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39" r:id="rId2"/>
  </p:sldMasterIdLst>
  <p:sldIdLst>
    <p:sldId id="280" r:id="rId3"/>
    <p:sldId id="256" r:id="rId4"/>
    <p:sldId id="271" r:id="rId5"/>
    <p:sldId id="272" r:id="rId6"/>
    <p:sldId id="273" r:id="rId7"/>
    <p:sldId id="274" r:id="rId8"/>
    <p:sldId id="275" r:id="rId9"/>
    <p:sldId id="276" r:id="rId10"/>
    <p:sldId id="277" r:id="rId11"/>
    <p:sldId id="278" r:id="rId12"/>
    <p:sldId id="279" r:id="rId13"/>
    <p:sldId id="281" r:id="rId14"/>
    <p:sldId id="269"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1" autoAdjust="0"/>
    <p:restoredTop sz="94660"/>
  </p:normalViewPr>
  <p:slideViewPr>
    <p:cSldViewPr snapToGrid="0">
      <p:cViewPr varScale="1">
        <p:scale>
          <a:sx n="104" d="100"/>
          <a:sy n="104" d="100"/>
        </p:scale>
        <p:origin x="63" y="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2069200" y="354500"/>
            <a:ext cx="2460456" cy="627776"/>
          </a:xfrm>
          <a:custGeom>
            <a:avLst/>
            <a:gdLst/>
            <a:ahLst/>
            <a:cxnLst/>
            <a:rect l="l" t="t" r="r" b="b"/>
            <a:pathLst>
              <a:path w="16226" h="4140" extrusionOk="0">
                <a:moveTo>
                  <a:pt x="8263" y="0"/>
                </a:moveTo>
                <a:lnTo>
                  <a:pt x="8060" y="8"/>
                </a:lnTo>
                <a:lnTo>
                  <a:pt x="7874" y="33"/>
                </a:lnTo>
                <a:lnTo>
                  <a:pt x="7687" y="81"/>
                </a:lnTo>
                <a:lnTo>
                  <a:pt x="7500" y="138"/>
                </a:lnTo>
                <a:lnTo>
                  <a:pt x="7322" y="211"/>
                </a:lnTo>
                <a:lnTo>
                  <a:pt x="7151" y="308"/>
                </a:lnTo>
                <a:lnTo>
                  <a:pt x="6989" y="414"/>
                </a:lnTo>
                <a:lnTo>
                  <a:pt x="6835" y="528"/>
                </a:lnTo>
                <a:lnTo>
                  <a:pt x="6689" y="666"/>
                </a:lnTo>
                <a:lnTo>
                  <a:pt x="6551" y="804"/>
                </a:lnTo>
                <a:lnTo>
                  <a:pt x="6421" y="966"/>
                </a:lnTo>
                <a:lnTo>
                  <a:pt x="6307" y="1128"/>
                </a:lnTo>
                <a:lnTo>
                  <a:pt x="6193" y="1307"/>
                </a:lnTo>
                <a:lnTo>
                  <a:pt x="6096" y="1493"/>
                </a:lnTo>
                <a:lnTo>
                  <a:pt x="6007" y="1688"/>
                </a:lnTo>
                <a:lnTo>
                  <a:pt x="5934" y="1891"/>
                </a:lnTo>
                <a:lnTo>
                  <a:pt x="5853" y="1810"/>
                </a:lnTo>
                <a:lnTo>
                  <a:pt x="5763" y="1737"/>
                </a:lnTo>
                <a:lnTo>
                  <a:pt x="5666" y="1664"/>
                </a:lnTo>
                <a:lnTo>
                  <a:pt x="5577" y="1599"/>
                </a:lnTo>
                <a:lnTo>
                  <a:pt x="5471" y="1534"/>
                </a:lnTo>
                <a:lnTo>
                  <a:pt x="5374" y="1477"/>
                </a:lnTo>
                <a:lnTo>
                  <a:pt x="5268" y="1429"/>
                </a:lnTo>
                <a:lnTo>
                  <a:pt x="5163" y="1380"/>
                </a:lnTo>
                <a:lnTo>
                  <a:pt x="5049" y="1339"/>
                </a:lnTo>
                <a:lnTo>
                  <a:pt x="4935" y="1299"/>
                </a:lnTo>
                <a:lnTo>
                  <a:pt x="4822" y="1266"/>
                </a:lnTo>
                <a:lnTo>
                  <a:pt x="4700" y="1242"/>
                </a:lnTo>
                <a:lnTo>
                  <a:pt x="4586" y="1218"/>
                </a:lnTo>
                <a:lnTo>
                  <a:pt x="4465" y="1201"/>
                </a:lnTo>
                <a:lnTo>
                  <a:pt x="4335" y="1193"/>
                </a:lnTo>
                <a:lnTo>
                  <a:pt x="4099" y="1193"/>
                </a:lnTo>
                <a:lnTo>
                  <a:pt x="3986" y="1201"/>
                </a:lnTo>
                <a:lnTo>
                  <a:pt x="3880" y="1209"/>
                </a:lnTo>
                <a:lnTo>
                  <a:pt x="3767" y="1234"/>
                </a:lnTo>
                <a:lnTo>
                  <a:pt x="3661" y="1250"/>
                </a:lnTo>
                <a:lnTo>
                  <a:pt x="3556" y="1282"/>
                </a:lnTo>
                <a:lnTo>
                  <a:pt x="3353" y="1347"/>
                </a:lnTo>
                <a:lnTo>
                  <a:pt x="3150" y="1429"/>
                </a:lnTo>
                <a:lnTo>
                  <a:pt x="2963" y="1526"/>
                </a:lnTo>
                <a:lnTo>
                  <a:pt x="2785" y="1648"/>
                </a:lnTo>
                <a:lnTo>
                  <a:pt x="2622" y="1778"/>
                </a:lnTo>
                <a:lnTo>
                  <a:pt x="2468" y="1916"/>
                </a:lnTo>
                <a:lnTo>
                  <a:pt x="2322" y="2078"/>
                </a:lnTo>
                <a:lnTo>
                  <a:pt x="2192" y="2240"/>
                </a:lnTo>
                <a:lnTo>
                  <a:pt x="2078" y="2419"/>
                </a:lnTo>
                <a:lnTo>
                  <a:pt x="1981" y="2614"/>
                </a:lnTo>
                <a:lnTo>
                  <a:pt x="1900" y="2808"/>
                </a:lnTo>
                <a:lnTo>
                  <a:pt x="1835" y="3011"/>
                </a:lnTo>
                <a:lnTo>
                  <a:pt x="1811" y="3125"/>
                </a:lnTo>
                <a:lnTo>
                  <a:pt x="1786" y="3230"/>
                </a:lnTo>
                <a:lnTo>
                  <a:pt x="1656" y="3174"/>
                </a:lnTo>
                <a:lnTo>
                  <a:pt x="1527" y="3133"/>
                </a:lnTo>
                <a:lnTo>
                  <a:pt x="1380" y="3109"/>
                </a:lnTo>
                <a:lnTo>
                  <a:pt x="1234" y="3101"/>
                </a:lnTo>
                <a:lnTo>
                  <a:pt x="1121" y="3101"/>
                </a:lnTo>
                <a:lnTo>
                  <a:pt x="1007" y="3117"/>
                </a:lnTo>
                <a:lnTo>
                  <a:pt x="902" y="3141"/>
                </a:lnTo>
                <a:lnTo>
                  <a:pt x="796" y="3182"/>
                </a:lnTo>
                <a:lnTo>
                  <a:pt x="699" y="3222"/>
                </a:lnTo>
                <a:lnTo>
                  <a:pt x="601" y="3271"/>
                </a:lnTo>
                <a:lnTo>
                  <a:pt x="512" y="3328"/>
                </a:lnTo>
                <a:lnTo>
                  <a:pt x="423" y="3401"/>
                </a:lnTo>
                <a:lnTo>
                  <a:pt x="342" y="3474"/>
                </a:lnTo>
                <a:lnTo>
                  <a:pt x="269" y="3555"/>
                </a:lnTo>
                <a:lnTo>
                  <a:pt x="204" y="3636"/>
                </a:lnTo>
                <a:lnTo>
                  <a:pt x="147" y="3726"/>
                </a:lnTo>
                <a:lnTo>
                  <a:pt x="98" y="3823"/>
                </a:lnTo>
                <a:lnTo>
                  <a:pt x="57" y="3928"/>
                </a:lnTo>
                <a:lnTo>
                  <a:pt x="25" y="4034"/>
                </a:lnTo>
                <a:lnTo>
                  <a:pt x="1" y="4139"/>
                </a:lnTo>
                <a:lnTo>
                  <a:pt x="16225" y="4139"/>
                </a:lnTo>
                <a:lnTo>
                  <a:pt x="16217" y="3961"/>
                </a:lnTo>
                <a:lnTo>
                  <a:pt x="16193" y="3782"/>
                </a:lnTo>
                <a:lnTo>
                  <a:pt x="16152" y="3612"/>
                </a:lnTo>
                <a:lnTo>
                  <a:pt x="16087" y="3450"/>
                </a:lnTo>
                <a:lnTo>
                  <a:pt x="16014" y="3303"/>
                </a:lnTo>
                <a:lnTo>
                  <a:pt x="15925" y="3157"/>
                </a:lnTo>
                <a:lnTo>
                  <a:pt x="15828" y="3019"/>
                </a:lnTo>
                <a:lnTo>
                  <a:pt x="15714" y="2898"/>
                </a:lnTo>
                <a:lnTo>
                  <a:pt x="15592" y="2784"/>
                </a:lnTo>
                <a:lnTo>
                  <a:pt x="15454" y="2678"/>
                </a:lnTo>
                <a:lnTo>
                  <a:pt x="15308" y="2589"/>
                </a:lnTo>
                <a:lnTo>
                  <a:pt x="15154" y="2516"/>
                </a:lnTo>
                <a:lnTo>
                  <a:pt x="14992" y="2459"/>
                </a:lnTo>
                <a:lnTo>
                  <a:pt x="14829" y="2419"/>
                </a:lnTo>
                <a:lnTo>
                  <a:pt x="14651" y="2386"/>
                </a:lnTo>
                <a:lnTo>
                  <a:pt x="14472" y="2378"/>
                </a:lnTo>
                <a:lnTo>
                  <a:pt x="14286" y="2386"/>
                </a:lnTo>
                <a:lnTo>
                  <a:pt x="14115" y="2419"/>
                </a:lnTo>
                <a:lnTo>
                  <a:pt x="13945" y="2459"/>
                </a:lnTo>
                <a:lnTo>
                  <a:pt x="13782" y="2524"/>
                </a:lnTo>
                <a:lnTo>
                  <a:pt x="13717" y="2338"/>
                </a:lnTo>
                <a:lnTo>
                  <a:pt x="13644" y="2159"/>
                </a:lnTo>
                <a:lnTo>
                  <a:pt x="13555" y="1989"/>
                </a:lnTo>
                <a:lnTo>
                  <a:pt x="13458" y="1826"/>
                </a:lnTo>
                <a:lnTo>
                  <a:pt x="13344" y="1672"/>
                </a:lnTo>
                <a:lnTo>
                  <a:pt x="13222" y="1526"/>
                </a:lnTo>
                <a:lnTo>
                  <a:pt x="13084" y="1396"/>
                </a:lnTo>
                <a:lnTo>
                  <a:pt x="12938" y="1266"/>
                </a:lnTo>
                <a:lnTo>
                  <a:pt x="12784" y="1161"/>
                </a:lnTo>
                <a:lnTo>
                  <a:pt x="12614" y="1063"/>
                </a:lnTo>
                <a:lnTo>
                  <a:pt x="12443" y="974"/>
                </a:lnTo>
                <a:lnTo>
                  <a:pt x="12265" y="909"/>
                </a:lnTo>
                <a:lnTo>
                  <a:pt x="12078" y="852"/>
                </a:lnTo>
                <a:lnTo>
                  <a:pt x="11883" y="804"/>
                </a:lnTo>
                <a:lnTo>
                  <a:pt x="11688" y="779"/>
                </a:lnTo>
                <a:lnTo>
                  <a:pt x="11477" y="771"/>
                </a:lnTo>
                <a:lnTo>
                  <a:pt x="11307" y="779"/>
                </a:lnTo>
                <a:lnTo>
                  <a:pt x="11136" y="795"/>
                </a:lnTo>
                <a:lnTo>
                  <a:pt x="10974" y="828"/>
                </a:lnTo>
                <a:lnTo>
                  <a:pt x="10812" y="869"/>
                </a:lnTo>
                <a:lnTo>
                  <a:pt x="10658" y="925"/>
                </a:lnTo>
                <a:lnTo>
                  <a:pt x="10503" y="982"/>
                </a:lnTo>
                <a:lnTo>
                  <a:pt x="10357" y="1055"/>
                </a:lnTo>
                <a:lnTo>
                  <a:pt x="10219" y="1136"/>
                </a:lnTo>
                <a:lnTo>
                  <a:pt x="10130" y="1007"/>
                </a:lnTo>
                <a:lnTo>
                  <a:pt x="10041" y="893"/>
                </a:lnTo>
                <a:lnTo>
                  <a:pt x="9935" y="771"/>
                </a:lnTo>
                <a:lnTo>
                  <a:pt x="9830" y="666"/>
                </a:lnTo>
                <a:lnTo>
                  <a:pt x="9724" y="568"/>
                </a:lnTo>
                <a:lnTo>
                  <a:pt x="9611" y="471"/>
                </a:lnTo>
                <a:lnTo>
                  <a:pt x="9489" y="390"/>
                </a:lnTo>
                <a:lnTo>
                  <a:pt x="9367" y="308"/>
                </a:lnTo>
                <a:lnTo>
                  <a:pt x="9237" y="235"/>
                </a:lnTo>
                <a:lnTo>
                  <a:pt x="9107" y="179"/>
                </a:lnTo>
                <a:lnTo>
                  <a:pt x="8977" y="122"/>
                </a:lnTo>
                <a:lnTo>
                  <a:pt x="8839" y="81"/>
                </a:lnTo>
                <a:lnTo>
                  <a:pt x="8693" y="41"/>
                </a:lnTo>
                <a:lnTo>
                  <a:pt x="8555" y="16"/>
                </a:lnTo>
                <a:lnTo>
                  <a:pt x="840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10327802" y="5603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167"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2" name="Google Shape;12;p2"/>
          <p:cNvGrpSpPr/>
          <p:nvPr/>
        </p:nvGrpSpPr>
        <p:grpSpPr>
          <a:xfrm>
            <a:off x="-10596" y="3482996"/>
            <a:ext cx="12197539" cy="1814093"/>
            <a:chOff x="-7947" y="2612247"/>
            <a:chExt cx="9148154" cy="1360570"/>
          </a:xfrm>
        </p:grpSpPr>
        <p:sp>
          <p:nvSpPr>
            <p:cNvPr id="13" name="Google Shape;13;p2"/>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 name="Google Shape;14;p2"/>
            <p:cNvGrpSpPr/>
            <p:nvPr/>
          </p:nvGrpSpPr>
          <p:grpSpPr>
            <a:xfrm>
              <a:off x="-7938" y="3490875"/>
              <a:ext cx="9148144" cy="481942"/>
              <a:chOff x="0" y="4231625"/>
              <a:chExt cx="9148144" cy="481942"/>
            </a:xfrm>
          </p:grpSpPr>
          <p:sp>
            <p:nvSpPr>
              <p:cNvPr id="15" name="Google Shape;15;p2"/>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7" name="Google Shape;17;p2"/>
          <p:cNvGrpSpPr/>
          <p:nvPr/>
        </p:nvGrpSpPr>
        <p:grpSpPr>
          <a:xfrm flipH="1">
            <a:off x="-211702" y="-284994"/>
            <a:ext cx="1636627" cy="3098907"/>
            <a:chOff x="291575" y="455500"/>
            <a:chExt cx="1024770" cy="1940374"/>
          </a:xfrm>
        </p:grpSpPr>
        <p:sp>
          <p:nvSpPr>
            <p:cNvPr id="18" name="Google Shape;18;p2"/>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0" name="Google Shape;60;p2"/>
          <p:cNvGrpSpPr/>
          <p:nvPr/>
        </p:nvGrpSpPr>
        <p:grpSpPr>
          <a:xfrm>
            <a:off x="4652529" y="5838636"/>
            <a:ext cx="7539287" cy="1019288"/>
            <a:chOff x="-1460850" y="5913650"/>
            <a:chExt cx="5455871" cy="737545"/>
          </a:xfrm>
        </p:grpSpPr>
        <p:sp>
          <p:nvSpPr>
            <p:cNvPr id="61" name="Google Shape;61;p2"/>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 name="Google Shape;64;p2"/>
          <p:cNvGrpSpPr/>
          <p:nvPr/>
        </p:nvGrpSpPr>
        <p:grpSpPr>
          <a:xfrm flipH="1">
            <a:off x="10883179" y="5623322"/>
            <a:ext cx="1417293" cy="1461903"/>
            <a:chOff x="4536300" y="-2382183"/>
            <a:chExt cx="1902919" cy="1962812"/>
          </a:xfrm>
        </p:grpSpPr>
        <p:sp>
          <p:nvSpPr>
            <p:cNvPr id="65" name="Google Shape;65;p2"/>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 name="Google Shape;80;p2"/>
          <p:cNvGrpSpPr/>
          <p:nvPr/>
        </p:nvGrpSpPr>
        <p:grpSpPr>
          <a:xfrm flipH="1">
            <a:off x="11067734" y="4611887"/>
            <a:ext cx="891365" cy="1427212"/>
            <a:chOff x="10639525" y="2561020"/>
            <a:chExt cx="934738" cy="1496657"/>
          </a:xfrm>
        </p:grpSpPr>
        <p:sp>
          <p:nvSpPr>
            <p:cNvPr id="81" name="Google Shape;81;p2"/>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2"/>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 name="Google Shape;96;p2"/>
          <p:cNvGrpSpPr/>
          <p:nvPr/>
        </p:nvGrpSpPr>
        <p:grpSpPr>
          <a:xfrm>
            <a:off x="496350" y="4450283"/>
            <a:ext cx="802255" cy="1284531"/>
            <a:chOff x="10639525" y="2561020"/>
            <a:chExt cx="934738" cy="1496657"/>
          </a:xfrm>
        </p:grpSpPr>
        <p:sp>
          <p:nvSpPr>
            <p:cNvPr id="97" name="Google Shape;97;p2"/>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2"/>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2"/>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2"/>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2"/>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2"/>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2"/>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2"/>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2"/>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2" name="Google Shape;112;p2"/>
          <p:cNvSpPr/>
          <p:nvPr/>
        </p:nvSpPr>
        <p:spPr>
          <a:xfrm>
            <a:off x="-2410362" y="5729992"/>
            <a:ext cx="12166667" cy="2260600"/>
          </a:xfrm>
          <a:custGeom>
            <a:avLst/>
            <a:gdLst/>
            <a:ahLst/>
            <a:cxnLst/>
            <a:rect l="l" t="t" r="r" b="b"/>
            <a:pathLst>
              <a:path w="365000" h="67818" extrusionOk="0">
                <a:moveTo>
                  <a:pt x="39546" y="13557"/>
                </a:moveTo>
                <a:cubicBezTo>
                  <a:pt x="44753" y="10382"/>
                  <a:pt x="32498" y="13494"/>
                  <a:pt x="42594" y="11271"/>
                </a:cubicBezTo>
                <a:cubicBezTo>
                  <a:pt x="52691" y="9049"/>
                  <a:pt x="77583" y="1111"/>
                  <a:pt x="100125" y="222"/>
                </a:cubicBezTo>
                <a:cubicBezTo>
                  <a:pt x="122668" y="-667"/>
                  <a:pt x="155942" y="5175"/>
                  <a:pt x="177849" y="5937"/>
                </a:cubicBezTo>
                <a:cubicBezTo>
                  <a:pt x="199757" y="6699"/>
                  <a:pt x="215822" y="2572"/>
                  <a:pt x="231570" y="4794"/>
                </a:cubicBezTo>
                <a:cubicBezTo>
                  <a:pt x="247318" y="7017"/>
                  <a:pt x="258748" y="12097"/>
                  <a:pt x="272337" y="19272"/>
                </a:cubicBezTo>
                <a:cubicBezTo>
                  <a:pt x="285926" y="26448"/>
                  <a:pt x="297991" y="40100"/>
                  <a:pt x="313104" y="47847"/>
                </a:cubicBezTo>
                <a:cubicBezTo>
                  <a:pt x="328217" y="55594"/>
                  <a:pt x="374953" y="62579"/>
                  <a:pt x="363015" y="65754"/>
                </a:cubicBezTo>
                <a:cubicBezTo>
                  <a:pt x="351077" y="68929"/>
                  <a:pt x="298499" y="67151"/>
                  <a:pt x="241476" y="66897"/>
                </a:cubicBezTo>
                <a:cubicBezTo>
                  <a:pt x="184453" y="66643"/>
                  <a:pt x="59231" y="70326"/>
                  <a:pt x="20877" y="64230"/>
                </a:cubicBezTo>
                <a:cubicBezTo>
                  <a:pt x="-17477" y="58134"/>
                  <a:pt x="8241" y="38767"/>
                  <a:pt x="11352" y="30321"/>
                </a:cubicBezTo>
                <a:cubicBezTo>
                  <a:pt x="14464" y="21876"/>
                  <a:pt x="34339" y="16732"/>
                  <a:pt x="39546" y="13557"/>
                </a:cubicBezTo>
                <a:close/>
              </a:path>
            </a:pathLst>
          </a:custGeom>
          <a:solidFill>
            <a:srgbClr val="292929">
              <a:alpha val="12580"/>
            </a:srgbClr>
          </a:solidFill>
          <a:ln>
            <a:noFill/>
          </a:ln>
        </p:spPr>
      </p:sp>
      <p:grpSp>
        <p:nvGrpSpPr>
          <p:cNvPr id="113" name="Google Shape;113;p2"/>
          <p:cNvGrpSpPr/>
          <p:nvPr/>
        </p:nvGrpSpPr>
        <p:grpSpPr>
          <a:xfrm>
            <a:off x="54160" y="5130614"/>
            <a:ext cx="802224" cy="908444"/>
            <a:chOff x="10681950" y="2186133"/>
            <a:chExt cx="1893824" cy="2143904"/>
          </a:xfrm>
        </p:grpSpPr>
        <p:sp>
          <p:nvSpPr>
            <p:cNvPr id="114" name="Google Shape;114;p2"/>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15" name="Google Shape;115;p2"/>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2"/>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2"/>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2"/>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2"/>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2"/>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2"/>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2"/>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2"/>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2"/>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2"/>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2"/>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2"/>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2"/>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2"/>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2"/>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2"/>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2"/>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2"/>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2"/>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2"/>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2"/>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2"/>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2"/>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2"/>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2"/>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2"/>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2"/>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2"/>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2"/>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2"/>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2"/>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2"/>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2"/>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2"/>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2"/>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2"/>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2"/>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2"/>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4" name="Google Shape;154;p2"/>
          <p:cNvSpPr/>
          <p:nvPr/>
        </p:nvSpPr>
        <p:spPr>
          <a:xfrm>
            <a:off x="-2410362" y="5526792"/>
            <a:ext cx="12166667" cy="2260600"/>
          </a:xfrm>
          <a:custGeom>
            <a:avLst/>
            <a:gdLst/>
            <a:ahLst/>
            <a:cxnLst/>
            <a:rect l="l" t="t" r="r" b="b"/>
            <a:pathLst>
              <a:path w="365000" h="67818" extrusionOk="0">
                <a:moveTo>
                  <a:pt x="39546" y="13557"/>
                </a:moveTo>
                <a:cubicBezTo>
                  <a:pt x="44753" y="10382"/>
                  <a:pt x="32498" y="13494"/>
                  <a:pt x="42594" y="11271"/>
                </a:cubicBezTo>
                <a:cubicBezTo>
                  <a:pt x="52691" y="9049"/>
                  <a:pt x="77583" y="1111"/>
                  <a:pt x="100125" y="222"/>
                </a:cubicBezTo>
                <a:cubicBezTo>
                  <a:pt x="122668" y="-667"/>
                  <a:pt x="155942" y="5175"/>
                  <a:pt x="177849" y="5937"/>
                </a:cubicBezTo>
                <a:cubicBezTo>
                  <a:pt x="199757" y="6699"/>
                  <a:pt x="215822" y="2572"/>
                  <a:pt x="231570" y="4794"/>
                </a:cubicBezTo>
                <a:cubicBezTo>
                  <a:pt x="247318" y="7017"/>
                  <a:pt x="258748" y="12097"/>
                  <a:pt x="272337" y="19272"/>
                </a:cubicBezTo>
                <a:cubicBezTo>
                  <a:pt x="285926" y="26448"/>
                  <a:pt x="297991" y="40100"/>
                  <a:pt x="313104" y="47847"/>
                </a:cubicBezTo>
                <a:cubicBezTo>
                  <a:pt x="328217" y="55594"/>
                  <a:pt x="374953" y="62579"/>
                  <a:pt x="363015" y="65754"/>
                </a:cubicBezTo>
                <a:cubicBezTo>
                  <a:pt x="351077" y="68929"/>
                  <a:pt x="298499" y="67151"/>
                  <a:pt x="241476" y="66897"/>
                </a:cubicBezTo>
                <a:cubicBezTo>
                  <a:pt x="184453" y="66643"/>
                  <a:pt x="59231" y="70326"/>
                  <a:pt x="20877" y="64230"/>
                </a:cubicBezTo>
                <a:cubicBezTo>
                  <a:pt x="-17477" y="58134"/>
                  <a:pt x="8241" y="38767"/>
                  <a:pt x="11352" y="30321"/>
                </a:cubicBezTo>
                <a:cubicBezTo>
                  <a:pt x="14464" y="21876"/>
                  <a:pt x="34339" y="16732"/>
                  <a:pt x="39546" y="13557"/>
                </a:cubicBezTo>
                <a:close/>
              </a:path>
            </a:pathLst>
          </a:custGeom>
          <a:solidFill>
            <a:schemeClr val="accent3"/>
          </a:solidFill>
          <a:ln>
            <a:noFill/>
          </a:ln>
        </p:spPr>
      </p:sp>
      <p:sp>
        <p:nvSpPr>
          <p:cNvPr id="155" name="Google Shape;155;p2"/>
          <p:cNvSpPr txBox="1">
            <a:spLocks noGrp="1"/>
          </p:cNvSpPr>
          <p:nvPr>
            <p:ph type="ctrTitle"/>
          </p:nvPr>
        </p:nvSpPr>
        <p:spPr>
          <a:xfrm>
            <a:off x="4817401" y="1874533"/>
            <a:ext cx="6409200" cy="1427200"/>
          </a:xfrm>
          <a:prstGeom prst="rect">
            <a:avLst/>
          </a:prstGeom>
          <a:noFill/>
        </p:spPr>
        <p:txBody>
          <a:bodyPr spcFirstLastPara="1" wrap="square" lIns="91425" tIns="91425" rIns="91425" bIns="91425" anchor="t" anchorCtr="0">
            <a:noAutofit/>
          </a:bodyPr>
          <a:lstStyle>
            <a:lvl1pPr lvl="0" algn="r">
              <a:lnSpc>
                <a:spcPct val="85000"/>
              </a:lnSpc>
              <a:spcBef>
                <a:spcPts val="0"/>
              </a:spcBef>
              <a:spcAft>
                <a:spcPts val="0"/>
              </a:spcAft>
              <a:buSzPts val="4500"/>
              <a:buFont typeface="Loved by the King"/>
              <a:buNone/>
              <a:defRPr sz="9333"/>
            </a:lvl1pPr>
            <a:lvl2pPr lvl="1" algn="ctr">
              <a:spcBef>
                <a:spcPts val="0"/>
              </a:spcBef>
              <a:spcAft>
                <a:spcPts val="0"/>
              </a:spcAft>
              <a:buClr>
                <a:schemeClr val="lt1"/>
              </a:buClr>
              <a:buSzPts val="5200"/>
              <a:buNone/>
              <a:defRPr sz="6933">
                <a:solidFill>
                  <a:schemeClr val="lt1"/>
                </a:solidFill>
              </a:defRPr>
            </a:lvl2pPr>
            <a:lvl3pPr lvl="2" algn="ctr">
              <a:spcBef>
                <a:spcPts val="0"/>
              </a:spcBef>
              <a:spcAft>
                <a:spcPts val="0"/>
              </a:spcAft>
              <a:buClr>
                <a:schemeClr val="lt1"/>
              </a:buClr>
              <a:buSzPts val="5200"/>
              <a:buNone/>
              <a:defRPr sz="6933">
                <a:solidFill>
                  <a:schemeClr val="lt1"/>
                </a:solidFill>
              </a:defRPr>
            </a:lvl3pPr>
            <a:lvl4pPr lvl="3" algn="ctr">
              <a:spcBef>
                <a:spcPts val="0"/>
              </a:spcBef>
              <a:spcAft>
                <a:spcPts val="0"/>
              </a:spcAft>
              <a:buClr>
                <a:schemeClr val="lt1"/>
              </a:buClr>
              <a:buSzPts val="5200"/>
              <a:buNone/>
              <a:defRPr sz="6933">
                <a:solidFill>
                  <a:schemeClr val="lt1"/>
                </a:solidFill>
              </a:defRPr>
            </a:lvl4pPr>
            <a:lvl5pPr lvl="4" algn="ctr">
              <a:spcBef>
                <a:spcPts val="0"/>
              </a:spcBef>
              <a:spcAft>
                <a:spcPts val="0"/>
              </a:spcAft>
              <a:buClr>
                <a:schemeClr val="lt1"/>
              </a:buClr>
              <a:buSzPts val="5200"/>
              <a:buNone/>
              <a:defRPr sz="6933">
                <a:solidFill>
                  <a:schemeClr val="lt1"/>
                </a:solidFill>
              </a:defRPr>
            </a:lvl5pPr>
            <a:lvl6pPr lvl="5" algn="ctr">
              <a:spcBef>
                <a:spcPts val="0"/>
              </a:spcBef>
              <a:spcAft>
                <a:spcPts val="0"/>
              </a:spcAft>
              <a:buClr>
                <a:schemeClr val="lt1"/>
              </a:buClr>
              <a:buSzPts val="5200"/>
              <a:buNone/>
              <a:defRPr sz="6933">
                <a:solidFill>
                  <a:schemeClr val="lt1"/>
                </a:solidFill>
              </a:defRPr>
            </a:lvl6pPr>
            <a:lvl7pPr lvl="6" algn="ctr">
              <a:spcBef>
                <a:spcPts val="0"/>
              </a:spcBef>
              <a:spcAft>
                <a:spcPts val="0"/>
              </a:spcAft>
              <a:buClr>
                <a:schemeClr val="lt1"/>
              </a:buClr>
              <a:buSzPts val="5200"/>
              <a:buNone/>
              <a:defRPr sz="6933">
                <a:solidFill>
                  <a:schemeClr val="lt1"/>
                </a:solidFill>
              </a:defRPr>
            </a:lvl7pPr>
            <a:lvl8pPr lvl="7" algn="ctr">
              <a:spcBef>
                <a:spcPts val="0"/>
              </a:spcBef>
              <a:spcAft>
                <a:spcPts val="0"/>
              </a:spcAft>
              <a:buClr>
                <a:schemeClr val="lt1"/>
              </a:buClr>
              <a:buSzPts val="5200"/>
              <a:buNone/>
              <a:defRPr sz="6933">
                <a:solidFill>
                  <a:schemeClr val="lt1"/>
                </a:solidFill>
              </a:defRPr>
            </a:lvl8pPr>
            <a:lvl9pPr lvl="8" algn="ctr">
              <a:spcBef>
                <a:spcPts val="0"/>
              </a:spcBef>
              <a:spcAft>
                <a:spcPts val="0"/>
              </a:spcAft>
              <a:buClr>
                <a:schemeClr val="lt1"/>
              </a:buClr>
              <a:buSzPts val="5200"/>
              <a:buNone/>
              <a:defRPr sz="6933">
                <a:solidFill>
                  <a:schemeClr val="lt1"/>
                </a:solidFill>
              </a:defRPr>
            </a:lvl9pPr>
          </a:lstStyle>
          <a:p>
            <a:r>
              <a:rPr lang="en-US"/>
              <a:t>Click to edit Master title style</a:t>
            </a:r>
            <a:endParaRPr/>
          </a:p>
        </p:txBody>
      </p:sp>
      <p:sp>
        <p:nvSpPr>
          <p:cNvPr id="156" name="Google Shape;156;p2"/>
          <p:cNvSpPr txBox="1">
            <a:spLocks noGrp="1"/>
          </p:cNvSpPr>
          <p:nvPr>
            <p:ph type="subTitle" idx="1"/>
          </p:nvPr>
        </p:nvSpPr>
        <p:spPr>
          <a:xfrm>
            <a:off x="4817233" y="3276669"/>
            <a:ext cx="6409600" cy="4876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21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017558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26"/>
        <p:cNvGrpSpPr/>
        <p:nvPr/>
      </p:nvGrpSpPr>
      <p:grpSpPr>
        <a:xfrm>
          <a:off x="0" y="0"/>
          <a:ext cx="0" cy="0"/>
          <a:chOff x="0" y="0"/>
          <a:chExt cx="0" cy="0"/>
        </a:xfrm>
      </p:grpSpPr>
      <p:sp>
        <p:nvSpPr>
          <p:cNvPr id="1227" name="Google Shape;1227;p11"/>
          <p:cNvSpPr/>
          <p:nvPr/>
        </p:nvSpPr>
        <p:spPr>
          <a:xfrm>
            <a:off x="10085116" y="2317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8" name="Google Shape;1228;p11"/>
          <p:cNvSpPr/>
          <p:nvPr/>
        </p:nvSpPr>
        <p:spPr>
          <a:xfrm>
            <a:off x="860583" y="2317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29" name="Google Shape;1229;p11"/>
          <p:cNvSpPr/>
          <p:nvPr/>
        </p:nvSpPr>
        <p:spPr>
          <a:xfrm>
            <a:off x="4647007" y="414534"/>
            <a:ext cx="2395283" cy="611041"/>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0" name="Google Shape;1230;p11"/>
          <p:cNvSpPr/>
          <p:nvPr/>
        </p:nvSpPr>
        <p:spPr>
          <a:xfrm flipH="1">
            <a:off x="-10596"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231" name="Google Shape;1231;p11"/>
          <p:cNvGrpSpPr/>
          <p:nvPr/>
        </p:nvGrpSpPr>
        <p:grpSpPr>
          <a:xfrm flipH="1">
            <a:off x="-5706" y="3482996"/>
            <a:ext cx="12197539" cy="1814093"/>
            <a:chOff x="-7947" y="2612247"/>
            <a:chExt cx="9148154" cy="1360570"/>
          </a:xfrm>
        </p:grpSpPr>
        <p:sp>
          <p:nvSpPr>
            <p:cNvPr id="1232" name="Google Shape;1232;p11"/>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233" name="Google Shape;1233;p11"/>
            <p:cNvGrpSpPr/>
            <p:nvPr/>
          </p:nvGrpSpPr>
          <p:grpSpPr>
            <a:xfrm>
              <a:off x="-7938" y="3490875"/>
              <a:ext cx="9148144" cy="481942"/>
              <a:chOff x="0" y="4231625"/>
              <a:chExt cx="9148144" cy="481942"/>
            </a:xfrm>
          </p:grpSpPr>
          <p:sp>
            <p:nvSpPr>
              <p:cNvPr id="1234" name="Google Shape;1234;p11"/>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11"/>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236" name="Google Shape;1236;p11"/>
          <p:cNvGrpSpPr/>
          <p:nvPr/>
        </p:nvGrpSpPr>
        <p:grpSpPr>
          <a:xfrm>
            <a:off x="245050" y="5054283"/>
            <a:ext cx="802255" cy="1284531"/>
            <a:chOff x="10639525" y="2561020"/>
            <a:chExt cx="934738" cy="1496657"/>
          </a:xfrm>
        </p:grpSpPr>
        <p:sp>
          <p:nvSpPr>
            <p:cNvPr id="1237" name="Google Shape;1237;p11"/>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11"/>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11"/>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11"/>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11"/>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11"/>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11"/>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11"/>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11"/>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11"/>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11"/>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11"/>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11"/>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11"/>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11"/>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2" name="Google Shape;1252;p11"/>
          <p:cNvGrpSpPr/>
          <p:nvPr/>
        </p:nvGrpSpPr>
        <p:grpSpPr>
          <a:xfrm flipH="1">
            <a:off x="10917267" y="4926754"/>
            <a:ext cx="891365" cy="1427212"/>
            <a:chOff x="10639525" y="2561020"/>
            <a:chExt cx="934738" cy="1496657"/>
          </a:xfrm>
        </p:grpSpPr>
        <p:sp>
          <p:nvSpPr>
            <p:cNvPr id="1253" name="Google Shape;1253;p11"/>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11"/>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11"/>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11"/>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11"/>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11"/>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11"/>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11"/>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11"/>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11"/>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11"/>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11"/>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11"/>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11"/>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11"/>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68" name="Google Shape;1268;p11"/>
          <p:cNvSpPr/>
          <p:nvPr/>
        </p:nvSpPr>
        <p:spPr>
          <a:xfrm>
            <a:off x="-307822" y="5587601"/>
            <a:ext cx="12807633" cy="1806400"/>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3"/>
          </a:solidFill>
          <a:ln>
            <a:noFill/>
          </a:ln>
        </p:spPr>
      </p:sp>
      <p:sp>
        <p:nvSpPr>
          <p:cNvPr id="1269" name="Google Shape;1269;p11"/>
          <p:cNvSpPr txBox="1">
            <a:spLocks noGrp="1"/>
          </p:cNvSpPr>
          <p:nvPr>
            <p:ph type="title" hasCustomPrompt="1"/>
          </p:nvPr>
        </p:nvSpPr>
        <p:spPr>
          <a:xfrm>
            <a:off x="1331400" y="1676741"/>
            <a:ext cx="9529200" cy="16468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270" name="Google Shape;1270;p11"/>
          <p:cNvSpPr txBox="1">
            <a:spLocks noGrp="1"/>
          </p:cNvSpPr>
          <p:nvPr>
            <p:ph type="subTitle" idx="1"/>
          </p:nvPr>
        </p:nvSpPr>
        <p:spPr>
          <a:xfrm>
            <a:off x="1329000" y="3271259"/>
            <a:ext cx="9534000" cy="487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2229740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72"/>
        <p:cNvGrpSpPr/>
        <p:nvPr/>
      </p:nvGrpSpPr>
      <p:grpSpPr>
        <a:xfrm>
          <a:off x="0" y="0"/>
          <a:ext cx="0" cy="0"/>
          <a:chOff x="0" y="0"/>
          <a:chExt cx="0" cy="0"/>
        </a:xfrm>
      </p:grpSpPr>
      <p:sp>
        <p:nvSpPr>
          <p:cNvPr id="1273" name="Google Shape;1273;p13"/>
          <p:cNvSpPr txBox="1">
            <a:spLocks noGrp="1"/>
          </p:cNvSpPr>
          <p:nvPr>
            <p:ph type="title"/>
          </p:nvPr>
        </p:nvSpPr>
        <p:spPr>
          <a:xfrm>
            <a:off x="2764932" y="2074133"/>
            <a:ext cx="3120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74" name="Google Shape;1274;p13"/>
          <p:cNvSpPr txBox="1">
            <a:spLocks noGrp="1"/>
          </p:cNvSpPr>
          <p:nvPr>
            <p:ph type="subTitle" idx="1"/>
          </p:nvPr>
        </p:nvSpPr>
        <p:spPr>
          <a:xfrm>
            <a:off x="2764932" y="2360533"/>
            <a:ext cx="31208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75" name="Google Shape;1275;p13"/>
          <p:cNvSpPr txBox="1">
            <a:spLocks noGrp="1"/>
          </p:cNvSpPr>
          <p:nvPr>
            <p:ph type="title" idx="2"/>
          </p:nvPr>
        </p:nvSpPr>
        <p:spPr>
          <a:xfrm flipH="1">
            <a:off x="7527453" y="2074121"/>
            <a:ext cx="31212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76" name="Google Shape;1276;p13"/>
          <p:cNvSpPr txBox="1">
            <a:spLocks noGrp="1"/>
          </p:cNvSpPr>
          <p:nvPr>
            <p:ph type="subTitle" idx="3"/>
          </p:nvPr>
        </p:nvSpPr>
        <p:spPr>
          <a:xfrm flipH="1">
            <a:off x="7527453" y="2360521"/>
            <a:ext cx="31208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77" name="Google Shape;1277;p13"/>
          <p:cNvSpPr txBox="1">
            <a:spLocks noGrp="1"/>
          </p:cNvSpPr>
          <p:nvPr>
            <p:ph type="title" idx="4" hasCustomPrompt="1"/>
          </p:nvPr>
        </p:nvSpPr>
        <p:spPr>
          <a:xfrm>
            <a:off x="1559547" y="2278333"/>
            <a:ext cx="979600" cy="609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278" name="Google Shape;1278;p13"/>
          <p:cNvSpPr txBox="1">
            <a:spLocks noGrp="1"/>
          </p:cNvSpPr>
          <p:nvPr>
            <p:ph type="title" idx="5" hasCustomPrompt="1"/>
          </p:nvPr>
        </p:nvSpPr>
        <p:spPr>
          <a:xfrm flipH="1">
            <a:off x="6319780" y="2278333"/>
            <a:ext cx="979600" cy="609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279" name="Google Shape;1279;p13"/>
          <p:cNvSpPr txBox="1">
            <a:spLocks noGrp="1"/>
          </p:cNvSpPr>
          <p:nvPr>
            <p:ph type="title" idx="6"/>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280" name="Google Shape;1280;p13"/>
          <p:cNvSpPr txBox="1">
            <a:spLocks noGrp="1"/>
          </p:cNvSpPr>
          <p:nvPr>
            <p:ph type="title" idx="7"/>
          </p:nvPr>
        </p:nvSpPr>
        <p:spPr>
          <a:xfrm>
            <a:off x="2764932" y="4016644"/>
            <a:ext cx="31208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81" name="Google Shape;1281;p13"/>
          <p:cNvSpPr txBox="1">
            <a:spLocks noGrp="1"/>
          </p:cNvSpPr>
          <p:nvPr>
            <p:ph type="subTitle" idx="8"/>
          </p:nvPr>
        </p:nvSpPr>
        <p:spPr>
          <a:xfrm>
            <a:off x="2764932" y="4304689"/>
            <a:ext cx="31212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82" name="Google Shape;1282;p13"/>
          <p:cNvSpPr txBox="1">
            <a:spLocks noGrp="1"/>
          </p:cNvSpPr>
          <p:nvPr>
            <p:ph type="title" idx="9"/>
          </p:nvPr>
        </p:nvSpPr>
        <p:spPr>
          <a:xfrm flipH="1">
            <a:off x="7527453" y="4016645"/>
            <a:ext cx="31212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1283" name="Google Shape;1283;p13"/>
          <p:cNvSpPr txBox="1">
            <a:spLocks noGrp="1"/>
          </p:cNvSpPr>
          <p:nvPr>
            <p:ph type="subTitle" idx="13"/>
          </p:nvPr>
        </p:nvSpPr>
        <p:spPr>
          <a:xfrm flipH="1">
            <a:off x="7527453" y="4304692"/>
            <a:ext cx="31208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284" name="Google Shape;1284;p13"/>
          <p:cNvSpPr txBox="1">
            <a:spLocks noGrp="1"/>
          </p:cNvSpPr>
          <p:nvPr>
            <p:ph type="title" idx="14" hasCustomPrompt="1"/>
          </p:nvPr>
        </p:nvSpPr>
        <p:spPr>
          <a:xfrm>
            <a:off x="1559547" y="4221667"/>
            <a:ext cx="979600" cy="609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285" name="Google Shape;1285;p13"/>
          <p:cNvSpPr txBox="1">
            <a:spLocks noGrp="1"/>
          </p:cNvSpPr>
          <p:nvPr>
            <p:ph type="title" idx="15" hasCustomPrompt="1"/>
          </p:nvPr>
        </p:nvSpPr>
        <p:spPr>
          <a:xfrm flipH="1">
            <a:off x="6319780" y="4221667"/>
            <a:ext cx="979600" cy="609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286" name="Google Shape;1286;p13"/>
          <p:cNvSpPr/>
          <p:nvPr/>
        </p:nvSpPr>
        <p:spPr>
          <a:xfrm>
            <a:off x="5679602" y="1697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7" name="Google Shape;1287;p13"/>
          <p:cNvSpPr/>
          <p:nvPr/>
        </p:nvSpPr>
        <p:spPr>
          <a:xfrm>
            <a:off x="-1359800" y="951400"/>
            <a:ext cx="2460456" cy="627776"/>
          </a:xfrm>
          <a:custGeom>
            <a:avLst/>
            <a:gdLst/>
            <a:ahLst/>
            <a:cxnLst/>
            <a:rect l="l" t="t" r="r" b="b"/>
            <a:pathLst>
              <a:path w="16226" h="4140" extrusionOk="0">
                <a:moveTo>
                  <a:pt x="8263" y="0"/>
                </a:moveTo>
                <a:lnTo>
                  <a:pt x="8060" y="8"/>
                </a:lnTo>
                <a:lnTo>
                  <a:pt x="7874" y="33"/>
                </a:lnTo>
                <a:lnTo>
                  <a:pt x="7687" y="81"/>
                </a:lnTo>
                <a:lnTo>
                  <a:pt x="7500" y="138"/>
                </a:lnTo>
                <a:lnTo>
                  <a:pt x="7322" y="211"/>
                </a:lnTo>
                <a:lnTo>
                  <a:pt x="7151" y="308"/>
                </a:lnTo>
                <a:lnTo>
                  <a:pt x="6989" y="414"/>
                </a:lnTo>
                <a:lnTo>
                  <a:pt x="6835" y="528"/>
                </a:lnTo>
                <a:lnTo>
                  <a:pt x="6689" y="666"/>
                </a:lnTo>
                <a:lnTo>
                  <a:pt x="6551" y="804"/>
                </a:lnTo>
                <a:lnTo>
                  <a:pt x="6421" y="966"/>
                </a:lnTo>
                <a:lnTo>
                  <a:pt x="6307" y="1128"/>
                </a:lnTo>
                <a:lnTo>
                  <a:pt x="6193" y="1307"/>
                </a:lnTo>
                <a:lnTo>
                  <a:pt x="6096" y="1493"/>
                </a:lnTo>
                <a:lnTo>
                  <a:pt x="6007" y="1688"/>
                </a:lnTo>
                <a:lnTo>
                  <a:pt x="5934" y="1891"/>
                </a:lnTo>
                <a:lnTo>
                  <a:pt x="5853" y="1810"/>
                </a:lnTo>
                <a:lnTo>
                  <a:pt x="5763" y="1737"/>
                </a:lnTo>
                <a:lnTo>
                  <a:pt x="5666" y="1664"/>
                </a:lnTo>
                <a:lnTo>
                  <a:pt x="5577" y="1599"/>
                </a:lnTo>
                <a:lnTo>
                  <a:pt x="5471" y="1534"/>
                </a:lnTo>
                <a:lnTo>
                  <a:pt x="5374" y="1477"/>
                </a:lnTo>
                <a:lnTo>
                  <a:pt x="5268" y="1429"/>
                </a:lnTo>
                <a:lnTo>
                  <a:pt x="5163" y="1380"/>
                </a:lnTo>
                <a:lnTo>
                  <a:pt x="5049" y="1339"/>
                </a:lnTo>
                <a:lnTo>
                  <a:pt x="4935" y="1299"/>
                </a:lnTo>
                <a:lnTo>
                  <a:pt x="4822" y="1266"/>
                </a:lnTo>
                <a:lnTo>
                  <a:pt x="4700" y="1242"/>
                </a:lnTo>
                <a:lnTo>
                  <a:pt x="4586" y="1218"/>
                </a:lnTo>
                <a:lnTo>
                  <a:pt x="4465" y="1201"/>
                </a:lnTo>
                <a:lnTo>
                  <a:pt x="4335" y="1193"/>
                </a:lnTo>
                <a:lnTo>
                  <a:pt x="4099" y="1193"/>
                </a:lnTo>
                <a:lnTo>
                  <a:pt x="3986" y="1201"/>
                </a:lnTo>
                <a:lnTo>
                  <a:pt x="3880" y="1209"/>
                </a:lnTo>
                <a:lnTo>
                  <a:pt x="3767" y="1234"/>
                </a:lnTo>
                <a:lnTo>
                  <a:pt x="3661" y="1250"/>
                </a:lnTo>
                <a:lnTo>
                  <a:pt x="3556" y="1282"/>
                </a:lnTo>
                <a:lnTo>
                  <a:pt x="3353" y="1347"/>
                </a:lnTo>
                <a:lnTo>
                  <a:pt x="3150" y="1429"/>
                </a:lnTo>
                <a:lnTo>
                  <a:pt x="2963" y="1526"/>
                </a:lnTo>
                <a:lnTo>
                  <a:pt x="2785" y="1648"/>
                </a:lnTo>
                <a:lnTo>
                  <a:pt x="2622" y="1778"/>
                </a:lnTo>
                <a:lnTo>
                  <a:pt x="2468" y="1916"/>
                </a:lnTo>
                <a:lnTo>
                  <a:pt x="2322" y="2078"/>
                </a:lnTo>
                <a:lnTo>
                  <a:pt x="2192" y="2240"/>
                </a:lnTo>
                <a:lnTo>
                  <a:pt x="2078" y="2419"/>
                </a:lnTo>
                <a:lnTo>
                  <a:pt x="1981" y="2614"/>
                </a:lnTo>
                <a:lnTo>
                  <a:pt x="1900" y="2808"/>
                </a:lnTo>
                <a:lnTo>
                  <a:pt x="1835" y="3011"/>
                </a:lnTo>
                <a:lnTo>
                  <a:pt x="1811" y="3125"/>
                </a:lnTo>
                <a:lnTo>
                  <a:pt x="1786" y="3230"/>
                </a:lnTo>
                <a:lnTo>
                  <a:pt x="1656" y="3174"/>
                </a:lnTo>
                <a:lnTo>
                  <a:pt x="1527" y="3133"/>
                </a:lnTo>
                <a:lnTo>
                  <a:pt x="1380" y="3109"/>
                </a:lnTo>
                <a:lnTo>
                  <a:pt x="1234" y="3101"/>
                </a:lnTo>
                <a:lnTo>
                  <a:pt x="1121" y="3101"/>
                </a:lnTo>
                <a:lnTo>
                  <a:pt x="1007" y="3117"/>
                </a:lnTo>
                <a:lnTo>
                  <a:pt x="902" y="3141"/>
                </a:lnTo>
                <a:lnTo>
                  <a:pt x="796" y="3182"/>
                </a:lnTo>
                <a:lnTo>
                  <a:pt x="699" y="3222"/>
                </a:lnTo>
                <a:lnTo>
                  <a:pt x="601" y="3271"/>
                </a:lnTo>
                <a:lnTo>
                  <a:pt x="512" y="3328"/>
                </a:lnTo>
                <a:lnTo>
                  <a:pt x="423" y="3401"/>
                </a:lnTo>
                <a:lnTo>
                  <a:pt x="342" y="3474"/>
                </a:lnTo>
                <a:lnTo>
                  <a:pt x="269" y="3555"/>
                </a:lnTo>
                <a:lnTo>
                  <a:pt x="204" y="3636"/>
                </a:lnTo>
                <a:lnTo>
                  <a:pt x="147" y="3726"/>
                </a:lnTo>
                <a:lnTo>
                  <a:pt x="98" y="3823"/>
                </a:lnTo>
                <a:lnTo>
                  <a:pt x="57" y="3928"/>
                </a:lnTo>
                <a:lnTo>
                  <a:pt x="25" y="4034"/>
                </a:lnTo>
                <a:lnTo>
                  <a:pt x="1" y="4139"/>
                </a:lnTo>
                <a:lnTo>
                  <a:pt x="16225" y="4139"/>
                </a:lnTo>
                <a:lnTo>
                  <a:pt x="16217" y="3961"/>
                </a:lnTo>
                <a:lnTo>
                  <a:pt x="16193" y="3782"/>
                </a:lnTo>
                <a:lnTo>
                  <a:pt x="16152" y="3612"/>
                </a:lnTo>
                <a:lnTo>
                  <a:pt x="16087" y="3450"/>
                </a:lnTo>
                <a:lnTo>
                  <a:pt x="16014" y="3303"/>
                </a:lnTo>
                <a:lnTo>
                  <a:pt x="15925" y="3157"/>
                </a:lnTo>
                <a:lnTo>
                  <a:pt x="15828" y="3019"/>
                </a:lnTo>
                <a:lnTo>
                  <a:pt x="15714" y="2898"/>
                </a:lnTo>
                <a:lnTo>
                  <a:pt x="15592" y="2784"/>
                </a:lnTo>
                <a:lnTo>
                  <a:pt x="15454" y="2678"/>
                </a:lnTo>
                <a:lnTo>
                  <a:pt x="15308" y="2589"/>
                </a:lnTo>
                <a:lnTo>
                  <a:pt x="15154" y="2516"/>
                </a:lnTo>
                <a:lnTo>
                  <a:pt x="14992" y="2459"/>
                </a:lnTo>
                <a:lnTo>
                  <a:pt x="14829" y="2419"/>
                </a:lnTo>
                <a:lnTo>
                  <a:pt x="14651" y="2386"/>
                </a:lnTo>
                <a:lnTo>
                  <a:pt x="14472" y="2378"/>
                </a:lnTo>
                <a:lnTo>
                  <a:pt x="14286" y="2386"/>
                </a:lnTo>
                <a:lnTo>
                  <a:pt x="14115" y="2419"/>
                </a:lnTo>
                <a:lnTo>
                  <a:pt x="13945" y="2459"/>
                </a:lnTo>
                <a:lnTo>
                  <a:pt x="13782" y="2524"/>
                </a:lnTo>
                <a:lnTo>
                  <a:pt x="13717" y="2338"/>
                </a:lnTo>
                <a:lnTo>
                  <a:pt x="13644" y="2159"/>
                </a:lnTo>
                <a:lnTo>
                  <a:pt x="13555" y="1989"/>
                </a:lnTo>
                <a:lnTo>
                  <a:pt x="13458" y="1826"/>
                </a:lnTo>
                <a:lnTo>
                  <a:pt x="13344" y="1672"/>
                </a:lnTo>
                <a:lnTo>
                  <a:pt x="13222" y="1526"/>
                </a:lnTo>
                <a:lnTo>
                  <a:pt x="13084" y="1396"/>
                </a:lnTo>
                <a:lnTo>
                  <a:pt x="12938" y="1266"/>
                </a:lnTo>
                <a:lnTo>
                  <a:pt x="12784" y="1161"/>
                </a:lnTo>
                <a:lnTo>
                  <a:pt x="12614" y="1063"/>
                </a:lnTo>
                <a:lnTo>
                  <a:pt x="12443" y="974"/>
                </a:lnTo>
                <a:lnTo>
                  <a:pt x="12265" y="909"/>
                </a:lnTo>
                <a:lnTo>
                  <a:pt x="12078" y="852"/>
                </a:lnTo>
                <a:lnTo>
                  <a:pt x="11883" y="804"/>
                </a:lnTo>
                <a:lnTo>
                  <a:pt x="11688" y="779"/>
                </a:lnTo>
                <a:lnTo>
                  <a:pt x="11477" y="771"/>
                </a:lnTo>
                <a:lnTo>
                  <a:pt x="11307" y="779"/>
                </a:lnTo>
                <a:lnTo>
                  <a:pt x="11136" y="795"/>
                </a:lnTo>
                <a:lnTo>
                  <a:pt x="10974" y="828"/>
                </a:lnTo>
                <a:lnTo>
                  <a:pt x="10812" y="869"/>
                </a:lnTo>
                <a:lnTo>
                  <a:pt x="10658" y="925"/>
                </a:lnTo>
                <a:lnTo>
                  <a:pt x="10503" y="982"/>
                </a:lnTo>
                <a:lnTo>
                  <a:pt x="10357" y="1055"/>
                </a:lnTo>
                <a:lnTo>
                  <a:pt x="10219" y="1136"/>
                </a:lnTo>
                <a:lnTo>
                  <a:pt x="10130" y="1007"/>
                </a:lnTo>
                <a:lnTo>
                  <a:pt x="10041" y="893"/>
                </a:lnTo>
                <a:lnTo>
                  <a:pt x="9935" y="771"/>
                </a:lnTo>
                <a:lnTo>
                  <a:pt x="9830" y="666"/>
                </a:lnTo>
                <a:lnTo>
                  <a:pt x="9724" y="568"/>
                </a:lnTo>
                <a:lnTo>
                  <a:pt x="9611" y="471"/>
                </a:lnTo>
                <a:lnTo>
                  <a:pt x="9489" y="390"/>
                </a:lnTo>
                <a:lnTo>
                  <a:pt x="9367" y="308"/>
                </a:lnTo>
                <a:lnTo>
                  <a:pt x="9237" y="235"/>
                </a:lnTo>
                <a:lnTo>
                  <a:pt x="9107" y="179"/>
                </a:lnTo>
                <a:lnTo>
                  <a:pt x="8977" y="122"/>
                </a:lnTo>
                <a:lnTo>
                  <a:pt x="8839" y="81"/>
                </a:lnTo>
                <a:lnTo>
                  <a:pt x="8693" y="41"/>
                </a:lnTo>
                <a:lnTo>
                  <a:pt x="8555" y="16"/>
                </a:lnTo>
                <a:lnTo>
                  <a:pt x="840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8" name="Google Shape;1288;p13"/>
          <p:cNvSpPr/>
          <p:nvPr/>
        </p:nvSpPr>
        <p:spPr>
          <a:xfrm>
            <a:off x="10883167" y="539584"/>
            <a:ext cx="2460456" cy="627776"/>
          </a:xfrm>
          <a:custGeom>
            <a:avLst/>
            <a:gdLst/>
            <a:ahLst/>
            <a:cxnLst/>
            <a:rect l="l" t="t" r="r" b="b"/>
            <a:pathLst>
              <a:path w="16226" h="4140" extrusionOk="0">
                <a:moveTo>
                  <a:pt x="8263" y="0"/>
                </a:moveTo>
                <a:lnTo>
                  <a:pt x="8060" y="8"/>
                </a:lnTo>
                <a:lnTo>
                  <a:pt x="7874" y="33"/>
                </a:lnTo>
                <a:lnTo>
                  <a:pt x="7687" y="81"/>
                </a:lnTo>
                <a:lnTo>
                  <a:pt x="7500" y="138"/>
                </a:lnTo>
                <a:lnTo>
                  <a:pt x="7322" y="211"/>
                </a:lnTo>
                <a:lnTo>
                  <a:pt x="7151" y="308"/>
                </a:lnTo>
                <a:lnTo>
                  <a:pt x="6989" y="414"/>
                </a:lnTo>
                <a:lnTo>
                  <a:pt x="6835" y="528"/>
                </a:lnTo>
                <a:lnTo>
                  <a:pt x="6689" y="666"/>
                </a:lnTo>
                <a:lnTo>
                  <a:pt x="6551" y="804"/>
                </a:lnTo>
                <a:lnTo>
                  <a:pt x="6421" y="966"/>
                </a:lnTo>
                <a:lnTo>
                  <a:pt x="6307" y="1128"/>
                </a:lnTo>
                <a:lnTo>
                  <a:pt x="6193" y="1307"/>
                </a:lnTo>
                <a:lnTo>
                  <a:pt x="6096" y="1493"/>
                </a:lnTo>
                <a:lnTo>
                  <a:pt x="6007" y="1688"/>
                </a:lnTo>
                <a:lnTo>
                  <a:pt x="5934" y="1891"/>
                </a:lnTo>
                <a:lnTo>
                  <a:pt x="5853" y="1810"/>
                </a:lnTo>
                <a:lnTo>
                  <a:pt x="5763" y="1737"/>
                </a:lnTo>
                <a:lnTo>
                  <a:pt x="5666" y="1664"/>
                </a:lnTo>
                <a:lnTo>
                  <a:pt x="5577" y="1599"/>
                </a:lnTo>
                <a:lnTo>
                  <a:pt x="5471" y="1534"/>
                </a:lnTo>
                <a:lnTo>
                  <a:pt x="5374" y="1477"/>
                </a:lnTo>
                <a:lnTo>
                  <a:pt x="5268" y="1429"/>
                </a:lnTo>
                <a:lnTo>
                  <a:pt x="5163" y="1380"/>
                </a:lnTo>
                <a:lnTo>
                  <a:pt x="5049" y="1339"/>
                </a:lnTo>
                <a:lnTo>
                  <a:pt x="4935" y="1299"/>
                </a:lnTo>
                <a:lnTo>
                  <a:pt x="4822" y="1266"/>
                </a:lnTo>
                <a:lnTo>
                  <a:pt x="4700" y="1242"/>
                </a:lnTo>
                <a:lnTo>
                  <a:pt x="4586" y="1218"/>
                </a:lnTo>
                <a:lnTo>
                  <a:pt x="4465" y="1201"/>
                </a:lnTo>
                <a:lnTo>
                  <a:pt x="4335" y="1193"/>
                </a:lnTo>
                <a:lnTo>
                  <a:pt x="4099" y="1193"/>
                </a:lnTo>
                <a:lnTo>
                  <a:pt x="3986" y="1201"/>
                </a:lnTo>
                <a:lnTo>
                  <a:pt x="3880" y="1209"/>
                </a:lnTo>
                <a:lnTo>
                  <a:pt x="3767" y="1234"/>
                </a:lnTo>
                <a:lnTo>
                  <a:pt x="3661" y="1250"/>
                </a:lnTo>
                <a:lnTo>
                  <a:pt x="3556" y="1282"/>
                </a:lnTo>
                <a:lnTo>
                  <a:pt x="3353" y="1347"/>
                </a:lnTo>
                <a:lnTo>
                  <a:pt x="3150" y="1429"/>
                </a:lnTo>
                <a:lnTo>
                  <a:pt x="2963" y="1526"/>
                </a:lnTo>
                <a:lnTo>
                  <a:pt x="2785" y="1648"/>
                </a:lnTo>
                <a:lnTo>
                  <a:pt x="2622" y="1778"/>
                </a:lnTo>
                <a:lnTo>
                  <a:pt x="2468" y="1916"/>
                </a:lnTo>
                <a:lnTo>
                  <a:pt x="2322" y="2078"/>
                </a:lnTo>
                <a:lnTo>
                  <a:pt x="2192" y="2240"/>
                </a:lnTo>
                <a:lnTo>
                  <a:pt x="2078" y="2419"/>
                </a:lnTo>
                <a:lnTo>
                  <a:pt x="1981" y="2614"/>
                </a:lnTo>
                <a:lnTo>
                  <a:pt x="1900" y="2808"/>
                </a:lnTo>
                <a:lnTo>
                  <a:pt x="1835" y="3011"/>
                </a:lnTo>
                <a:lnTo>
                  <a:pt x="1811" y="3125"/>
                </a:lnTo>
                <a:lnTo>
                  <a:pt x="1786" y="3230"/>
                </a:lnTo>
                <a:lnTo>
                  <a:pt x="1656" y="3174"/>
                </a:lnTo>
                <a:lnTo>
                  <a:pt x="1527" y="3133"/>
                </a:lnTo>
                <a:lnTo>
                  <a:pt x="1380" y="3109"/>
                </a:lnTo>
                <a:lnTo>
                  <a:pt x="1234" y="3101"/>
                </a:lnTo>
                <a:lnTo>
                  <a:pt x="1121" y="3101"/>
                </a:lnTo>
                <a:lnTo>
                  <a:pt x="1007" y="3117"/>
                </a:lnTo>
                <a:lnTo>
                  <a:pt x="902" y="3141"/>
                </a:lnTo>
                <a:lnTo>
                  <a:pt x="796" y="3182"/>
                </a:lnTo>
                <a:lnTo>
                  <a:pt x="699" y="3222"/>
                </a:lnTo>
                <a:lnTo>
                  <a:pt x="601" y="3271"/>
                </a:lnTo>
                <a:lnTo>
                  <a:pt x="512" y="3328"/>
                </a:lnTo>
                <a:lnTo>
                  <a:pt x="423" y="3401"/>
                </a:lnTo>
                <a:lnTo>
                  <a:pt x="342" y="3474"/>
                </a:lnTo>
                <a:lnTo>
                  <a:pt x="269" y="3555"/>
                </a:lnTo>
                <a:lnTo>
                  <a:pt x="204" y="3636"/>
                </a:lnTo>
                <a:lnTo>
                  <a:pt x="147" y="3726"/>
                </a:lnTo>
                <a:lnTo>
                  <a:pt x="98" y="3823"/>
                </a:lnTo>
                <a:lnTo>
                  <a:pt x="57" y="3928"/>
                </a:lnTo>
                <a:lnTo>
                  <a:pt x="25" y="4034"/>
                </a:lnTo>
                <a:lnTo>
                  <a:pt x="1" y="4139"/>
                </a:lnTo>
                <a:lnTo>
                  <a:pt x="16225" y="4139"/>
                </a:lnTo>
                <a:lnTo>
                  <a:pt x="16217" y="3961"/>
                </a:lnTo>
                <a:lnTo>
                  <a:pt x="16193" y="3782"/>
                </a:lnTo>
                <a:lnTo>
                  <a:pt x="16152" y="3612"/>
                </a:lnTo>
                <a:lnTo>
                  <a:pt x="16087" y="3450"/>
                </a:lnTo>
                <a:lnTo>
                  <a:pt x="16014" y="3303"/>
                </a:lnTo>
                <a:lnTo>
                  <a:pt x="15925" y="3157"/>
                </a:lnTo>
                <a:lnTo>
                  <a:pt x="15828" y="3019"/>
                </a:lnTo>
                <a:lnTo>
                  <a:pt x="15714" y="2898"/>
                </a:lnTo>
                <a:lnTo>
                  <a:pt x="15592" y="2784"/>
                </a:lnTo>
                <a:lnTo>
                  <a:pt x="15454" y="2678"/>
                </a:lnTo>
                <a:lnTo>
                  <a:pt x="15308" y="2589"/>
                </a:lnTo>
                <a:lnTo>
                  <a:pt x="15154" y="2516"/>
                </a:lnTo>
                <a:lnTo>
                  <a:pt x="14992" y="2459"/>
                </a:lnTo>
                <a:lnTo>
                  <a:pt x="14829" y="2419"/>
                </a:lnTo>
                <a:lnTo>
                  <a:pt x="14651" y="2386"/>
                </a:lnTo>
                <a:lnTo>
                  <a:pt x="14472" y="2378"/>
                </a:lnTo>
                <a:lnTo>
                  <a:pt x="14286" y="2386"/>
                </a:lnTo>
                <a:lnTo>
                  <a:pt x="14115" y="2419"/>
                </a:lnTo>
                <a:lnTo>
                  <a:pt x="13945" y="2459"/>
                </a:lnTo>
                <a:lnTo>
                  <a:pt x="13782" y="2524"/>
                </a:lnTo>
                <a:lnTo>
                  <a:pt x="13717" y="2338"/>
                </a:lnTo>
                <a:lnTo>
                  <a:pt x="13644" y="2159"/>
                </a:lnTo>
                <a:lnTo>
                  <a:pt x="13555" y="1989"/>
                </a:lnTo>
                <a:lnTo>
                  <a:pt x="13458" y="1826"/>
                </a:lnTo>
                <a:lnTo>
                  <a:pt x="13344" y="1672"/>
                </a:lnTo>
                <a:lnTo>
                  <a:pt x="13222" y="1526"/>
                </a:lnTo>
                <a:lnTo>
                  <a:pt x="13084" y="1396"/>
                </a:lnTo>
                <a:lnTo>
                  <a:pt x="12938" y="1266"/>
                </a:lnTo>
                <a:lnTo>
                  <a:pt x="12784" y="1161"/>
                </a:lnTo>
                <a:lnTo>
                  <a:pt x="12614" y="1063"/>
                </a:lnTo>
                <a:lnTo>
                  <a:pt x="12443" y="974"/>
                </a:lnTo>
                <a:lnTo>
                  <a:pt x="12265" y="909"/>
                </a:lnTo>
                <a:lnTo>
                  <a:pt x="12078" y="852"/>
                </a:lnTo>
                <a:lnTo>
                  <a:pt x="11883" y="804"/>
                </a:lnTo>
                <a:lnTo>
                  <a:pt x="11688" y="779"/>
                </a:lnTo>
                <a:lnTo>
                  <a:pt x="11477" y="771"/>
                </a:lnTo>
                <a:lnTo>
                  <a:pt x="11307" y="779"/>
                </a:lnTo>
                <a:lnTo>
                  <a:pt x="11136" y="795"/>
                </a:lnTo>
                <a:lnTo>
                  <a:pt x="10974" y="828"/>
                </a:lnTo>
                <a:lnTo>
                  <a:pt x="10812" y="869"/>
                </a:lnTo>
                <a:lnTo>
                  <a:pt x="10658" y="925"/>
                </a:lnTo>
                <a:lnTo>
                  <a:pt x="10503" y="982"/>
                </a:lnTo>
                <a:lnTo>
                  <a:pt x="10357" y="1055"/>
                </a:lnTo>
                <a:lnTo>
                  <a:pt x="10219" y="1136"/>
                </a:lnTo>
                <a:lnTo>
                  <a:pt x="10130" y="1007"/>
                </a:lnTo>
                <a:lnTo>
                  <a:pt x="10041" y="893"/>
                </a:lnTo>
                <a:lnTo>
                  <a:pt x="9935" y="771"/>
                </a:lnTo>
                <a:lnTo>
                  <a:pt x="9830" y="666"/>
                </a:lnTo>
                <a:lnTo>
                  <a:pt x="9724" y="568"/>
                </a:lnTo>
                <a:lnTo>
                  <a:pt x="9611" y="471"/>
                </a:lnTo>
                <a:lnTo>
                  <a:pt x="9489" y="390"/>
                </a:lnTo>
                <a:lnTo>
                  <a:pt x="9367" y="308"/>
                </a:lnTo>
                <a:lnTo>
                  <a:pt x="9237" y="235"/>
                </a:lnTo>
                <a:lnTo>
                  <a:pt x="9107" y="179"/>
                </a:lnTo>
                <a:lnTo>
                  <a:pt x="8977" y="122"/>
                </a:lnTo>
                <a:lnTo>
                  <a:pt x="8839" y="81"/>
                </a:lnTo>
                <a:lnTo>
                  <a:pt x="8693" y="41"/>
                </a:lnTo>
                <a:lnTo>
                  <a:pt x="8555" y="16"/>
                </a:lnTo>
                <a:lnTo>
                  <a:pt x="840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89" name="Google Shape;1289;p13"/>
          <p:cNvGrpSpPr/>
          <p:nvPr/>
        </p:nvGrpSpPr>
        <p:grpSpPr>
          <a:xfrm flipH="1">
            <a:off x="-5692" y="6089357"/>
            <a:ext cx="12197525" cy="731587"/>
            <a:chOff x="0" y="4231625"/>
            <a:chExt cx="9148144" cy="481942"/>
          </a:xfrm>
        </p:grpSpPr>
        <p:sp>
          <p:nvSpPr>
            <p:cNvPr id="1290" name="Google Shape;1290;p13"/>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13"/>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92" name="Google Shape;1292;p13"/>
          <p:cNvSpPr/>
          <p:nvPr/>
        </p:nvSpPr>
        <p:spPr>
          <a:xfrm flipH="1">
            <a:off x="-10600"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293" name="Google Shape;1293;p13"/>
          <p:cNvGrpSpPr/>
          <p:nvPr/>
        </p:nvGrpSpPr>
        <p:grpSpPr>
          <a:xfrm flipH="1">
            <a:off x="-25" y="6260632"/>
            <a:ext cx="4509460" cy="609605"/>
            <a:chOff x="-1460850" y="5913650"/>
            <a:chExt cx="5455871" cy="737545"/>
          </a:xfrm>
        </p:grpSpPr>
        <p:sp>
          <p:nvSpPr>
            <p:cNvPr id="1294" name="Google Shape;1294;p13"/>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13"/>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13"/>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7" name="Google Shape;1297;p13"/>
          <p:cNvGrpSpPr/>
          <p:nvPr/>
        </p:nvGrpSpPr>
        <p:grpSpPr>
          <a:xfrm flipH="1">
            <a:off x="10883179" y="5623322"/>
            <a:ext cx="1417293" cy="1461903"/>
            <a:chOff x="4536300" y="-2382183"/>
            <a:chExt cx="1902919" cy="1962812"/>
          </a:xfrm>
        </p:grpSpPr>
        <p:sp>
          <p:nvSpPr>
            <p:cNvPr id="1298" name="Google Shape;1298;p13"/>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13"/>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13"/>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13"/>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13"/>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13"/>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13"/>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13"/>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13"/>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13"/>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13"/>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13"/>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13"/>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13"/>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2" name="Google Shape;1312;p13"/>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3" name="Google Shape;1313;p13"/>
          <p:cNvGrpSpPr/>
          <p:nvPr/>
        </p:nvGrpSpPr>
        <p:grpSpPr>
          <a:xfrm flipH="1">
            <a:off x="132973" y="4884635"/>
            <a:ext cx="927260" cy="1484684"/>
            <a:chOff x="10639525" y="2561020"/>
            <a:chExt cx="934738" cy="1496657"/>
          </a:xfrm>
        </p:grpSpPr>
        <p:sp>
          <p:nvSpPr>
            <p:cNvPr id="1314" name="Google Shape;1314;p13"/>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13"/>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13"/>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13"/>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13"/>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13"/>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13"/>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13"/>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13"/>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13"/>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13"/>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13"/>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13"/>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13"/>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13"/>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29" name="Google Shape;1329;p13"/>
          <p:cNvGrpSpPr/>
          <p:nvPr/>
        </p:nvGrpSpPr>
        <p:grpSpPr>
          <a:xfrm>
            <a:off x="302652" y="5839170"/>
            <a:ext cx="1966891" cy="960793"/>
            <a:chOff x="226989" y="4379377"/>
            <a:chExt cx="1475168" cy="720595"/>
          </a:xfrm>
        </p:grpSpPr>
        <p:grpSp>
          <p:nvGrpSpPr>
            <p:cNvPr id="1330" name="Google Shape;1330;p13"/>
            <p:cNvGrpSpPr/>
            <p:nvPr/>
          </p:nvGrpSpPr>
          <p:grpSpPr>
            <a:xfrm>
              <a:off x="226989" y="4379377"/>
              <a:ext cx="695433" cy="609746"/>
              <a:chOff x="5960374" y="-1488995"/>
              <a:chExt cx="931966" cy="817244"/>
            </a:xfrm>
          </p:grpSpPr>
          <p:sp>
            <p:nvSpPr>
              <p:cNvPr id="1331" name="Google Shape;1331;p13"/>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13"/>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13"/>
              <p:cNvSpPr/>
              <p:nvPr/>
            </p:nvSpPr>
            <p:spPr>
              <a:xfrm>
                <a:off x="6388339" y="-1430267"/>
                <a:ext cx="452337" cy="758516"/>
              </a:xfrm>
              <a:custGeom>
                <a:avLst/>
                <a:gdLst/>
                <a:ahLst/>
                <a:cxnLst/>
                <a:rect l="l" t="t" r="r" b="b"/>
                <a:pathLst>
                  <a:path w="5122" h="8589" extrusionOk="0">
                    <a:moveTo>
                      <a:pt x="2387" y="1"/>
                    </a:moveTo>
                    <a:lnTo>
                      <a:pt x="0" y="3077"/>
                    </a:lnTo>
                    <a:lnTo>
                      <a:pt x="0" y="8588"/>
                    </a:lnTo>
                    <a:lnTo>
                      <a:pt x="5122" y="7752"/>
                    </a:lnTo>
                    <a:lnTo>
                      <a:pt x="5122" y="2517"/>
                    </a:lnTo>
                    <a:lnTo>
                      <a:pt x="2387" y="1"/>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13"/>
              <p:cNvSpPr/>
              <p:nvPr/>
            </p:nvSpPr>
            <p:spPr>
              <a:xfrm>
                <a:off x="6388339" y="-1416578"/>
                <a:ext cx="452337" cy="744828"/>
              </a:xfrm>
              <a:custGeom>
                <a:avLst/>
                <a:gdLst/>
                <a:ahLst/>
                <a:cxnLst/>
                <a:rect l="l" t="t" r="r" b="b"/>
                <a:pathLst>
                  <a:path w="5122" h="8434" extrusionOk="0">
                    <a:moveTo>
                      <a:pt x="2557" y="0"/>
                    </a:moveTo>
                    <a:lnTo>
                      <a:pt x="17" y="4058"/>
                    </a:lnTo>
                    <a:lnTo>
                      <a:pt x="0" y="4058"/>
                    </a:lnTo>
                    <a:lnTo>
                      <a:pt x="0" y="8409"/>
                    </a:lnTo>
                    <a:lnTo>
                      <a:pt x="0" y="8433"/>
                    </a:lnTo>
                    <a:lnTo>
                      <a:pt x="5122" y="7597"/>
                    </a:lnTo>
                    <a:lnTo>
                      <a:pt x="5122" y="2362"/>
                    </a:lnTo>
                    <a:lnTo>
                      <a:pt x="255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13"/>
              <p:cNvSpPr/>
              <p:nvPr/>
            </p:nvSpPr>
            <p:spPr>
              <a:xfrm>
                <a:off x="6012037" y="-1232357"/>
                <a:ext cx="376388" cy="558400"/>
              </a:xfrm>
              <a:custGeom>
                <a:avLst/>
                <a:gdLst/>
                <a:ahLst/>
                <a:cxnLst/>
                <a:rect l="l" t="t" r="r" b="b"/>
                <a:pathLst>
                  <a:path w="4262" h="6323" extrusionOk="0">
                    <a:moveTo>
                      <a:pt x="0" y="0"/>
                    </a:moveTo>
                    <a:lnTo>
                      <a:pt x="0" y="5203"/>
                    </a:lnTo>
                    <a:lnTo>
                      <a:pt x="4261" y="6323"/>
                    </a:lnTo>
                    <a:lnTo>
                      <a:pt x="4261" y="98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13"/>
              <p:cNvSpPr/>
              <p:nvPr/>
            </p:nvSpPr>
            <p:spPr>
              <a:xfrm>
                <a:off x="6388339" y="-1420199"/>
                <a:ext cx="225903" cy="362081"/>
              </a:xfrm>
              <a:custGeom>
                <a:avLst/>
                <a:gdLst/>
                <a:ahLst/>
                <a:cxnLst/>
                <a:rect l="l" t="t" r="r" b="b"/>
                <a:pathLst>
                  <a:path w="2558" h="4100" extrusionOk="0">
                    <a:moveTo>
                      <a:pt x="2305" y="1"/>
                    </a:moveTo>
                    <a:lnTo>
                      <a:pt x="0" y="2963"/>
                    </a:lnTo>
                    <a:lnTo>
                      <a:pt x="0" y="3109"/>
                    </a:lnTo>
                    <a:lnTo>
                      <a:pt x="0" y="4099"/>
                    </a:lnTo>
                    <a:lnTo>
                      <a:pt x="17" y="4099"/>
                    </a:lnTo>
                    <a:lnTo>
                      <a:pt x="2557" y="41"/>
                    </a:lnTo>
                    <a:lnTo>
                      <a:pt x="2541" y="25"/>
                    </a:lnTo>
                    <a:lnTo>
                      <a:pt x="230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13"/>
              <p:cNvSpPr/>
              <p:nvPr/>
            </p:nvSpPr>
            <p:spPr>
              <a:xfrm>
                <a:off x="6012037" y="-1228118"/>
                <a:ext cx="376388" cy="170002"/>
              </a:xfrm>
              <a:custGeom>
                <a:avLst/>
                <a:gdLst/>
                <a:ahLst/>
                <a:cxnLst/>
                <a:rect l="l" t="t" r="r" b="b"/>
                <a:pathLst>
                  <a:path w="4262" h="1925" extrusionOk="0">
                    <a:moveTo>
                      <a:pt x="211" y="1"/>
                    </a:moveTo>
                    <a:lnTo>
                      <a:pt x="8" y="236"/>
                    </a:lnTo>
                    <a:lnTo>
                      <a:pt x="0" y="983"/>
                    </a:lnTo>
                    <a:lnTo>
                      <a:pt x="4261" y="1924"/>
                    </a:lnTo>
                    <a:lnTo>
                      <a:pt x="4261" y="934"/>
                    </a:lnTo>
                    <a:lnTo>
                      <a:pt x="21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13"/>
              <p:cNvSpPr/>
              <p:nvPr/>
            </p:nvSpPr>
            <p:spPr>
              <a:xfrm>
                <a:off x="5960374" y="-1488995"/>
                <a:ext cx="669585" cy="401469"/>
              </a:xfrm>
              <a:custGeom>
                <a:avLst/>
                <a:gdLst/>
                <a:ahLst/>
                <a:cxnLst/>
                <a:rect l="l" t="t" r="r" b="b"/>
                <a:pathLst>
                  <a:path w="7582" h="4546" extrusionOk="0">
                    <a:moveTo>
                      <a:pt x="3045" y="0"/>
                    </a:moveTo>
                    <a:lnTo>
                      <a:pt x="1" y="3466"/>
                    </a:lnTo>
                    <a:lnTo>
                      <a:pt x="4863" y="4546"/>
                    </a:lnTo>
                    <a:lnTo>
                      <a:pt x="7582" y="528"/>
                    </a:lnTo>
                    <a:lnTo>
                      <a:pt x="3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13"/>
              <p:cNvSpPr/>
              <p:nvPr/>
            </p:nvSpPr>
            <p:spPr>
              <a:xfrm>
                <a:off x="6042859" y="-1073305"/>
                <a:ext cx="62437" cy="152074"/>
              </a:xfrm>
              <a:custGeom>
                <a:avLst/>
                <a:gdLst/>
                <a:ahLst/>
                <a:cxnLst/>
                <a:rect l="l" t="t" r="r" b="b"/>
                <a:pathLst>
                  <a:path w="707" h="1722" extrusionOk="0">
                    <a:moveTo>
                      <a:pt x="0" y="1"/>
                    </a:moveTo>
                    <a:lnTo>
                      <a:pt x="0" y="1567"/>
                    </a:lnTo>
                    <a:lnTo>
                      <a:pt x="706" y="1722"/>
                    </a:lnTo>
                    <a:lnTo>
                      <a:pt x="706" y="15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13"/>
              <p:cNvSpPr/>
              <p:nvPr/>
            </p:nvSpPr>
            <p:spPr>
              <a:xfrm>
                <a:off x="6279361" y="-1015195"/>
                <a:ext cx="62437" cy="151279"/>
              </a:xfrm>
              <a:custGeom>
                <a:avLst/>
                <a:gdLst/>
                <a:ahLst/>
                <a:cxnLst/>
                <a:rect l="l" t="t" r="r" b="b"/>
                <a:pathLst>
                  <a:path w="707" h="1713" extrusionOk="0">
                    <a:moveTo>
                      <a:pt x="1" y="0"/>
                    </a:moveTo>
                    <a:lnTo>
                      <a:pt x="1" y="1559"/>
                    </a:lnTo>
                    <a:lnTo>
                      <a:pt x="707" y="1713"/>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13"/>
              <p:cNvSpPr/>
              <p:nvPr/>
            </p:nvSpPr>
            <p:spPr>
              <a:xfrm>
                <a:off x="6162523" y="-1038863"/>
                <a:ext cx="62437" cy="321899"/>
              </a:xfrm>
              <a:custGeom>
                <a:avLst/>
                <a:gdLst/>
                <a:ahLst/>
                <a:cxnLst/>
                <a:rect l="l" t="t" r="r" b="b"/>
                <a:pathLst>
                  <a:path w="707" h="3645" extrusionOk="0">
                    <a:moveTo>
                      <a:pt x="1" y="0"/>
                    </a:moveTo>
                    <a:lnTo>
                      <a:pt x="1" y="3450"/>
                    </a:lnTo>
                    <a:lnTo>
                      <a:pt x="707" y="3645"/>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42" name="Google Shape;1342;p13"/>
              <p:cNvGrpSpPr/>
              <p:nvPr/>
            </p:nvGrpSpPr>
            <p:grpSpPr>
              <a:xfrm>
                <a:off x="6073680" y="-1471067"/>
                <a:ext cx="434411" cy="338414"/>
                <a:chOff x="5387880" y="-2385467"/>
                <a:chExt cx="434411" cy="338414"/>
              </a:xfrm>
            </p:grpSpPr>
            <p:sp>
              <p:nvSpPr>
                <p:cNvPr id="1343" name="Google Shape;1343;p13"/>
                <p:cNvSpPr/>
                <p:nvPr/>
              </p:nvSpPr>
              <p:spPr>
                <a:xfrm>
                  <a:off x="5387880" y="-2356854"/>
                  <a:ext cx="192875" cy="218044"/>
                </a:xfrm>
                <a:custGeom>
                  <a:avLst/>
                  <a:gdLst/>
                  <a:ahLst/>
                  <a:cxnLst/>
                  <a:rect l="l" t="t" r="r" b="b"/>
                  <a:pathLst>
                    <a:path w="2184" h="2469" extrusionOk="0">
                      <a:moveTo>
                        <a:pt x="2184" y="1"/>
                      </a:moveTo>
                      <a:lnTo>
                        <a:pt x="1088" y="1226"/>
                      </a:lnTo>
                      <a:lnTo>
                        <a:pt x="0" y="2468"/>
                      </a:lnTo>
                      <a:lnTo>
                        <a:pt x="1096" y="1235"/>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13"/>
                <p:cNvSpPr/>
                <p:nvPr/>
              </p:nvSpPr>
              <p:spPr>
                <a:xfrm>
                  <a:off x="5609369" y="-2373987"/>
                  <a:ext cx="192168" cy="217955"/>
                </a:xfrm>
                <a:custGeom>
                  <a:avLst/>
                  <a:gdLst/>
                  <a:ahLst/>
                  <a:cxnLst/>
                  <a:rect l="l" t="t" r="r" b="b"/>
                  <a:pathLst>
                    <a:path w="2176" h="2468" extrusionOk="0">
                      <a:moveTo>
                        <a:pt x="2175" y="0"/>
                      </a:moveTo>
                      <a:lnTo>
                        <a:pt x="1080" y="1234"/>
                      </a:lnTo>
                      <a:lnTo>
                        <a:pt x="0" y="2467"/>
                      </a:lnTo>
                      <a:lnTo>
                        <a:pt x="1088" y="1242"/>
                      </a:lnTo>
                      <a:lnTo>
                        <a:pt x="21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13"/>
                <p:cNvSpPr/>
                <p:nvPr/>
              </p:nvSpPr>
              <p:spPr>
                <a:xfrm>
                  <a:off x="5629416" y="-2265097"/>
                  <a:ext cx="192875" cy="218044"/>
                </a:xfrm>
                <a:custGeom>
                  <a:avLst/>
                  <a:gdLst/>
                  <a:ahLst/>
                  <a:cxnLst/>
                  <a:rect l="l" t="t" r="r" b="b"/>
                  <a:pathLst>
                    <a:path w="2184" h="2469" extrusionOk="0">
                      <a:moveTo>
                        <a:pt x="2184" y="1"/>
                      </a:moveTo>
                      <a:lnTo>
                        <a:pt x="1088" y="1234"/>
                      </a:lnTo>
                      <a:lnTo>
                        <a:pt x="1"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13"/>
                <p:cNvSpPr/>
                <p:nvPr/>
              </p:nvSpPr>
              <p:spPr>
                <a:xfrm>
                  <a:off x="5470276" y="-2385467"/>
                  <a:ext cx="192168" cy="218662"/>
                </a:xfrm>
                <a:custGeom>
                  <a:avLst/>
                  <a:gdLst/>
                  <a:ahLst/>
                  <a:cxnLst/>
                  <a:rect l="l" t="t" r="r" b="b"/>
                  <a:pathLst>
                    <a:path w="2176" h="2476" extrusionOk="0">
                      <a:moveTo>
                        <a:pt x="2176" y="0"/>
                      </a:moveTo>
                      <a:lnTo>
                        <a:pt x="1088" y="1234"/>
                      </a:lnTo>
                      <a:lnTo>
                        <a:pt x="1" y="2476"/>
                      </a:lnTo>
                      <a:lnTo>
                        <a:pt x="1" y="2476"/>
                      </a:lnTo>
                      <a:lnTo>
                        <a:pt x="1096" y="1242"/>
                      </a:lnTo>
                      <a:lnTo>
                        <a:pt x="217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13"/>
                <p:cNvSpPr/>
                <p:nvPr/>
              </p:nvSpPr>
              <p:spPr>
                <a:xfrm>
                  <a:off x="5566361" y="-2265097"/>
                  <a:ext cx="192875" cy="218044"/>
                </a:xfrm>
                <a:custGeom>
                  <a:avLst/>
                  <a:gdLst/>
                  <a:ahLst/>
                  <a:cxnLst/>
                  <a:rect l="l" t="t" r="r" b="b"/>
                  <a:pathLst>
                    <a:path w="2184" h="2469" extrusionOk="0">
                      <a:moveTo>
                        <a:pt x="2184" y="1"/>
                      </a:moveTo>
                      <a:lnTo>
                        <a:pt x="1088" y="1234"/>
                      </a:lnTo>
                      <a:lnTo>
                        <a:pt x="0"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13"/>
                <p:cNvSpPr/>
                <p:nvPr/>
              </p:nvSpPr>
              <p:spPr>
                <a:xfrm>
                  <a:off x="5521144" y="-2326033"/>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9" name="Google Shape;1349;p13"/>
                <p:cNvSpPr/>
                <p:nvPr/>
              </p:nvSpPr>
              <p:spPr>
                <a:xfrm>
                  <a:off x="5484671" y="-2235688"/>
                  <a:ext cx="97497" cy="17309"/>
                </a:xfrm>
                <a:custGeom>
                  <a:avLst/>
                  <a:gdLst/>
                  <a:ahLst/>
                  <a:cxnLst/>
                  <a:rect l="l" t="t" r="r" b="b"/>
                  <a:pathLst>
                    <a:path w="1104" h="196" extrusionOk="0">
                      <a:moveTo>
                        <a:pt x="0" y="1"/>
                      </a:moveTo>
                      <a:lnTo>
                        <a:pt x="544" y="98"/>
                      </a:lnTo>
                      <a:lnTo>
                        <a:pt x="1104" y="195"/>
                      </a:lnTo>
                      <a:lnTo>
                        <a:pt x="552" y="90"/>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0" name="Google Shape;1350;p13"/>
                <p:cNvSpPr/>
                <p:nvPr/>
              </p:nvSpPr>
              <p:spPr>
                <a:xfrm>
                  <a:off x="5593561" y="-2138897"/>
                  <a:ext cx="97585" cy="16514"/>
                </a:xfrm>
                <a:custGeom>
                  <a:avLst/>
                  <a:gdLst/>
                  <a:ahLst/>
                  <a:cxnLst/>
                  <a:rect l="l" t="t" r="r" b="b"/>
                  <a:pathLst>
                    <a:path w="1105" h="187" extrusionOk="0">
                      <a:moveTo>
                        <a:pt x="1" y="0"/>
                      </a:moveTo>
                      <a:lnTo>
                        <a:pt x="545" y="98"/>
                      </a:lnTo>
                      <a:lnTo>
                        <a:pt x="1105" y="187"/>
                      </a:lnTo>
                      <a:lnTo>
                        <a:pt x="553" y="90"/>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13"/>
                <p:cNvSpPr/>
                <p:nvPr/>
              </p:nvSpPr>
              <p:spPr>
                <a:xfrm>
                  <a:off x="5637276" y="-2209194"/>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52" name="Google Shape;1352;p13"/>
              <p:cNvSpPr/>
              <p:nvPr/>
            </p:nvSpPr>
            <p:spPr>
              <a:xfrm>
                <a:off x="6506591" y="-1194383"/>
                <a:ext cx="98998" cy="124079"/>
              </a:xfrm>
              <a:custGeom>
                <a:avLst/>
                <a:gdLst/>
                <a:ahLst/>
                <a:cxnLst/>
                <a:rect l="l" t="t" r="r" b="b"/>
                <a:pathLst>
                  <a:path w="1121" h="1405" extrusionOk="0">
                    <a:moveTo>
                      <a:pt x="1121" y="0"/>
                    </a:moveTo>
                    <a:lnTo>
                      <a:pt x="1" y="252"/>
                    </a:lnTo>
                    <a:lnTo>
                      <a:pt x="1" y="1404"/>
                    </a:lnTo>
                    <a:lnTo>
                      <a:pt x="1121" y="1153"/>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13"/>
              <p:cNvSpPr/>
              <p:nvPr/>
            </p:nvSpPr>
            <p:spPr>
              <a:xfrm>
                <a:off x="6505884" y="-1031710"/>
                <a:ext cx="260963" cy="154194"/>
              </a:xfrm>
              <a:custGeom>
                <a:avLst/>
                <a:gdLst/>
                <a:ahLst/>
                <a:cxnLst/>
                <a:rect l="l" t="t" r="r" b="b"/>
                <a:pathLst>
                  <a:path w="2955" h="1746" extrusionOk="0">
                    <a:moveTo>
                      <a:pt x="2955" y="1"/>
                    </a:moveTo>
                    <a:lnTo>
                      <a:pt x="1" y="593"/>
                    </a:lnTo>
                    <a:lnTo>
                      <a:pt x="1" y="1746"/>
                    </a:lnTo>
                    <a:lnTo>
                      <a:pt x="2955" y="1153"/>
                    </a:lnTo>
                    <a:lnTo>
                      <a:pt x="2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13"/>
              <p:cNvSpPr/>
              <p:nvPr/>
            </p:nvSpPr>
            <p:spPr>
              <a:xfrm>
                <a:off x="6642063" y="-1218757"/>
                <a:ext cx="98998" cy="123373"/>
              </a:xfrm>
              <a:custGeom>
                <a:avLst/>
                <a:gdLst/>
                <a:ahLst/>
                <a:cxnLst/>
                <a:rect l="l" t="t" r="r" b="b"/>
                <a:pathLst>
                  <a:path w="1121" h="1397" extrusionOk="0">
                    <a:moveTo>
                      <a:pt x="1121" y="0"/>
                    </a:moveTo>
                    <a:lnTo>
                      <a:pt x="1" y="252"/>
                    </a:lnTo>
                    <a:lnTo>
                      <a:pt x="1" y="1396"/>
                    </a:lnTo>
                    <a:lnTo>
                      <a:pt x="1121" y="1145"/>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5" name="Google Shape;1355;p13"/>
            <p:cNvGrpSpPr/>
            <p:nvPr/>
          </p:nvGrpSpPr>
          <p:grpSpPr>
            <a:xfrm>
              <a:off x="813183" y="4490061"/>
              <a:ext cx="888973" cy="609912"/>
              <a:chOff x="3612925" y="-1524850"/>
              <a:chExt cx="1438700" cy="987072"/>
            </a:xfrm>
          </p:grpSpPr>
          <p:sp>
            <p:nvSpPr>
              <p:cNvPr id="1356" name="Google Shape;1356;p13"/>
              <p:cNvSpPr/>
              <p:nvPr/>
            </p:nvSpPr>
            <p:spPr>
              <a:xfrm>
                <a:off x="3612925" y="-1448901"/>
                <a:ext cx="225197" cy="301146"/>
              </a:xfrm>
              <a:custGeom>
                <a:avLst/>
                <a:gdLst/>
                <a:ahLst/>
                <a:cxnLst/>
                <a:rect l="l" t="t" r="r" b="b"/>
                <a:pathLst>
                  <a:path w="2550" h="3410" extrusionOk="0">
                    <a:moveTo>
                      <a:pt x="2549" y="1"/>
                    </a:moveTo>
                    <a:lnTo>
                      <a:pt x="1" y="3410"/>
                    </a:lnTo>
                    <a:lnTo>
                      <a:pt x="2387" y="3345"/>
                    </a:lnTo>
                    <a:lnTo>
                      <a:pt x="2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13"/>
              <p:cNvSpPr/>
              <p:nvPr/>
            </p:nvSpPr>
            <p:spPr>
              <a:xfrm>
                <a:off x="4005741" y="-1182902"/>
                <a:ext cx="981328" cy="645123"/>
              </a:xfrm>
              <a:custGeom>
                <a:avLst/>
                <a:gdLst/>
                <a:ahLst/>
                <a:cxnLst/>
                <a:rect l="l" t="t" r="r" b="b"/>
                <a:pathLst>
                  <a:path w="11112" h="7305" extrusionOk="0">
                    <a:moveTo>
                      <a:pt x="11112" y="0"/>
                    </a:moveTo>
                    <a:lnTo>
                      <a:pt x="0" y="1364"/>
                    </a:lnTo>
                    <a:lnTo>
                      <a:pt x="0" y="7305"/>
                    </a:lnTo>
                    <a:lnTo>
                      <a:pt x="11112" y="5941"/>
                    </a:lnTo>
                    <a:lnTo>
                      <a:pt x="11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8" name="Google Shape;1358;p13"/>
              <p:cNvSpPr/>
              <p:nvPr/>
            </p:nvSpPr>
            <p:spPr>
              <a:xfrm>
                <a:off x="3663087" y="-1448901"/>
                <a:ext cx="342741" cy="911120"/>
              </a:xfrm>
              <a:custGeom>
                <a:avLst/>
                <a:gdLst/>
                <a:ahLst/>
                <a:cxnLst/>
                <a:rect l="l" t="t" r="r" b="b"/>
                <a:pathLst>
                  <a:path w="3881" h="10317" extrusionOk="0">
                    <a:moveTo>
                      <a:pt x="1981" y="1"/>
                    </a:moveTo>
                    <a:lnTo>
                      <a:pt x="1" y="3312"/>
                    </a:lnTo>
                    <a:lnTo>
                      <a:pt x="1" y="8572"/>
                    </a:lnTo>
                    <a:lnTo>
                      <a:pt x="3880" y="10317"/>
                    </a:lnTo>
                    <a:lnTo>
                      <a:pt x="3880" y="4376"/>
                    </a:lnTo>
                    <a:lnTo>
                      <a:pt x="19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9" name="Google Shape;1359;p13"/>
              <p:cNvSpPr/>
              <p:nvPr/>
            </p:nvSpPr>
            <p:spPr>
              <a:xfrm>
                <a:off x="3663087" y="-1448901"/>
                <a:ext cx="342741" cy="911120"/>
              </a:xfrm>
              <a:custGeom>
                <a:avLst/>
                <a:gdLst/>
                <a:ahLst/>
                <a:cxnLst/>
                <a:rect l="l" t="t" r="r" b="b"/>
                <a:pathLst>
                  <a:path w="3881" h="10317" fill="none" extrusionOk="0">
                    <a:moveTo>
                      <a:pt x="1" y="8572"/>
                    </a:moveTo>
                    <a:lnTo>
                      <a:pt x="3880" y="10317"/>
                    </a:lnTo>
                    <a:lnTo>
                      <a:pt x="3880" y="4376"/>
                    </a:lnTo>
                    <a:lnTo>
                      <a:pt x="1981" y="1"/>
                    </a:lnTo>
                    <a:lnTo>
                      <a:pt x="1" y="3312"/>
                    </a:lnTo>
                    <a:lnTo>
                      <a:pt x="1" y="8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13"/>
              <p:cNvSpPr/>
              <p:nvPr/>
            </p:nvSpPr>
            <p:spPr>
              <a:xfrm>
                <a:off x="4005741" y="-1071098"/>
                <a:ext cx="981328" cy="533319"/>
              </a:xfrm>
              <a:custGeom>
                <a:avLst/>
                <a:gdLst/>
                <a:ahLst/>
                <a:cxnLst/>
                <a:rect l="l" t="t" r="r" b="b"/>
                <a:pathLst>
                  <a:path w="11112" h="6039" extrusionOk="0">
                    <a:moveTo>
                      <a:pt x="11112" y="0"/>
                    </a:moveTo>
                    <a:lnTo>
                      <a:pt x="0" y="1120"/>
                    </a:lnTo>
                    <a:lnTo>
                      <a:pt x="0" y="6039"/>
                    </a:lnTo>
                    <a:lnTo>
                      <a:pt x="11112" y="4675"/>
                    </a:lnTo>
                    <a:lnTo>
                      <a:pt x="11112"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13"/>
              <p:cNvSpPr/>
              <p:nvPr/>
            </p:nvSpPr>
            <p:spPr>
              <a:xfrm>
                <a:off x="3906124" y="-1288348"/>
                <a:ext cx="99705" cy="316247"/>
              </a:xfrm>
              <a:custGeom>
                <a:avLst/>
                <a:gdLst/>
                <a:ahLst/>
                <a:cxnLst/>
                <a:rect l="l" t="t" r="r" b="b"/>
                <a:pathLst>
                  <a:path w="1129" h="3581" extrusionOk="0">
                    <a:moveTo>
                      <a:pt x="0" y="1"/>
                    </a:moveTo>
                    <a:lnTo>
                      <a:pt x="1128" y="3580"/>
                    </a:lnTo>
                    <a:lnTo>
                      <a:pt x="1128" y="2558"/>
                    </a:lnTo>
                    <a:lnTo>
                      <a:pt x="33" y="42"/>
                    </a:lnTo>
                    <a:lnTo>
                      <a:pt x="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13"/>
              <p:cNvSpPr/>
              <p:nvPr/>
            </p:nvSpPr>
            <p:spPr>
              <a:xfrm>
                <a:off x="3906124" y="-1288348"/>
                <a:ext cx="99705" cy="316247"/>
              </a:xfrm>
              <a:custGeom>
                <a:avLst/>
                <a:gdLst/>
                <a:ahLst/>
                <a:cxnLst/>
                <a:rect l="l" t="t" r="r" b="b"/>
                <a:pathLst>
                  <a:path w="1129" h="3581" fill="none" extrusionOk="0">
                    <a:moveTo>
                      <a:pt x="0" y="1"/>
                    </a:moveTo>
                    <a:lnTo>
                      <a:pt x="1128" y="3580"/>
                    </a:lnTo>
                    <a:lnTo>
                      <a:pt x="1128" y="2558"/>
                    </a:lnTo>
                    <a:lnTo>
                      <a:pt x="33"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13"/>
              <p:cNvSpPr/>
              <p:nvPr/>
            </p:nvSpPr>
            <p:spPr>
              <a:xfrm>
                <a:off x="4005741" y="-1182902"/>
                <a:ext cx="981328" cy="210802"/>
              </a:xfrm>
              <a:custGeom>
                <a:avLst/>
                <a:gdLst/>
                <a:ahLst/>
                <a:cxnLst/>
                <a:rect l="l" t="t" r="r" b="b"/>
                <a:pathLst>
                  <a:path w="11112" h="2387" extrusionOk="0">
                    <a:moveTo>
                      <a:pt x="11112" y="0"/>
                    </a:moveTo>
                    <a:lnTo>
                      <a:pt x="0" y="1364"/>
                    </a:lnTo>
                    <a:lnTo>
                      <a:pt x="0" y="2386"/>
                    </a:lnTo>
                    <a:lnTo>
                      <a:pt x="11112" y="1266"/>
                    </a:lnTo>
                    <a:lnTo>
                      <a:pt x="11112"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13"/>
              <p:cNvSpPr/>
              <p:nvPr/>
            </p:nvSpPr>
            <p:spPr>
              <a:xfrm>
                <a:off x="4202150" y="-947106"/>
                <a:ext cx="126905" cy="205768"/>
              </a:xfrm>
              <a:custGeom>
                <a:avLst/>
                <a:gdLst/>
                <a:ahLst/>
                <a:cxnLst/>
                <a:rect l="l" t="t" r="r" b="b"/>
                <a:pathLst>
                  <a:path w="1437" h="2330" extrusionOk="0">
                    <a:moveTo>
                      <a:pt x="1437" y="0"/>
                    </a:moveTo>
                    <a:lnTo>
                      <a:pt x="0" y="138"/>
                    </a:lnTo>
                    <a:lnTo>
                      <a:pt x="0" y="2330"/>
                    </a:lnTo>
                    <a:lnTo>
                      <a:pt x="1437" y="215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13"/>
              <p:cNvSpPr/>
              <p:nvPr/>
            </p:nvSpPr>
            <p:spPr>
              <a:xfrm>
                <a:off x="4432912" y="-964327"/>
                <a:ext cx="126993" cy="372061"/>
              </a:xfrm>
              <a:custGeom>
                <a:avLst/>
                <a:gdLst/>
                <a:ahLst/>
                <a:cxnLst/>
                <a:rect l="l" t="t" r="r" b="b"/>
                <a:pathLst>
                  <a:path w="1438" h="4213" extrusionOk="0">
                    <a:moveTo>
                      <a:pt x="1437" y="1"/>
                    </a:moveTo>
                    <a:lnTo>
                      <a:pt x="1" y="139"/>
                    </a:lnTo>
                    <a:lnTo>
                      <a:pt x="1" y="4213"/>
                    </a:lnTo>
                    <a:lnTo>
                      <a:pt x="1437" y="4043"/>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13"/>
              <p:cNvSpPr/>
              <p:nvPr/>
            </p:nvSpPr>
            <p:spPr>
              <a:xfrm>
                <a:off x="4663762" y="-980842"/>
                <a:ext cx="126905" cy="205856"/>
              </a:xfrm>
              <a:custGeom>
                <a:avLst/>
                <a:gdLst/>
                <a:ahLst/>
                <a:cxnLst/>
                <a:rect l="l" t="t" r="r" b="b"/>
                <a:pathLst>
                  <a:path w="1437" h="2331" extrusionOk="0">
                    <a:moveTo>
                      <a:pt x="1437" y="1"/>
                    </a:moveTo>
                    <a:lnTo>
                      <a:pt x="0" y="139"/>
                    </a:lnTo>
                    <a:lnTo>
                      <a:pt x="0" y="2330"/>
                    </a:lnTo>
                    <a:lnTo>
                      <a:pt x="1437" y="2160"/>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13"/>
              <p:cNvSpPr/>
              <p:nvPr/>
            </p:nvSpPr>
            <p:spPr>
              <a:xfrm>
                <a:off x="3755551" y="-1051757"/>
                <a:ext cx="109066" cy="190755"/>
              </a:xfrm>
              <a:custGeom>
                <a:avLst/>
                <a:gdLst/>
                <a:ahLst/>
                <a:cxnLst/>
                <a:rect l="l" t="t" r="r" b="b"/>
                <a:pathLst>
                  <a:path w="1235" h="2160" extrusionOk="0">
                    <a:moveTo>
                      <a:pt x="1" y="0"/>
                    </a:moveTo>
                    <a:lnTo>
                      <a:pt x="1" y="1973"/>
                    </a:lnTo>
                    <a:lnTo>
                      <a:pt x="1235" y="2159"/>
                    </a:lnTo>
                    <a:lnTo>
                      <a:pt x="1235" y="18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13"/>
              <p:cNvSpPr/>
              <p:nvPr/>
            </p:nvSpPr>
            <p:spPr>
              <a:xfrm>
                <a:off x="3838035" y="-1524850"/>
                <a:ext cx="1213590" cy="473178"/>
              </a:xfrm>
              <a:custGeom>
                <a:avLst/>
                <a:gdLst/>
                <a:ahLst/>
                <a:cxnLst/>
                <a:rect l="l" t="t" r="r" b="b"/>
                <a:pathLst>
                  <a:path w="13742" h="5358" extrusionOk="0">
                    <a:moveTo>
                      <a:pt x="10836" y="1"/>
                    </a:moveTo>
                    <a:lnTo>
                      <a:pt x="0" y="861"/>
                    </a:lnTo>
                    <a:lnTo>
                      <a:pt x="1899" y="5357"/>
                    </a:lnTo>
                    <a:lnTo>
                      <a:pt x="13741" y="4213"/>
                    </a:lnTo>
                    <a:lnTo>
                      <a:pt x="10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69" name="Google Shape;1369;p13"/>
              <p:cNvGrpSpPr/>
              <p:nvPr/>
            </p:nvGrpSpPr>
            <p:grpSpPr>
              <a:xfrm>
                <a:off x="4153401" y="-1492616"/>
                <a:ext cx="719044" cy="391490"/>
                <a:chOff x="4534401" y="-1492616"/>
                <a:chExt cx="719044" cy="391490"/>
              </a:xfrm>
            </p:grpSpPr>
            <p:sp>
              <p:nvSpPr>
                <p:cNvPr id="1370" name="Google Shape;1370;p13"/>
                <p:cNvSpPr/>
                <p:nvPr/>
              </p:nvSpPr>
              <p:spPr>
                <a:xfrm>
                  <a:off x="4786005" y="-1410131"/>
                  <a:ext cx="161347" cy="241623"/>
                </a:xfrm>
                <a:custGeom>
                  <a:avLst/>
                  <a:gdLst/>
                  <a:ahLst/>
                  <a:cxnLst/>
                  <a:rect l="l" t="t" r="r" b="b"/>
                  <a:pathLst>
                    <a:path w="1827" h="2736" extrusionOk="0">
                      <a:moveTo>
                        <a:pt x="0" y="0"/>
                      </a:moveTo>
                      <a:lnTo>
                        <a:pt x="909" y="1372"/>
                      </a:lnTo>
                      <a:lnTo>
                        <a:pt x="1826" y="2735"/>
                      </a:lnTo>
                      <a:lnTo>
                        <a:pt x="917"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13"/>
                <p:cNvSpPr/>
                <p:nvPr/>
              </p:nvSpPr>
              <p:spPr>
                <a:xfrm>
                  <a:off x="4569549" y="-1456761"/>
                  <a:ext cx="160640" cy="242330"/>
                </a:xfrm>
                <a:custGeom>
                  <a:avLst/>
                  <a:gdLst/>
                  <a:ahLst/>
                  <a:cxnLst/>
                  <a:rect l="l" t="t" r="r" b="b"/>
                  <a:pathLst>
                    <a:path w="1819" h="2744" extrusionOk="0">
                      <a:moveTo>
                        <a:pt x="0" y="1"/>
                      </a:moveTo>
                      <a:lnTo>
                        <a:pt x="901" y="1372"/>
                      </a:lnTo>
                      <a:lnTo>
                        <a:pt x="1818"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13"/>
                <p:cNvSpPr/>
                <p:nvPr/>
              </p:nvSpPr>
              <p:spPr>
                <a:xfrm>
                  <a:off x="4534401" y="-1351403"/>
                  <a:ext cx="160640" cy="241623"/>
                </a:xfrm>
                <a:custGeom>
                  <a:avLst/>
                  <a:gdLst/>
                  <a:ahLst/>
                  <a:cxnLst/>
                  <a:rect l="l" t="t" r="r" b="b"/>
                  <a:pathLst>
                    <a:path w="1819" h="2736" extrusionOk="0">
                      <a:moveTo>
                        <a:pt x="0" y="1"/>
                      </a:moveTo>
                      <a:lnTo>
                        <a:pt x="901" y="1372"/>
                      </a:lnTo>
                      <a:lnTo>
                        <a:pt x="1819" y="2736"/>
                      </a:lnTo>
                      <a:lnTo>
                        <a:pt x="918"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13"/>
                <p:cNvSpPr/>
                <p:nvPr/>
              </p:nvSpPr>
              <p:spPr>
                <a:xfrm>
                  <a:off x="4708554" y="-1449607"/>
                  <a:ext cx="160640" cy="242418"/>
                </a:xfrm>
                <a:custGeom>
                  <a:avLst/>
                  <a:gdLst/>
                  <a:ahLst/>
                  <a:cxnLst/>
                  <a:rect l="l" t="t" r="r" b="b"/>
                  <a:pathLst>
                    <a:path w="1819" h="2745" extrusionOk="0">
                      <a:moveTo>
                        <a:pt x="1" y="1"/>
                      </a:moveTo>
                      <a:lnTo>
                        <a:pt x="902" y="1381"/>
                      </a:lnTo>
                      <a:lnTo>
                        <a:pt x="1819"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13"/>
                <p:cNvSpPr/>
                <p:nvPr/>
              </p:nvSpPr>
              <p:spPr>
                <a:xfrm>
                  <a:off x="4596750" y="-1342748"/>
                  <a:ext cx="160640" cy="241623"/>
                </a:xfrm>
                <a:custGeom>
                  <a:avLst/>
                  <a:gdLst/>
                  <a:ahLst/>
                  <a:cxnLst/>
                  <a:rect l="l" t="t" r="r" b="b"/>
                  <a:pathLst>
                    <a:path w="1819" h="2736" extrusionOk="0">
                      <a:moveTo>
                        <a:pt x="1" y="0"/>
                      </a:moveTo>
                      <a:lnTo>
                        <a:pt x="910" y="1372"/>
                      </a:lnTo>
                      <a:lnTo>
                        <a:pt x="1819" y="2735"/>
                      </a:lnTo>
                      <a:lnTo>
                        <a:pt x="918" y="136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13"/>
                <p:cNvSpPr/>
                <p:nvPr/>
              </p:nvSpPr>
              <p:spPr>
                <a:xfrm>
                  <a:off x="4741583" y="-1371450"/>
                  <a:ext cx="98998" cy="3709"/>
                </a:xfrm>
                <a:custGeom>
                  <a:avLst/>
                  <a:gdLst/>
                  <a:ahLst/>
                  <a:cxnLst/>
                  <a:rect l="l" t="t" r="r" b="b"/>
                  <a:pathLst>
                    <a:path w="1121" h="42" extrusionOk="0">
                      <a:moveTo>
                        <a:pt x="1120" y="0"/>
                      </a:moveTo>
                      <a:lnTo>
                        <a:pt x="560" y="17"/>
                      </a:lnTo>
                      <a:lnTo>
                        <a:pt x="0" y="41"/>
                      </a:lnTo>
                      <a:lnTo>
                        <a:pt x="0" y="41"/>
                      </a:lnTo>
                      <a:lnTo>
                        <a:pt x="560" y="25"/>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13"/>
                <p:cNvSpPr/>
                <p:nvPr/>
              </p:nvSpPr>
              <p:spPr>
                <a:xfrm>
                  <a:off x="4765958" y="-1276867"/>
                  <a:ext cx="98998" cy="3709"/>
                </a:xfrm>
                <a:custGeom>
                  <a:avLst/>
                  <a:gdLst/>
                  <a:ahLst/>
                  <a:cxnLst/>
                  <a:rect l="l" t="t" r="r" b="b"/>
                  <a:pathLst>
                    <a:path w="1121" h="42" extrusionOk="0">
                      <a:moveTo>
                        <a:pt x="1120" y="1"/>
                      </a:moveTo>
                      <a:lnTo>
                        <a:pt x="560" y="9"/>
                      </a:lnTo>
                      <a:lnTo>
                        <a:pt x="0" y="41"/>
                      </a:lnTo>
                      <a:lnTo>
                        <a:pt x="0" y="41"/>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13"/>
                <p:cNvSpPr/>
                <p:nvPr/>
              </p:nvSpPr>
              <p:spPr>
                <a:xfrm>
                  <a:off x="4644792" y="-1195884"/>
                  <a:ext cx="98998" cy="3709"/>
                </a:xfrm>
                <a:custGeom>
                  <a:avLst/>
                  <a:gdLst/>
                  <a:ahLst/>
                  <a:cxnLst/>
                  <a:rect l="l" t="t" r="r" b="b"/>
                  <a:pathLst>
                    <a:path w="1121" h="42" extrusionOk="0">
                      <a:moveTo>
                        <a:pt x="1120" y="1"/>
                      </a:moveTo>
                      <a:lnTo>
                        <a:pt x="560" y="9"/>
                      </a:lnTo>
                      <a:lnTo>
                        <a:pt x="0" y="42"/>
                      </a:lnTo>
                      <a:lnTo>
                        <a:pt x="0" y="42"/>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13"/>
                <p:cNvSpPr/>
                <p:nvPr/>
              </p:nvSpPr>
              <p:spPr>
                <a:xfrm>
                  <a:off x="4611057" y="-1271127"/>
                  <a:ext cx="98292" cy="3709"/>
                </a:xfrm>
                <a:custGeom>
                  <a:avLst/>
                  <a:gdLst/>
                  <a:ahLst/>
                  <a:cxnLst/>
                  <a:rect l="l" t="t" r="r" b="b"/>
                  <a:pathLst>
                    <a:path w="1113" h="42" extrusionOk="0">
                      <a:moveTo>
                        <a:pt x="1113" y="1"/>
                      </a:moveTo>
                      <a:lnTo>
                        <a:pt x="553" y="9"/>
                      </a:lnTo>
                      <a:lnTo>
                        <a:pt x="1" y="41"/>
                      </a:lnTo>
                      <a:lnTo>
                        <a:pt x="1" y="41"/>
                      </a:lnTo>
                      <a:lnTo>
                        <a:pt x="561" y="25"/>
                      </a:lnTo>
                      <a:lnTo>
                        <a:pt x="111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13"/>
                <p:cNvSpPr/>
                <p:nvPr/>
              </p:nvSpPr>
              <p:spPr>
                <a:xfrm>
                  <a:off x="5092804" y="-1445986"/>
                  <a:ext cx="160640" cy="242330"/>
                </a:xfrm>
                <a:custGeom>
                  <a:avLst/>
                  <a:gdLst/>
                  <a:ahLst/>
                  <a:cxnLst/>
                  <a:rect l="l" t="t" r="r" b="b"/>
                  <a:pathLst>
                    <a:path w="1819" h="2744" extrusionOk="0">
                      <a:moveTo>
                        <a:pt x="0" y="0"/>
                      </a:moveTo>
                      <a:lnTo>
                        <a:pt x="901" y="1372"/>
                      </a:lnTo>
                      <a:lnTo>
                        <a:pt x="1818" y="2744"/>
                      </a:lnTo>
                      <a:lnTo>
                        <a:pt x="917" y="1372"/>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13"/>
                <p:cNvSpPr/>
                <p:nvPr/>
              </p:nvSpPr>
              <p:spPr>
                <a:xfrm>
                  <a:off x="4875554" y="-1492616"/>
                  <a:ext cx="161435" cy="242418"/>
                </a:xfrm>
                <a:custGeom>
                  <a:avLst/>
                  <a:gdLst/>
                  <a:ahLst/>
                  <a:cxnLst/>
                  <a:rect l="l" t="t" r="r" b="b"/>
                  <a:pathLst>
                    <a:path w="1828" h="2745" extrusionOk="0">
                      <a:moveTo>
                        <a:pt x="1" y="1"/>
                      </a:moveTo>
                      <a:lnTo>
                        <a:pt x="910" y="1372"/>
                      </a:lnTo>
                      <a:lnTo>
                        <a:pt x="1827"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13"/>
                <p:cNvSpPr/>
                <p:nvPr/>
              </p:nvSpPr>
              <p:spPr>
                <a:xfrm>
                  <a:off x="4840494" y="-1387258"/>
                  <a:ext cx="161347" cy="242418"/>
                </a:xfrm>
                <a:custGeom>
                  <a:avLst/>
                  <a:gdLst/>
                  <a:ahLst/>
                  <a:cxnLst/>
                  <a:rect l="l" t="t" r="r" b="b"/>
                  <a:pathLst>
                    <a:path w="1827" h="2745" extrusionOk="0">
                      <a:moveTo>
                        <a:pt x="0" y="1"/>
                      </a:moveTo>
                      <a:lnTo>
                        <a:pt x="909" y="1373"/>
                      </a:lnTo>
                      <a:lnTo>
                        <a:pt x="1826"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13"/>
                <p:cNvSpPr/>
                <p:nvPr/>
              </p:nvSpPr>
              <p:spPr>
                <a:xfrm>
                  <a:off x="5014647" y="-1484668"/>
                  <a:ext cx="161347" cy="241623"/>
                </a:xfrm>
                <a:custGeom>
                  <a:avLst/>
                  <a:gdLst/>
                  <a:ahLst/>
                  <a:cxnLst/>
                  <a:rect l="l" t="t" r="r" b="b"/>
                  <a:pathLst>
                    <a:path w="1827" h="2736" extrusionOk="0">
                      <a:moveTo>
                        <a:pt x="0" y="0"/>
                      </a:moveTo>
                      <a:lnTo>
                        <a:pt x="909" y="1372"/>
                      </a:lnTo>
                      <a:lnTo>
                        <a:pt x="1827" y="2735"/>
                      </a:lnTo>
                      <a:lnTo>
                        <a:pt x="918"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13"/>
                <p:cNvSpPr/>
                <p:nvPr/>
              </p:nvSpPr>
              <p:spPr>
                <a:xfrm>
                  <a:off x="4903549" y="-1378604"/>
                  <a:ext cx="160640" cy="242330"/>
                </a:xfrm>
                <a:custGeom>
                  <a:avLst/>
                  <a:gdLst/>
                  <a:ahLst/>
                  <a:cxnLst/>
                  <a:rect l="l" t="t" r="r" b="b"/>
                  <a:pathLst>
                    <a:path w="1819" h="2744" extrusionOk="0">
                      <a:moveTo>
                        <a:pt x="0" y="0"/>
                      </a:moveTo>
                      <a:lnTo>
                        <a:pt x="901" y="1372"/>
                      </a:lnTo>
                      <a:lnTo>
                        <a:pt x="1818" y="2744"/>
                      </a:lnTo>
                      <a:lnTo>
                        <a:pt x="909"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13"/>
                <p:cNvSpPr/>
                <p:nvPr/>
              </p:nvSpPr>
              <p:spPr>
                <a:xfrm>
                  <a:off x="5048295" y="-1407305"/>
                  <a:ext cx="98998" cy="3709"/>
                </a:xfrm>
                <a:custGeom>
                  <a:avLst/>
                  <a:gdLst/>
                  <a:ahLst/>
                  <a:cxnLst/>
                  <a:rect l="l" t="t" r="r" b="b"/>
                  <a:pathLst>
                    <a:path w="1121" h="42" extrusionOk="0">
                      <a:moveTo>
                        <a:pt x="1121" y="1"/>
                      </a:moveTo>
                      <a:lnTo>
                        <a:pt x="561" y="17"/>
                      </a:lnTo>
                      <a:lnTo>
                        <a:pt x="1" y="41"/>
                      </a:lnTo>
                      <a:lnTo>
                        <a:pt x="561" y="33"/>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13"/>
                <p:cNvSpPr/>
                <p:nvPr/>
              </p:nvSpPr>
              <p:spPr>
                <a:xfrm>
                  <a:off x="5072669" y="-1312722"/>
                  <a:ext cx="98998" cy="3709"/>
                </a:xfrm>
                <a:custGeom>
                  <a:avLst/>
                  <a:gdLst/>
                  <a:ahLst/>
                  <a:cxnLst/>
                  <a:rect l="l" t="t" r="r" b="b"/>
                  <a:pathLst>
                    <a:path w="1121" h="42" extrusionOk="0">
                      <a:moveTo>
                        <a:pt x="1121" y="1"/>
                      </a:moveTo>
                      <a:lnTo>
                        <a:pt x="561" y="17"/>
                      </a:lnTo>
                      <a:lnTo>
                        <a:pt x="1" y="42"/>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13"/>
                <p:cNvSpPr/>
                <p:nvPr/>
              </p:nvSpPr>
              <p:spPr>
                <a:xfrm>
                  <a:off x="4951592" y="-1231651"/>
                  <a:ext cx="98998" cy="3621"/>
                </a:xfrm>
                <a:custGeom>
                  <a:avLst/>
                  <a:gdLst/>
                  <a:ahLst/>
                  <a:cxnLst/>
                  <a:rect l="l" t="t" r="r" b="b"/>
                  <a:pathLst>
                    <a:path w="1121" h="41" extrusionOk="0">
                      <a:moveTo>
                        <a:pt x="1120" y="0"/>
                      </a:moveTo>
                      <a:lnTo>
                        <a:pt x="560" y="16"/>
                      </a:lnTo>
                      <a:lnTo>
                        <a:pt x="0" y="41"/>
                      </a:lnTo>
                      <a:lnTo>
                        <a:pt x="560" y="24"/>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13"/>
                <p:cNvSpPr/>
                <p:nvPr/>
              </p:nvSpPr>
              <p:spPr>
                <a:xfrm>
                  <a:off x="4917150" y="-1306982"/>
                  <a:ext cx="98998" cy="3709"/>
                </a:xfrm>
                <a:custGeom>
                  <a:avLst/>
                  <a:gdLst/>
                  <a:ahLst/>
                  <a:cxnLst/>
                  <a:rect l="l" t="t" r="r" b="b"/>
                  <a:pathLst>
                    <a:path w="1121" h="42" extrusionOk="0">
                      <a:moveTo>
                        <a:pt x="1121" y="1"/>
                      </a:moveTo>
                      <a:lnTo>
                        <a:pt x="561" y="17"/>
                      </a:lnTo>
                      <a:lnTo>
                        <a:pt x="1" y="41"/>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Tree>
    <p:extLst>
      <p:ext uri="{BB962C8B-B14F-4D97-AF65-F5344CB8AC3E}">
        <p14:creationId xmlns:p14="http://schemas.microsoft.com/office/powerpoint/2010/main" val="3257927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388"/>
        <p:cNvGrpSpPr/>
        <p:nvPr/>
      </p:nvGrpSpPr>
      <p:grpSpPr>
        <a:xfrm>
          <a:off x="0" y="0"/>
          <a:ext cx="0" cy="0"/>
          <a:chOff x="0" y="0"/>
          <a:chExt cx="0" cy="0"/>
        </a:xfrm>
      </p:grpSpPr>
      <p:sp>
        <p:nvSpPr>
          <p:cNvPr id="1389" name="Google Shape;1389;p14"/>
          <p:cNvSpPr/>
          <p:nvPr/>
        </p:nvSpPr>
        <p:spPr>
          <a:xfrm>
            <a:off x="5472851" y="2478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0" name="Google Shape;1390;p14"/>
          <p:cNvSpPr/>
          <p:nvPr/>
        </p:nvSpPr>
        <p:spPr>
          <a:xfrm>
            <a:off x="-1781102" y="866742"/>
            <a:ext cx="3357641" cy="856537"/>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1" name="Google Shape;1391;p14"/>
          <p:cNvSpPr/>
          <p:nvPr/>
        </p:nvSpPr>
        <p:spPr>
          <a:xfrm>
            <a:off x="10615465" y="421109"/>
            <a:ext cx="3357641" cy="856537"/>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92" name="Google Shape;1392;p14"/>
          <p:cNvGrpSpPr/>
          <p:nvPr/>
        </p:nvGrpSpPr>
        <p:grpSpPr>
          <a:xfrm flipH="1">
            <a:off x="10767525" y="-4802"/>
            <a:ext cx="1312252" cy="2484713"/>
            <a:chOff x="291575" y="455500"/>
            <a:chExt cx="1024770" cy="1940374"/>
          </a:xfrm>
        </p:grpSpPr>
        <p:sp>
          <p:nvSpPr>
            <p:cNvPr id="1393" name="Google Shape;1393;p14"/>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14"/>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14"/>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14"/>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14"/>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8" name="Google Shape;1398;p14"/>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9" name="Google Shape;1399;p14"/>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0" name="Google Shape;1400;p14"/>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14"/>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2" name="Google Shape;1402;p14"/>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3" name="Google Shape;1403;p14"/>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4" name="Google Shape;1404;p14"/>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14"/>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14"/>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14"/>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14"/>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14"/>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14"/>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14"/>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14"/>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14"/>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14"/>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14"/>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14"/>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14"/>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14"/>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14"/>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14"/>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14"/>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14"/>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14"/>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14"/>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14"/>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14"/>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14"/>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14"/>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14"/>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14"/>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14"/>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14"/>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14"/>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14"/>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5" name="Google Shape;1435;p14"/>
          <p:cNvGrpSpPr/>
          <p:nvPr/>
        </p:nvGrpSpPr>
        <p:grpSpPr>
          <a:xfrm>
            <a:off x="112225" y="-4802"/>
            <a:ext cx="1312252" cy="2484713"/>
            <a:chOff x="291575" y="455500"/>
            <a:chExt cx="1024770" cy="1940374"/>
          </a:xfrm>
        </p:grpSpPr>
        <p:sp>
          <p:nvSpPr>
            <p:cNvPr id="1436" name="Google Shape;1436;p14"/>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14"/>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14"/>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14"/>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14"/>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14"/>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14"/>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3" name="Google Shape;1443;p14"/>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4" name="Google Shape;1444;p14"/>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14"/>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6" name="Google Shape;1446;p14"/>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7" name="Google Shape;1447;p14"/>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8" name="Google Shape;1448;p14"/>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9" name="Google Shape;1449;p14"/>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14"/>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14"/>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2" name="Google Shape;1452;p14"/>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14"/>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4" name="Google Shape;1454;p14"/>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14"/>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14"/>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14"/>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14"/>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14"/>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14"/>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14"/>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14"/>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14"/>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14"/>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14"/>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14"/>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14"/>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14"/>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14"/>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14"/>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14"/>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14"/>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14"/>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14"/>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14"/>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14"/>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14"/>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78" name="Google Shape;1478;p14"/>
          <p:cNvSpPr/>
          <p:nvPr/>
        </p:nvSpPr>
        <p:spPr>
          <a:xfrm>
            <a:off x="-167"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479" name="Google Shape;1479;p14"/>
          <p:cNvGrpSpPr/>
          <p:nvPr/>
        </p:nvGrpSpPr>
        <p:grpSpPr>
          <a:xfrm>
            <a:off x="-10596" y="3482996"/>
            <a:ext cx="12197539" cy="1814093"/>
            <a:chOff x="-7947" y="2612247"/>
            <a:chExt cx="9148154" cy="1360570"/>
          </a:xfrm>
        </p:grpSpPr>
        <p:sp>
          <p:nvSpPr>
            <p:cNvPr id="1480" name="Google Shape;1480;p14"/>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81" name="Google Shape;1481;p14"/>
            <p:cNvGrpSpPr/>
            <p:nvPr/>
          </p:nvGrpSpPr>
          <p:grpSpPr>
            <a:xfrm>
              <a:off x="-7938" y="3490875"/>
              <a:ext cx="9148144" cy="481942"/>
              <a:chOff x="0" y="4231625"/>
              <a:chExt cx="9148144" cy="481942"/>
            </a:xfrm>
          </p:grpSpPr>
          <p:sp>
            <p:nvSpPr>
              <p:cNvPr id="1482" name="Google Shape;1482;p14"/>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14"/>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484" name="Google Shape;1484;p14"/>
          <p:cNvGrpSpPr/>
          <p:nvPr/>
        </p:nvGrpSpPr>
        <p:grpSpPr>
          <a:xfrm>
            <a:off x="4652529" y="5838636"/>
            <a:ext cx="7539287" cy="1019288"/>
            <a:chOff x="-1460850" y="5913650"/>
            <a:chExt cx="5455871" cy="737545"/>
          </a:xfrm>
        </p:grpSpPr>
        <p:sp>
          <p:nvSpPr>
            <p:cNvPr id="1485" name="Google Shape;1485;p14"/>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14"/>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14"/>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88" name="Google Shape;1488;p14"/>
          <p:cNvGrpSpPr/>
          <p:nvPr/>
        </p:nvGrpSpPr>
        <p:grpSpPr>
          <a:xfrm flipH="1">
            <a:off x="10883179" y="5623322"/>
            <a:ext cx="1417293" cy="1461903"/>
            <a:chOff x="4536300" y="-2382183"/>
            <a:chExt cx="1902919" cy="1962812"/>
          </a:xfrm>
        </p:grpSpPr>
        <p:sp>
          <p:nvSpPr>
            <p:cNvPr id="1489" name="Google Shape;1489;p14"/>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14"/>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1" name="Google Shape;1491;p14"/>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2" name="Google Shape;1492;p14"/>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3" name="Google Shape;1493;p14"/>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4" name="Google Shape;1494;p14"/>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14"/>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6" name="Google Shape;1496;p14"/>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14"/>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14"/>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14"/>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14"/>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14"/>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14"/>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14"/>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04" name="Google Shape;1504;p14"/>
          <p:cNvGrpSpPr/>
          <p:nvPr/>
        </p:nvGrpSpPr>
        <p:grpSpPr>
          <a:xfrm flipH="1">
            <a:off x="10559734" y="4713487"/>
            <a:ext cx="891365" cy="1427212"/>
            <a:chOff x="10639525" y="2561020"/>
            <a:chExt cx="934738" cy="1496657"/>
          </a:xfrm>
        </p:grpSpPr>
        <p:sp>
          <p:nvSpPr>
            <p:cNvPr id="1505" name="Google Shape;1505;p14"/>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14"/>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14"/>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14"/>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14"/>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14"/>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14"/>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14"/>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14"/>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14"/>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14"/>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14"/>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14"/>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14"/>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14"/>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20" name="Google Shape;1520;p14"/>
          <p:cNvSpPr/>
          <p:nvPr/>
        </p:nvSpPr>
        <p:spPr>
          <a:xfrm>
            <a:off x="-4848762" y="5526792"/>
            <a:ext cx="12166667" cy="2260600"/>
          </a:xfrm>
          <a:custGeom>
            <a:avLst/>
            <a:gdLst/>
            <a:ahLst/>
            <a:cxnLst/>
            <a:rect l="l" t="t" r="r" b="b"/>
            <a:pathLst>
              <a:path w="365000" h="67818" extrusionOk="0">
                <a:moveTo>
                  <a:pt x="39546" y="13557"/>
                </a:moveTo>
                <a:cubicBezTo>
                  <a:pt x="44753" y="10382"/>
                  <a:pt x="32498" y="13494"/>
                  <a:pt x="42594" y="11271"/>
                </a:cubicBezTo>
                <a:cubicBezTo>
                  <a:pt x="52691" y="9049"/>
                  <a:pt x="77583" y="1111"/>
                  <a:pt x="100125" y="222"/>
                </a:cubicBezTo>
                <a:cubicBezTo>
                  <a:pt x="122668" y="-667"/>
                  <a:pt x="155942" y="5175"/>
                  <a:pt x="177849" y="5937"/>
                </a:cubicBezTo>
                <a:cubicBezTo>
                  <a:pt x="199757" y="6699"/>
                  <a:pt x="215822" y="2572"/>
                  <a:pt x="231570" y="4794"/>
                </a:cubicBezTo>
                <a:cubicBezTo>
                  <a:pt x="247318" y="7017"/>
                  <a:pt x="258748" y="12097"/>
                  <a:pt x="272337" y="19272"/>
                </a:cubicBezTo>
                <a:cubicBezTo>
                  <a:pt x="285926" y="26448"/>
                  <a:pt x="297991" y="40100"/>
                  <a:pt x="313104" y="47847"/>
                </a:cubicBezTo>
                <a:cubicBezTo>
                  <a:pt x="328217" y="55594"/>
                  <a:pt x="374953" y="62579"/>
                  <a:pt x="363015" y="65754"/>
                </a:cubicBezTo>
                <a:cubicBezTo>
                  <a:pt x="351077" y="68929"/>
                  <a:pt x="298499" y="67151"/>
                  <a:pt x="241476" y="66897"/>
                </a:cubicBezTo>
                <a:cubicBezTo>
                  <a:pt x="184453" y="66643"/>
                  <a:pt x="59231" y="70326"/>
                  <a:pt x="20877" y="64230"/>
                </a:cubicBezTo>
                <a:cubicBezTo>
                  <a:pt x="-17477" y="58134"/>
                  <a:pt x="8241" y="38767"/>
                  <a:pt x="11352" y="30321"/>
                </a:cubicBezTo>
                <a:cubicBezTo>
                  <a:pt x="14464" y="21876"/>
                  <a:pt x="34339" y="16732"/>
                  <a:pt x="39546" y="13557"/>
                </a:cubicBezTo>
                <a:close/>
              </a:path>
            </a:pathLst>
          </a:custGeom>
          <a:solidFill>
            <a:schemeClr val="accent3"/>
          </a:solidFill>
          <a:ln>
            <a:noFill/>
          </a:ln>
        </p:spPr>
      </p:sp>
      <p:grpSp>
        <p:nvGrpSpPr>
          <p:cNvPr id="1521" name="Google Shape;1521;p14"/>
          <p:cNvGrpSpPr/>
          <p:nvPr/>
        </p:nvGrpSpPr>
        <p:grpSpPr>
          <a:xfrm flipH="1">
            <a:off x="238483" y="4551349"/>
            <a:ext cx="802255" cy="1284531"/>
            <a:chOff x="10639525" y="2561020"/>
            <a:chExt cx="934738" cy="1496657"/>
          </a:xfrm>
        </p:grpSpPr>
        <p:sp>
          <p:nvSpPr>
            <p:cNvPr id="1522" name="Google Shape;1522;p14"/>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14"/>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14"/>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14"/>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14"/>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14"/>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14"/>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14"/>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14"/>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14"/>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14"/>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14"/>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4" name="Google Shape;1534;p14"/>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5" name="Google Shape;1535;p14"/>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6" name="Google Shape;1536;p14"/>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7" name="Google Shape;1537;p14"/>
          <p:cNvGrpSpPr/>
          <p:nvPr/>
        </p:nvGrpSpPr>
        <p:grpSpPr>
          <a:xfrm>
            <a:off x="950960" y="5354947"/>
            <a:ext cx="1800891" cy="1231844"/>
            <a:chOff x="713220" y="4016210"/>
            <a:chExt cx="1350668" cy="923883"/>
          </a:xfrm>
        </p:grpSpPr>
        <p:grpSp>
          <p:nvGrpSpPr>
            <p:cNvPr id="1538" name="Google Shape;1538;p14"/>
            <p:cNvGrpSpPr/>
            <p:nvPr/>
          </p:nvGrpSpPr>
          <p:grpSpPr>
            <a:xfrm>
              <a:off x="1462220" y="4016210"/>
              <a:ext cx="601668" cy="681333"/>
              <a:chOff x="10681950" y="2186133"/>
              <a:chExt cx="1893824" cy="2143904"/>
            </a:xfrm>
          </p:grpSpPr>
          <p:sp>
            <p:nvSpPr>
              <p:cNvPr id="1539" name="Google Shape;1539;p14"/>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540" name="Google Shape;1540;p14"/>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14"/>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2" name="Google Shape;1542;p14"/>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14"/>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14"/>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14"/>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14"/>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14"/>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14"/>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14"/>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14"/>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14"/>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14"/>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14"/>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14"/>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14"/>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14"/>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14"/>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14"/>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14"/>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14"/>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14"/>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14"/>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3" name="Google Shape;1563;p14"/>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14"/>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14"/>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14"/>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14"/>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14"/>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14"/>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14"/>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14"/>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14"/>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14"/>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14"/>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14"/>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14"/>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14"/>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14"/>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9" name="Google Shape;1579;p14"/>
            <p:cNvGrpSpPr/>
            <p:nvPr/>
          </p:nvGrpSpPr>
          <p:grpSpPr>
            <a:xfrm>
              <a:off x="713220" y="4258760"/>
              <a:ext cx="601668" cy="681333"/>
              <a:chOff x="10681950" y="2186133"/>
              <a:chExt cx="1893824" cy="2143904"/>
            </a:xfrm>
          </p:grpSpPr>
          <p:sp>
            <p:nvSpPr>
              <p:cNvPr id="1580" name="Google Shape;1580;p14"/>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581" name="Google Shape;1581;p14"/>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14"/>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14"/>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14"/>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14"/>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6" name="Google Shape;1586;p14"/>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7" name="Google Shape;1587;p14"/>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8" name="Google Shape;1588;p14"/>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14"/>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14"/>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14"/>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14"/>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14"/>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14"/>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14"/>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14"/>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14"/>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14"/>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14"/>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14"/>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14"/>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14"/>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14"/>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14"/>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14"/>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14"/>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14"/>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14"/>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14"/>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14"/>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14"/>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14"/>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14"/>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14"/>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14"/>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14"/>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14"/>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14"/>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14"/>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620" name="Google Shape;1620;p14"/>
          <p:cNvSpPr txBox="1">
            <a:spLocks noGrp="1"/>
          </p:cNvSpPr>
          <p:nvPr>
            <p:ph type="title"/>
          </p:nvPr>
        </p:nvSpPr>
        <p:spPr>
          <a:xfrm>
            <a:off x="3327869" y="1964751"/>
            <a:ext cx="7287600" cy="1219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1621" name="Google Shape;1621;p14"/>
          <p:cNvSpPr txBox="1">
            <a:spLocks noGrp="1"/>
          </p:cNvSpPr>
          <p:nvPr>
            <p:ph type="title" idx="2" hasCustomPrompt="1"/>
          </p:nvPr>
        </p:nvSpPr>
        <p:spPr>
          <a:xfrm>
            <a:off x="1741131" y="2358800"/>
            <a:ext cx="1219200" cy="921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3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622" name="Google Shape;1622;p14"/>
          <p:cNvSpPr txBox="1">
            <a:spLocks noGrp="1"/>
          </p:cNvSpPr>
          <p:nvPr>
            <p:ph type="subTitle" idx="1"/>
          </p:nvPr>
        </p:nvSpPr>
        <p:spPr>
          <a:xfrm>
            <a:off x="3327869" y="3186449"/>
            <a:ext cx="7282800" cy="487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367108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23"/>
        <p:cNvGrpSpPr/>
        <p:nvPr/>
      </p:nvGrpSpPr>
      <p:grpSpPr>
        <a:xfrm>
          <a:off x="0" y="0"/>
          <a:ext cx="0" cy="0"/>
          <a:chOff x="0" y="0"/>
          <a:chExt cx="0" cy="0"/>
        </a:xfrm>
      </p:grpSpPr>
      <p:sp>
        <p:nvSpPr>
          <p:cNvPr id="1624" name="Google Shape;1624;p15"/>
          <p:cNvSpPr txBox="1">
            <a:spLocks noGrp="1"/>
          </p:cNvSpPr>
          <p:nvPr>
            <p:ph type="title"/>
          </p:nvPr>
        </p:nvSpPr>
        <p:spPr>
          <a:xfrm>
            <a:off x="929849" y="3577833"/>
            <a:ext cx="6877600" cy="6096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sz="3333"/>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625" name="Google Shape;1625;p15"/>
          <p:cNvSpPr txBox="1">
            <a:spLocks noGrp="1"/>
          </p:cNvSpPr>
          <p:nvPr>
            <p:ph type="subTitle" idx="1"/>
          </p:nvPr>
        </p:nvSpPr>
        <p:spPr>
          <a:xfrm>
            <a:off x="928600" y="1248167"/>
            <a:ext cx="6880400" cy="238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3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26" name="Google Shape;1626;p15"/>
          <p:cNvSpPr/>
          <p:nvPr/>
        </p:nvSpPr>
        <p:spPr>
          <a:xfrm>
            <a:off x="5472850"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7" name="Google Shape;1627;p15"/>
          <p:cNvSpPr/>
          <p:nvPr/>
        </p:nvSpPr>
        <p:spPr>
          <a:xfrm>
            <a:off x="-1001201" y="524138"/>
            <a:ext cx="2389623" cy="609597"/>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8" name="Google Shape;1628;p15"/>
          <p:cNvSpPr/>
          <p:nvPr/>
        </p:nvSpPr>
        <p:spPr>
          <a:xfrm>
            <a:off x="11650566" y="797404"/>
            <a:ext cx="2389623" cy="609597"/>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9" name="Google Shape;1629;p15"/>
          <p:cNvSpPr/>
          <p:nvPr/>
        </p:nvSpPr>
        <p:spPr>
          <a:xfrm flipH="1">
            <a:off x="-10596"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630" name="Google Shape;1630;p15"/>
          <p:cNvGrpSpPr/>
          <p:nvPr/>
        </p:nvGrpSpPr>
        <p:grpSpPr>
          <a:xfrm flipH="1">
            <a:off x="-5706" y="3482996"/>
            <a:ext cx="12197539" cy="1814093"/>
            <a:chOff x="-7947" y="2612247"/>
            <a:chExt cx="9148154" cy="1360570"/>
          </a:xfrm>
        </p:grpSpPr>
        <p:sp>
          <p:nvSpPr>
            <p:cNvPr id="1631" name="Google Shape;1631;p15"/>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32" name="Google Shape;1632;p15"/>
            <p:cNvGrpSpPr/>
            <p:nvPr/>
          </p:nvGrpSpPr>
          <p:grpSpPr>
            <a:xfrm>
              <a:off x="-7938" y="3490875"/>
              <a:ext cx="9148144" cy="481942"/>
              <a:chOff x="0" y="4231625"/>
              <a:chExt cx="9148144" cy="481942"/>
            </a:xfrm>
          </p:grpSpPr>
          <p:sp>
            <p:nvSpPr>
              <p:cNvPr id="1633" name="Google Shape;1633;p15"/>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15"/>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635" name="Google Shape;1635;p15"/>
          <p:cNvGrpSpPr/>
          <p:nvPr/>
        </p:nvGrpSpPr>
        <p:grpSpPr>
          <a:xfrm>
            <a:off x="166214" y="4611887"/>
            <a:ext cx="891365" cy="1427212"/>
            <a:chOff x="10639525" y="2561020"/>
            <a:chExt cx="934738" cy="1496657"/>
          </a:xfrm>
        </p:grpSpPr>
        <p:sp>
          <p:nvSpPr>
            <p:cNvPr id="1636" name="Google Shape;1636;p15"/>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15"/>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15"/>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15"/>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15"/>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15"/>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15"/>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15"/>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15"/>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15"/>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15"/>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15"/>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15"/>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15"/>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15"/>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1" name="Google Shape;1651;p15"/>
          <p:cNvGrpSpPr/>
          <p:nvPr/>
        </p:nvGrpSpPr>
        <p:grpSpPr>
          <a:xfrm flipH="1">
            <a:off x="-66502" y="5838636"/>
            <a:ext cx="7539287" cy="1019288"/>
            <a:chOff x="-1460850" y="5913650"/>
            <a:chExt cx="5455871" cy="737545"/>
          </a:xfrm>
        </p:grpSpPr>
        <p:sp>
          <p:nvSpPr>
            <p:cNvPr id="1652" name="Google Shape;1652;p15"/>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15"/>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15"/>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5" name="Google Shape;1655;p15"/>
          <p:cNvGrpSpPr/>
          <p:nvPr/>
        </p:nvGrpSpPr>
        <p:grpSpPr>
          <a:xfrm>
            <a:off x="-175161" y="5623322"/>
            <a:ext cx="1417293" cy="1461903"/>
            <a:chOff x="4536300" y="-2382183"/>
            <a:chExt cx="1902919" cy="1962812"/>
          </a:xfrm>
        </p:grpSpPr>
        <p:sp>
          <p:nvSpPr>
            <p:cNvPr id="1656" name="Google Shape;1656;p15"/>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15"/>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15"/>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15"/>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15"/>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15"/>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15"/>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15"/>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15"/>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15"/>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15"/>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15"/>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15"/>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15"/>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15"/>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71" name="Google Shape;1671;p15"/>
          <p:cNvSpPr/>
          <p:nvPr/>
        </p:nvSpPr>
        <p:spPr>
          <a:xfrm flipH="1">
            <a:off x="3588207" y="5526792"/>
            <a:ext cx="12166667" cy="2260600"/>
          </a:xfrm>
          <a:custGeom>
            <a:avLst/>
            <a:gdLst/>
            <a:ahLst/>
            <a:cxnLst/>
            <a:rect l="l" t="t" r="r" b="b"/>
            <a:pathLst>
              <a:path w="365000" h="67818" extrusionOk="0">
                <a:moveTo>
                  <a:pt x="39546" y="13557"/>
                </a:moveTo>
                <a:cubicBezTo>
                  <a:pt x="44753" y="10382"/>
                  <a:pt x="32498" y="13494"/>
                  <a:pt x="42594" y="11271"/>
                </a:cubicBezTo>
                <a:cubicBezTo>
                  <a:pt x="52691" y="9049"/>
                  <a:pt x="77583" y="1111"/>
                  <a:pt x="100125" y="222"/>
                </a:cubicBezTo>
                <a:cubicBezTo>
                  <a:pt x="122668" y="-667"/>
                  <a:pt x="155942" y="5175"/>
                  <a:pt x="177849" y="5937"/>
                </a:cubicBezTo>
                <a:cubicBezTo>
                  <a:pt x="199757" y="6699"/>
                  <a:pt x="215822" y="2572"/>
                  <a:pt x="231570" y="4794"/>
                </a:cubicBezTo>
                <a:cubicBezTo>
                  <a:pt x="247318" y="7017"/>
                  <a:pt x="258748" y="12097"/>
                  <a:pt x="272337" y="19272"/>
                </a:cubicBezTo>
                <a:cubicBezTo>
                  <a:pt x="285926" y="26448"/>
                  <a:pt x="297991" y="40100"/>
                  <a:pt x="313104" y="47847"/>
                </a:cubicBezTo>
                <a:cubicBezTo>
                  <a:pt x="328217" y="55594"/>
                  <a:pt x="374953" y="62579"/>
                  <a:pt x="363015" y="65754"/>
                </a:cubicBezTo>
                <a:cubicBezTo>
                  <a:pt x="351077" y="68929"/>
                  <a:pt x="298499" y="67151"/>
                  <a:pt x="241476" y="66897"/>
                </a:cubicBezTo>
                <a:cubicBezTo>
                  <a:pt x="184453" y="66643"/>
                  <a:pt x="59231" y="70326"/>
                  <a:pt x="20877" y="64230"/>
                </a:cubicBezTo>
                <a:cubicBezTo>
                  <a:pt x="-17477" y="58134"/>
                  <a:pt x="8241" y="38767"/>
                  <a:pt x="11352" y="30321"/>
                </a:cubicBezTo>
                <a:cubicBezTo>
                  <a:pt x="14464" y="21876"/>
                  <a:pt x="34339" y="16732"/>
                  <a:pt x="39546" y="13557"/>
                </a:cubicBezTo>
                <a:close/>
              </a:path>
            </a:pathLst>
          </a:custGeom>
          <a:solidFill>
            <a:schemeClr val="accent3"/>
          </a:solidFill>
          <a:ln>
            <a:noFill/>
          </a:ln>
        </p:spPr>
      </p:sp>
    </p:spTree>
    <p:extLst>
      <p:ext uri="{BB962C8B-B14F-4D97-AF65-F5344CB8AC3E}">
        <p14:creationId xmlns:p14="http://schemas.microsoft.com/office/powerpoint/2010/main" val="2485864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672"/>
        <p:cNvGrpSpPr/>
        <p:nvPr/>
      </p:nvGrpSpPr>
      <p:grpSpPr>
        <a:xfrm>
          <a:off x="0" y="0"/>
          <a:ext cx="0" cy="0"/>
          <a:chOff x="0" y="0"/>
          <a:chExt cx="0" cy="0"/>
        </a:xfrm>
      </p:grpSpPr>
      <p:sp>
        <p:nvSpPr>
          <p:cNvPr id="1673" name="Google Shape;1673;p16"/>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674" name="Google Shape;1674;p16"/>
          <p:cNvSpPr/>
          <p:nvPr/>
        </p:nvSpPr>
        <p:spPr>
          <a:xfrm>
            <a:off x="5472850" y="705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5" name="Google Shape;1675;p16"/>
          <p:cNvSpPr/>
          <p:nvPr/>
        </p:nvSpPr>
        <p:spPr>
          <a:xfrm>
            <a:off x="10902166" y="388454"/>
            <a:ext cx="2594061" cy="66174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6" name="Google Shape;1676;p16"/>
          <p:cNvSpPr/>
          <p:nvPr/>
        </p:nvSpPr>
        <p:spPr>
          <a:xfrm>
            <a:off x="-1460235" y="305920"/>
            <a:ext cx="2594061" cy="66174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77" name="Google Shape;1677;p16"/>
          <p:cNvGrpSpPr/>
          <p:nvPr/>
        </p:nvGrpSpPr>
        <p:grpSpPr>
          <a:xfrm flipH="1">
            <a:off x="-6" y="5847034"/>
            <a:ext cx="12186940" cy="973741"/>
            <a:chOff x="-3" y="4220817"/>
            <a:chExt cx="9140205" cy="492751"/>
          </a:xfrm>
        </p:grpSpPr>
        <p:sp>
          <p:nvSpPr>
            <p:cNvPr id="1678" name="Google Shape;1678;p16"/>
            <p:cNvSpPr/>
            <p:nvPr/>
          </p:nvSpPr>
          <p:spPr>
            <a:xfrm>
              <a:off x="-3" y="4231627"/>
              <a:ext cx="2720492"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16"/>
            <p:cNvSpPr/>
            <p:nvPr/>
          </p:nvSpPr>
          <p:spPr>
            <a:xfrm flipH="1">
              <a:off x="2593340" y="4220817"/>
              <a:ext cx="6546862"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80" name="Google Shape;1680;p16"/>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681" name="Google Shape;1681;p16"/>
          <p:cNvSpPr/>
          <p:nvPr/>
        </p:nvSpPr>
        <p:spPr>
          <a:xfrm>
            <a:off x="-2733369" y="6587633"/>
            <a:ext cx="7324685" cy="1806400"/>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3"/>
          </a:solidFill>
          <a:ln>
            <a:noFill/>
          </a:ln>
        </p:spPr>
      </p:sp>
      <p:grpSp>
        <p:nvGrpSpPr>
          <p:cNvPr id="1682" name="Google Shape;1682;p16"/>
          <p:cNvGrpSpPr/>
          <p:nvPr/>
        </p:nvGrpSpPr>
        <p:grpSpPr>
          <a:xfrm>
            <a:off x="169314" y="6259451"/>
            <a:ext cx="964505" cy="661733"/>
            <a:chOff x="3612925" y="-1524850"/>
            <a:chExt cx="1438700" cy="987072"/>
          </a:xfrm>
        </p:grpSpPr>
        <p:sp>
          <p:nvSpPr>
            <p:cNvPr id="1683" name="Google Shape;1683;p16"/>
            <p:cNvSpPr/>
            <p:nvPr/>
          </p:nvSpPr>
          <p:spPr>
            <a:xfrm>
              <a:off x="3612925" y="-1448901"/>
              <a:ext cx="225197" cy="301146"/>
            </a:xfrm>
            <a:custGeom>
              <a:avLst/>
              <a:gdLst/>
              <a:ahLst/>
              <a:cxnLst/>
              <a:rect l="l" t="t" r="r" b="b"/>
              <a:pathLst>
                <a:path w="2550" h="3410" extrusionOk="0">
                  <a:moveTo>
                    <a:pt x="2549" y="1"/>
                  </a:moveTo>
                  <a:lnTo>
                    <a:pt x="1" y="3410"/>
                  </a:lnTo>
                  <a:lnTo>
                    <a:pt x="2387" y="3345"/>
                  </a:lnTo>
                  <a:lnTo>
                    <a:pt x="2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16"/>
            <p:cNvSpPr/>
            <p:nvPr/>
          </p:nvSpPr>
          <p:spPr>
            <a:xfrm>
              <a:off x="4005741" y="-1182902"/>
              <a:ext cx="981328" cy="645123"/>
            </a:xfrm>
            <a:custGeom>
              <a:avLst/>
              <a:gdLst/>
              <a:ahLst/>
              <a:cxnLst/>
              <a:rect l="l" t="t" r="r" b="b"/>
              <a:pathLst>
                <a:path w="11112" h="7305" extrusionOk="0">
                  <a:moveTo>
                    <a:pt x="11112" y="0"/>
                  </a:moveTo>
                  <a:lnTo>
                    <a:pt x="0" y="1364"/>
                  </a:lnTo>
                  <a:lnTo>
                    <a:pt x="0" y="7305"/>
                  </a:lnTo>
                  <a:lnTo>
                    <a:pt x="11112" y="5941"/>
                  </a:lnTo>
                  <a:lnTo>
                    <a:pt x="11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16"/>
            <p:cNvSpPr/>
            <p:nvPr/>
          </p:nvSpPr>
          <p:spPr>
            <a:xfrm>
              <a:off x="3663087" y="-1448901"/>
              <a:ext cx="342741" cy="911120"/>
            </a:xfrm>
            <a:custGeom>
              <a:avLst/>
              <a:gdLst/>
              <a:ahLst/>
              <a:cxnLst/>
              <a:rect l="l" t="t" r="r" b="b"/>
              <a:pathLst>
                <a:path w="3881" h="10317" extrusionOk="0">
                  <a:moveTo>
                    <a:pt x="1981" y="1"/>
                  </a:moveTo>
                  <a:lnTo>
                    <a:pt x="1" y="3312"/>
                  </a:lnTo>
                  <a:lnTo>
                    <a:pt x="1" y="8572"/>
                  </a:lnTo>
                  <a:lnTo>
                    <a:pt x="3880" y="10317"/>
                  </a:lnTo>
                  <a:lnTo>
                    <a:pt x="3880" y="4376"/>
                  </a:lnTo>
                  <a:lnTo>
                    <a:pt x="19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16"/>
            <p:cNvSpPr/>
            <p:nvPr/>
          </p:nvSpPr>
          <p:spPr>
            <a:xfrm>
              <a:off x="3663087" y="-1448901"/>
              <a:ext cx="342741" cy="911120"/>
            </a:xfrm>
            <a:custGeom>
              <a:avLst/>
              <a:gdLst/>
              <a:ahLst/>
              <a:cxnLst/>
              <a:rect l="l" t="t" r="r" b="b"/>
              <a:pathLst>
                <a:path w="3881" h="10317" fill="none" extrusionOk="0">
                  <a:moveTo>
                    <a:pt x="1" y="8572"/>
                  </a:moveTo>
                  <a:lnTo>
                    <a:pt x="3880" y="10317"/>
                  </a:lnTo>
                  <a:lnTo>
                    <a:pt x="3880" y="4376"/>
                  </a:lnTo>
                  <a:lnTo>
                    <a:pt x="1981" y="1"/>
                  </a:lnTo>
                  <a:lnTo>
                    <a:pt x="1" y="3312"/>
                  </a:lnTo>
                  <a:lnTo>
                    <a:pt x="1" y="8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16"/>
            <p:cNvSpPr/>
            <p:nvPr/>
          </p:nvSpPr>
          <p:spPr>
            <a:xfrm>
              <a:off x="4005741" y="-1071098"/>
              <a:ext cx="981328" cy="533319"/>
            </a:xfrm>
            <a:custGeom>
              <a:avLst/>
              <a:gdLst/>
              <a:ahLst/>
              <a:cxnLst/>
              <a:rect l="l" t="t" r="r" b="b"/>
              <a:pathLst>
                <a:path w="11112" h="6039" extrusionOk="0">
                  <a:moveTo>
                    <a:pt x="11112" y="0"/>
                  </a:moveTo>
                  <a:lnTo>
                    <a:pt x="0" y="1120"/>
                  </a:lnTo>
                  <a:lnTo>
                    <a:pt x="0" y="6039"/>
                  </a:lnTo>
                  <a:lnTo>
                    <a:pt x="11112" y="4675"/>
                  </a:lnTo>
                  <a:lnTo>
                    <a:pt x="11112"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16"/>
            <p:cNvSpPr/>
            <p:nvPr/>
          </p:nvSpPr>
          <p:spPr>
            <a:xfrm>
              <a:off x="3906124" y="-1288348"/>
              <a:ext cx="99705" cy="316247"/>
            </a:xfrm>
            <a:custGeom>
              <a:avLst/>
              <a:gdLst/>
              <a:ahLst/>
              <a:cxnLst/>
              <a:rect l="l" t="t" r="r" b="b"/>
              <a:pathLst>
                <a:path w="1129" h="3581" extrusionOk="0">
                  <a:moveTo>
                    <a:pt x="0" y="1"/>
                  </a:moveTo>
                  <a:lnTo>
                    <a:pt x="1128" y="3580"/>
                  </a:lnTo>
                  <a:lnTo>
                    <a:pt x="1128" y="2558"/>
                  </a:lnTo>
                  <a:lnTo>
                    <a:pt x="33" y="42"/>
                  </a:lnTo>
                  <a:lnTo>
                    <a:pt x="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16"/>
            <p:cNvSpPr/>
            <p:nvPr/>
          </p:nvSpPr>
          <p:spPr>
            <a:xfrm>
              <a:off x="3906124" y="-1288348"/>
              <a:ext cx="99705" cy="316247"/>
            </a:xfrm>
            <a:custGeom>
              <a:avLst/>
              <a:gdLst/>
              <a:ahLst/>
              <a:cxnLst/>
              <a:rect l="l" t="t" r="r" b="b"/>
              <a:pathLst>
                <a:path w="1129" h="3581" fill="none" extrusionOk="0">
                  <a:moveTo>
                    <a:pt x="0" y="1"/>
                  </a:moveTo>
                  <a:lnTo>
                    <a:pt x="1128" y="3580"/>
                  </a:lnTo>
                  <a:lnTo>
                    <a:pt x="1128" y="2558"/>
                  </a:lnTo>
                  <a:lnTo>
                    <a:pt x="33"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16"/>
            <p:cNvSpPr/>
            <p:nvPr/>
          </p:nvSpPr>
          <p:spPr>
            <a:xfrm>
              <a:off x="4005741" y="-1182902"/>
              <a:ext cx="981328" cy="210802"/>
            </a:xfrm>
            <a:custGeom>
              <a:avLst/>
              <a:gdLst/>
              <a:ahLst/>
              <a:cxnLst/>
              <a:rect l="l" t="t" r="r" b="b"/>
              <a:pathLst>
                <a:path w="11112" h="2387" extrusionOk="0">
                  <a:moveTo>
                    <a:pt x="11112" y="0"/>
                  </a:moveTo>
                  <a:lnTo>
                    <a:pt x="0" y="1364"/>
                  </a:lnTo>
                  <a:lnTo>
                    <a:pt x="0" y="2386"/>
                  </a:lnTo>
                  <a:lnTo>
                    <a:pt x="11112" y="1266"/>
                  </a:lnTo>
                  <a:lnTo>
                    <a:pt x="11112"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16"/>
            <p:cNvSpPr/>
            <p:nvPr/>
          </p:nvSpPr>
          <p:spPr>
            <a:xfrm>
              <a:off x="4202150" y="-947106"/>
              <a:ext cx="126905" cy="205768"/>
            </a:xfrm>
            <a:custGeom>
              <a:avLst/>
              <a:gdLst/>
              <a:ahLst/>
              <a:cxnLst/>
              <a:rect l="l" t="t" r="r" b="b"/>
              <a:pathLst>
                <a:path w="1437" h="2330" extrusionOk="0">
                  <a:moveTo>
                    <a:pt x="1437" y="0"/>
                  </a:moveTo>
                  <a:lnTo>
                    <a:pt x="0" y="138"/>
                  </a:lnTo>
                  <a:lnTo>
                    <a:pt x="0" y="2330"/>
                  </a:lnTo>
                  <a:lnTo>
                    <a:pt x="1437" y="215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16"/>
            <p:cNvSpPr/>
            <p:nvPr/>
          </p:nvSpPr>
          <p:spPr>
            <a:xfrm>
              <a:off x="4432912" y="-964327"/>
              <a:ext cx="126993" cy="372061"/>
            </a:xfrm>
            <a:custGeom>
              <a:avLst/>
              <a:gdLst/>
              <a:ahLst/>
              <a:cxnLst/>
              <a:rect l="l" t="t" r="r" b="b"/>
              <a:pathLst>
                <a:path w="1438" h="4213" extrusionOk="0">
                  <a:moveTo>
                    <a:pt x="1437" y="1"/>
                  </a:moveTo>
                  <a:lnTo>
                    <a:pt x="1" y="139"/>
                  </a:lnTo>
                  <a:lnTo>
                    <a:pt x="1" y="4213"/>
                  </a:lnTo>
                  <a:lnTo>
                    <a:pt x="1437" y="4043"/>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16"/>
            <p:cNvSpPr/>
            <p:nvPr/>
          </p:nvSpPr>
          <p:spPr>
            <a:xfrm>
              <a:off x="4663762" y="-980842"/>
              <a:ext cx="126905" cy="205856"/>
            </a:xfrm>
            <a:custGeom>
              <a:avLst/>
              <a:gdLst/>
              <a:ahLst/>
              <a:cxnLst/>
              <a:rect l="l" t="t" r="r" b="b"/>
              <a:pathLst>
                <a:path w="1437" h="2331" extrusionOk="0">
                  <a:moveTo>
                    <a:pt x="1437" y="1"/>
                  </a:moveTo>
                  <a:lnTo>
                    <a:pt x="0" y="139"/>
                  </a:lnTo>
                  <a:lnTo>
                    <a:pt x="0" y="2330"/>
                  </a:lnTo>
                  <a:lnTo>
                    <a:pt x="1437" y="2160"/>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16"/>
            <p:cNvSpPr/>
            <p:nvPr/>
          </p:nvSpPr>
          <p:spPr>
            <a:xfrm>
              <a:off x="3755551" y="-1051757"/>
              <a:ext cx="109066" cy="190755"/>
            </a:xfrm>
            <a:custGeom>
              <a:avLst/>
              <a:gdLst/>
              <a:ahLst/>
              <a:cxnLst/>
              <a:rect l="l" t="t" r="r" b="b"/>
              <a:pathLst>
                <a:path w="1235" h="2160" extrusionOk="0">
                  <a:moveTo>
                    <a:pt x="1" y="0"/>
                  </a:moveTo>
                  <a:lnTo>
                    <a:pt x="1" y="1973"/>
                  </a:lnTo>
                  <a:lnTo>
                    <a:pt x="1235" y="2159"/>
                  </a:lnTo>
                  <a:lnTo>
                    <a:pt x="1235" y="18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16"/>
            <p:cNvSpPr/>
            <p:nvPr/>
          </p:nvSpPr>
          <p:spPr>
            <a:xfrm>
              <a:off x="3838035" y="-1524850"/>
              <a:ext cx="1213590" cy="473178"/>
            </a:xfrm>
            <a:custGeom>
              <a:avLst/>
              <a:gdLst/>
              <a:ahLst/>
              <a:cxnLst/>
              <a:rect l="l" t="t" r="r" b="b"/>
              <a:pathLst>
                <a:path w="13742" h="5358" extrusionOk="0">
                  <a:moveTo>
                    <a:pt x="10836" y="1"/>
                  </a:moveTo>
                  <a:lnTo>
                    <a:pt x="0" y="861"/>
                  </a:lnTo>
                  <a:lnTo>
                    <a:pt x="1899" y="5357"/>
                  </a:lnTo>
                  <a:lnTo>
                    <a:pt x="13741" y="4213"/>
                  </a:lnTo>
                  <a:lnTo>
                    <a:pt x="10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96" name="Google Shape;1696;p16"/>
            <p:cNvGrpSpPr/>
            <p:nvPr/>
          </p:nvGrpSpPr>
          <p:grpSpPr>
            <a:xfrm>
              <a:off x="4153401" y="-1492616"/>
              <a:ext cx="719044" cy="391490"/>
              <a:chOff x="4534401" y="-1492616"/>
              <a:chExt cx="719044" cy="391490"/>
            </a:xfrm>
          </p:grpSpPr>
          <p:sp>
            <p:nvSpPr>
              <p:cNvPr id="1697" name="Google Shape;1697;p16"/>
              <p:cNvSpPr/>
              <p:nvPr/>
            </p:nvSpPr>
            <p:spPr>
              <a:xfrm>
                <a:off x="4786005" y="-1410131"/>
                <a:ext cx="161347" cy="241623"/>
              </a:xfrm>
              <a:custGeom>
                <a:avLst/>
                <a:gdLst/>
                <a:ahLst/>
                <a:cxnLst/>
                <a:rect l="l" t="t" r="r" b="b"/>
                <a:pathLst>
                  <a:path w="1827" h="2736" extrusionOk="0">
                    <a:moveTo>
                      <a:pt x="0" y="0"/>
                    </a:moveTo>
                    <a:lnTo>
                      <a:pt x="909" y="1372"/>
                    </a:lnTo>
                    <a:lnTo>
                      <a:pt x="1826" y="2735"/>
                    </a:lnTo>
                    <a:lnTo>
                      <a:pt x="917"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16"/>
              <p:cNvSpPr/>
              <p:nvPr/>
            </p:nvSpPr>
            <p:spPr>
              <a:xfrm>
                <a:off x="4569549" y="-1456761"/>
                <a:ext cx="160640" cy="242330"/>
              </a:xfrm>
              <a:custGeom>
                <a:avLst/>
                <a:gdLst/>
                <a:ahLst/>
                <a:cxnLst/>
                <a:rect l="l" t="t" r="r" b="b"/>
                <a:pathLst>
                  <a:path w="1819" h="2744" extrusionOk="0">
                    <a:moveTo>
                      <a:pt x="0" y="1"/>
                    </a:moveTo>
                    <a:lnTo>
                      <a:pt x="901" y="1372"/>
                    </a:lnTo>
                    <a:lnTo>
                      <a:pt x="1818"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16"/>
              <p:cNvSpPr/>
              <p:nvPr/>
            </p:nvSpPr>
            <p:spPr>
              <a:xfrm>
                <a:off x="4534401" y="-1351403"/>
                <a:ext cx="160640" cy="241623"/>
              </a:xfrm>
              <a:custGeom>
                <a:avLst/>
                <a:gdLst/>
                <a:ahLst/>
                <a:cxnLst/>
                <a:rect l="l" t="t" r="r" b="b"/>
                <a:pathLst>
                  <a:path w="1819" h="2736" extrusionOk="0">
                    <a:moveTo>
                      <a:pt x="0" y="1"/>
                    </a:moveTo>
                    <a:lnTo>
                      <a:pt x="901" y="1372"/>
                    </a:lnTo>
                    <a:lnTo>
                      <a:pt x="1819" y="2736"/>
                    </a:lnTo>
                    <a:lnTo>
                      <a:pt x="918"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16"/>
              <p:cNvSpPr/>
              <p:nvPr/>
            </p:nvSpPr>
            <p:spPr>
              <a:xfrm>
                <a:off x="4708554" y="-1449607"/>
                <a:ext cx="160640" cy="242418"/>
              </a:xfrm>
              <a:custGeom>
                <a:avLst/>
                <a:gdLst/>
                <a:ahLst/>
                <a:cxnLst/>
                <a:rect l="l" t="t" r="r" b="b"/>
                <a:pathLst>
                  <a:path w="1819" h="2745" extrusionOk="0">
                    <a:moveTo>
                      <a:pt x="1" y="1"/>
                    </a:moveTo>
                    <a:lnTo>
                      <a:pt x="902" y="1381"/>
                    </a:lnTo>
                    <a:lnTo>
                      <a:pt x="1819"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16"/>
              <p:cNvSpPr/>
              <p:nvPr/>
            </p:nvSpPr>
            <p:spPr>
              <a:xfrm>
                <a:off x="4596750" y="-1342748"/>
                <a:ext cx="160640" cy="241623"/>
              </a:xfrm>
              <a:custGeom>
                <a:avLst/>
                <a:gdLst/>
                <a:ahLst/>
                <a:cxnLst/>
                <a:rect l="l" t="t" r="r" b="b"/>
                <a:pathLst>
                  <a:path w="1819" h="2736" extrusionOk="0">
                    <a:moveTo>
                      <a:pt x="1" y="0"/>
                    </a:moveTo>
                    <a:lnTo>
                      <a:pt x="910" y="1372"/>
                    </a:lnTo>
                    <a:lnTo>
                      <a:pt x="1819" y="2735"/>
                    </a:lnTo>
                    <a:lnTo>
                      <a:pt x="918" y="136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16"/>
              <p:cNvSpPr/>
              <p:nvPr/>
            </p:nvSpPr>
            <p:spPr>
              <a:xfrm>
                <a:off x="4741583" y="-1371450"/>
                <a:ext cx="98998" cy="3709"/>
              </a:xfrm>
              <a:custGeom>
                <a:avLst/>
                <a:gdLst/>
                <a:ahLst/>
                <a:cxnLst/>
                <a:rect l="l" t="t" r="r" b="b"/>
                <a:pathLst>
                  <a:path w="1121" h="42" extrusionOk="0">
                    <a:moveTo>
                      <a:pt x="1120" y="0"/>
                    </a:moveTo>
                    <a:lnTo>
                      <a:pt x="560" y="17"/>
                    </a:lnTo>
                    <a:lnTo>
                      <a:pt x="0" y="41"/>
                    </a:lnTo>
                    <a:lnTo>
                      <a:pt x="0" y="41"/>
                    </a:lnTo>
                    <a:lnTo>
                      <a:pt x="560" y="25"/>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16"/>
              <p:cNvSpPr/>
              <p:nvPr/>
            </p:nvSpPr>
            <p:spPr>
              <a:xfrm>
                <a:off x="4765958" y="-1276867"/>
                <a:ext cx="98998" cy="3709"/>
              </a:xfrm>
              <a:custGeom>
                <a:avLst/>
                <a:gdLst/>
                <a:ahLst/>
                <a:cxnLst/>
                <a:rect l="l" t="t" r="r" b="b"/>
                <a:pathLst>
                  <a:path w="1121" h="42" extrusionOk="0">
                    <a:moveTo>
                      <a:pt x="1120" y="1"/>
                    </a:moveTo>
                    <a:lnTo>
                      <a:pt x="560" y="9"/>
                    </a:lnTo>
                    <a:lnTo>
                      <a:pt x="0" y="41"/>
                    </a:lnTo>
                    <a:lnTo>
                      <a:pt x="0" y="41"/>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16"/>
              <p:cNvSpPr/>
              <p:nvPr/>
            </p:nvSpPr>
            <p:spPr>
              <a:xfrm>
                <a:off x="4644792" y="-1195884"/>
                <a:ext cx="98998" cy="3709"/>
              </a:xfrm>
              <a:custGeom>
                <a:avLst/>
                <a:gdLst/>
                <a:ahLst/>
                <a:cxnLst/>
                <a:rect l="l" t="t" r="r" b="b"/>
                <a:pathLst>
                  <a:path w="1121" h="42" extrusionOk="0">
                    <a:moveTo>
                      <a:pt x="1120" y="1"/>
                    </a:moveTo>
                    <a:lnTo>
                      <a:pt x="560" y="9"/>
                    </a:lnTo>
                    <a:lnTo>
                      <a:pt x="0" y="42"/>
                    </a:lnTo>
                    <a:lnTo>
                      <a:pt x="0" y="42"/>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16"/>
              <p:cNvSpPr/>
              <p:nvPr/>
            </p:nvSpPr>
            <p:spPr>
              <a:xfrm>
                <a:off x="4611057" y="-1271127"/>
                <a:ext cx="98292" cy="3709"/>
              </a:xfrm>
              <a:custGeom>
                <a:avLst/>
                <a:gdLst/>
                <a:ahLst/>
                <a:cxnLst/>
                <a:rect l="l" t="t" r="r" b="b"/>
                <a:pathLst>
                  <a:path w="1113" h="42" extrusionOk="0">
                    <a:moveTo>
                      <a:pt x="1113" y="1"/>
                    </a:moveTo>
                    <a:lnTo>
                      <a:pt x="553" y="9"/>
                    </a:lnTo>
                    <a:lnTo>
                      <a:pt x="1" y="41"/>
                    </a:lnTo>
                    <a:lnTo>
                      <a:pt x="1" y="41"/>
                    </a:lnTo>
                    <a:lnTo>
                      <a:pt x="561" y="25"/>
                    </a:lnTo>
                    <a:lnTo>
                      <a:pt x="111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16"/>
              <p:cNvSpPr/>
              <p:nvPr/>
            </p:nvSpPr>
            <p:spPr>
              <a:xfrm>
                <a:off x="5092804" y="-1445986"/>
                <a:ext cx="160640" cy="242330"/>
              </a:xfrm>
              <a:custGeom>
                <a:avLst/>
                <a:gdLst/>
                <a:ahLst/>
                <a:cxnLst/>
                <a:rect l="l" t="t" r="r" b="b"/>
                <a:pathLst>
                  <a:path w="1819" h="2744" extrusionOk="0">
                    <a:moveTo>
                      <a:pt x="0" y="0"/>
                    </a:moveTo>
                    <a:lnTo>
                      <a:pt x="901" y="1372"/>
                    </a:lnTo>
                    <a:lnTo>
                      <a:pt x="1818" y="2744"/>
                    </a:lnTo>
                    <a:lnTo>
                      <a:pt x="917" y="1372"/>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16"/>
              <p:cNvSpPr/>
              <p:nvPr/>
            </p:nvSpPr>
            <p:spPr>
              <a:xfrm>
                <a:off x="4875554" y="-1492616"/>
                <a:ext cx="161435" cy="242418"/>
              </a:xfrm>
              <a:custGeom>
                <a:avLst/>
                <a:gdLst/>
                <a:ahLst/>
                <a:cxnLst/>
                <a:rect l="l" t="t" r="r" b="b"/>
                <a:pathLst>
                  <a:path w="1828" h="2745" extrusionOk="0">
                    <a:moveTo>
                      <a:pt x="1" y="1"/>
                    </a:moveTo>
                    <a:lnTo>
                      <a:pt x="910" y="1372"/>
                    </a:lnTo>
                    <a:lnTo>
                      <a:pt x="1827"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16"/>
              <p:cNvSpPr/>
              <p:nvPr/>
            </p:nvSpPr>
            <p:spPr>
              <a:xfrm>
                <a:off x="4840494" y="-1387258"/>
                <a:ext cx="161347" cy="242418"/>
              </a:xfrm>
              <a:custGeom>
                <a:avLst/>
                <a:gdLst/>
                <a:ahLst/>
                <a:cxnLst/>
                <a:rect l="l" t="t" r="r" b="b"/>
                <a:pathLst>
                  <a:path w="1827" h="2745" extrusionOk="0">
                    <a:moveTo>
                      <a:pt x="0" y="1"/>
                    </a:moveTo>
                    <a:lnTo>
                      <a:pt x="909" y="1373"/>
                    </a:lnTo>
                    <a:lnTo>
                      <a:pt x="1826"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16"/>
              <p:cNvSpPr/>
              <p:nvPr/>
            </p:nvSpPr>
            <p:spPr>
              <a:xfrm>
                <a:off x="5014647" y="-1484668"/>
                <a:ext cx="161347" cy="241623"/>
              </a:xfrm>
              <a:custGeom>
                <a:avLst/>
                <a:gdLst/>
                <a:ahLst/>
                <a:cxnLst/>
                <a:rect l="l" t="t" r="r" b="b"/>
                <a:pathLst>
                  <a:path w="1827" h="2736" extrusionOk="0">
                    <a:moveTo>
                      <a:pt x="0" y="0"/>
                    </a:moveTo>
                    <a:lnTo>
                      <a:pt x="909" y="1372"/>
                    </a:lnTo>
                    <a:lnTo>
                      <a:pt x="1827" y="2735"/>
                    </a:lnTo>
                    <a:lnTo>
                      <a:pt x="918"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16"/>
              <p:cNvSpPr/>
              <p:nvPr/>
            </p:nvSpPr>
            <p:spPr>
              <a:xfrm>
                <a:off x="4903549" y="-1378604"/>
                <a:ext cx="160640" cy="242330"/>
              </a:xfrm>
              <a:custGeom>
                <a:avLst/>
                <a:gdLst/>
                <a:ahLst/>
                <a:cxnLst/>
                <a:rect l="l" t="t" r="r" b="b"/>
                <a:pathLst>
                  <a:path w="1819" h="2744" extrusionOk="0">
                    <a:moveTo>
                      <a:pt x="0" y="0"/>
                    </a:moveTo>
                    <a:lnTo>
                      <a:pt x="901" y="1372"/>
                    </a:lnTo>
                    <a:lnTo>
                      <a:pt x="1818" y="2744"/>
                    </a:lnTo>
                    <a:lnTo>
                      <a:pt x="909"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16"/>
              <p:cNvSpPr/>
              <p:nvPr/>
            </p:nvSpPr>
            <p:spPr>
              <a:xfrm>
                <a:off x="5048295" y="-1407305"/>
                <a:ext cx="98998" cy="3709"/>
              </a:xfrm>
              <a:custGeom>
                <a:avLst/>
                <a:gdLst/>
                <a:ahLst/>
                <a:cxnLst/>
                <a:rect l="l" t="t" r="r" b="b"/>
                <a:pathLst>
                  <a:path w="1121" h="42" extrusionOk="0">
                    <a:moveTo>
                      <a:pt x="1121" y="1"/>
                    </a:moveTo>
                    <a:lnTo>
                      <a:pt x="561" y="17"/>
                    </a:lnTo>
                    <a:lnTo>
                      <a:pt x="1" y="41"/>
                    </a:lnTo>
                    <a:lnTo>
                      <a:pt x="561" y="33"/>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16"/>
              <p:cNvSpPr/>
              <p:nvPr/>
            </p:nvSpPr>
            <p:spPr>
              <a:xfrm>
                <a:off x="5072669" y="-1312722"/>
                <a:ext cx="98998" cy="3709"/>
              </a:xfrm>
              <a:custGeom>
                <a:avLst/>
                <a:gdLst/>
                <a:ahLst/>
                <a:cxnLst/>
                <a:rect l="l" t="t" r="r" b="b"/>
                <a:pathLst>
                  <a:path w="1121" h="42" extrusionOk="0">
                    <a:moveTo>
                      <a:pt x="1121" y="1"/>
                    </a:moveTo>
                    <a:lnTo>
                      <a:pt x="561" y="17"/>
                    </a:lnTo>
                    <a:lnTo>
                      <a:pt x="1" y="42"/>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16"/>
              <p:cNvSpPr/>
              <p:nvPr/>
            </p:nvSpPr>
            <p:spPr>
              <a:xfrm>
                <a:off x="4951592" y="-1231651"/>
                <a:ext cx="98998" cy="3621"/>
              </a:xfrm>
              <a:custGeom>
                <a:avLst/>
                <a:gdLst/>
                <a:ahLst/>
                <a:cxnLst/>
                <a:rect l="l" t="t" r="r" b="b"/>
                <a:pathLst>
                  <a:path w="1121" h="41" extrusionOk="0">
                    <a:moveTo>
                      <a:pt x="1120" y="0"/>
                    </a:moveTo>
                    <a:lnTo>
                      <a:pt x="560" y="16"/>
                    </a:lnTo>
                    <a:lnTo>
                      <a:pt x="0" y="41"/>
                    </a:lnTo>
                    <a:lnTo>
                      <a:pt x="560" y="24"/>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16"/>
              <p:cNvSpPr/>
              <p:nvPr/>
            </p:nvSpPr>
            <p:spPr>
              <a:xfrm>
                <a:off x="4917150" y="-1306982"/>
                <a:ext cx="98998" cy="3709"/>
              </a:xfrm>
              <a:custGeom>
                <a:avLst/>
                <a:gdLst/>
                <a:ahLst/>
                <a:cxnLst/>
                <a:rect l="l" t="t" r="r" b="b"/>
                <a:pathLst>
                  <a:path w="1121" h="42" extrusionOk="0">
                    <a:moveTo>
                      <a:pt x="1121" y="1"/>
                    </a:moveTo>
                    <a:lnTo>
                      <a:pt x="561" y="17"/>
                    </a:lnTo>
                    <a:lnTo>
                      <a:pt x="1" y="41"/>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715" name="Google Shape;1715;p16"/>
          <p:cNvGrpSpPr/>
          <p:nvPr/>
        </p:nvGrpSpPr>
        <p:grpSpPr>
          <a:xfrm flipH="1">
            <a:off x="11388600" y="5068038"/>
            <a:ext cx="891365" cy="1427212"/>
            <a:chOff x="10639525" y="2561020"/>
            <a:chExt cx="934738" cy="1496657"/>
          </a:xfrm>
        </p:grpSpPr>
        <p:sp>
          <p:nvSpPr>
            <p:cNvPr id="1716" name="Google Shape;1716;p16"/>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16"/>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16"/>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16"/>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16"/>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16"/>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16"/>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16"/>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16"/>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16"/>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16"/>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16"/>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16"/>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16"/>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16"/>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31" name="Google Shape;1731;p16"/>
          <p:cNvGrpSpPr/>
          <p:nvPr/>
        </p:nvGrpSpPr>
        <p:grpSpPr>
          <a:xfrm>
            <a:off x="7698618" y="6264484"/>
            <a:ext cx="4509460" cy="609605"/>
            <a:chOff x="-1460850" y="5913650"/>
            <a:chExt cx="5455871" cy="737545"/>
          </a:xfrm>
        </p:grpSpPr>
        <p:sp>
          <p:nvSpPr>
            <p:cNvPr id="1732" name="Google Shape;1732;p16"/>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16"/>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16"/>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74506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735"/>
        <p:cNvGrpSpPr/>
        <p:nvPr/>
      </p:nvGrpSpPr>
      <p:grpSpPr>
        <a:xfrm>
          <a:off x="0" y="0"/>
          <a:ext cx="0" cy="0"/>
          <a:chOff x="0" y="0"/>
          <a:chExt cx="0" cy="0"/>
        </a:xfrm>
      </p:grpSpPr>
      <p:sp>
        <p:nvSpPr>
          <p:cNvPr id="1736" name="Google Shape;1736;p17"/>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737" name="Google Shape;1737;p17"/>
          <p:cNvSpPr/>
          <p:nvPr/>
        </p:nvSpPr>
        <p:spPr>
          <a:xfrm>
            <a:off x="10802668" y="1697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8" name="Google Shape;1738;p17"/>
          <p:cNvSpPr/>
          <p:nvPr/>
        </p:nvSpPr>
        <p:spPr>
          <a:xfrm>
            <a:off x="327817" y="1697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9" name="Google Shape;1739;p17"/>
          <p:cNvSpPr/>
          <p:nvPr/>
        </p:nvSpPr>
        <p:spPr>
          <a:xfrm>
            <a:off x="5472850" y="1697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40" name="Google Shape;1740;p17"/>
          <p:cNvGrpSpPr/>
          <p:nvPr/>
        </p:nvGrpSpPr>
        <p:grpSpPr>
          <a:xfrm flipH="1">
            <a:off x="10767525" y="-4802"/>
            <a:ext cx="1312252" cy="2484713"/>
            <a:chOff x="291575" y="455500"/>
            <a:chExt cx="1024770" cy="1940374"/>
          </a:xfrm>
        </p:grpSpPr>
        <p:sp>
          <p:nvSpPr>
            <p:cNvPr id="1741" name="Google Shape;1741;p17"/>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17"/>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17"/>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17"/>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17"/>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17"/>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17"/>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17"/>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17"/>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17"/>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17"/>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2" name="Google Shape;1752;p17"/>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3" name="Google Shape;1753;p17"/>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4" name="Google Shape;1754;p17"/>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5" name="Google Shape;1755;p17"/>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6" name="Google Shape;1756;p17"/>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7" name="Google Shape;1757;p17"/>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8" name="Google Shape;1758;p17"/>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9" name="Google Shape;1759;p17"/>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0" name="Google Shape;1760;p17"/>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1" name="Google Shape;1761;p17"/>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2" name="Google Shape;1762;p17"/>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3" name="Google Shape;1763;p17"/>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4" name="Google Shape;1764;p17"/>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17"/>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17"/>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17"/>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17"/>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17"/>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17"/>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17"/>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17"/>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17"/>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17"/>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17"/>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17"/>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17"/>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17"/>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17"/>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17"/>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17"/>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17"/>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3" name="Google Shape;1783;p17"/>
          <p:cNvGrpSpPr/>
          <p:nvPr/>
        </p:nvGrpSpPr>
        <p:grpSpPr>
          <a:xfrm>
            <a:off x="112225" y="-4802"/>
            <a:ext cx="1312252" cy="2484713"/>
            <a:chOff x="291575" y="455500"/>
            <a:chExt cx="1024770" cy="1940374"/>
          </a:xfrm>
        </p:grpSpPr>
        <p:sp>
          <p:nvSpPr>
            <p:cNvPr id="1784" name="Google Shape;1784;p17"/>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17"/>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17"/>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17"/>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17"/>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9" name="Google Shape;1789;p17"/>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0" name="Google Shape;1790;p17"/>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17"/>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17"/>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17"/>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17"/>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17"/>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6" name="Google Shape;1796;p17"/>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7" name="Google Shape;1797;p17"/>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17"/>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9" name="Google Shape;1799;p17"/>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0" name="Google Shape;1800;p17"/>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1" name="Google Shape;1801;p17"/>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17"/>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17"/>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17"/>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17"/>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17"/>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17"/>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17"/>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17"/>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17"/>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17"/>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17"/>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17"/>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17"/>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17"/>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17"/>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17"/>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17"/>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17"/>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17"/>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17"/>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2" name="Google Shape;1822;p17"/>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3" name="Google Shape;1823;p17"/>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4" name="Google Shape;1824;p17"/>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5" name="Google Shape;1825;p17"/>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26" name="Google Shape;1826;p17"/>
          <p:cNvGrpSpPr/>
          <p:nvPr/>
        </p:nvGrpSpPr>
        <p:grpSpPr>
          <a:xfrm flipH="1">
            <a:off x="-167" y="5987758"/>
            <a:ext cx="12192000" cy="768809"/>
            <a:chOff x="-7950" y="4567018"/>
            <a:chExt cx="9144000" cy="576607"/>
          </a:xfrm>
        </p:grpSpPr>
        <p:sp>
          <p:nvSpPr>
            <p:cNvPr id="1827" name="Google Shape;1827;p17"/>
            <p:cNvSpPr/>
            <p:nvPr/>
          </p:nvSpPr>
          <p:spPr>
            <a:xfrm>
              <a:off x="-4269" y="4567018"/>
              <a:ext cx="4570856" cy="548683"/>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8" name="Google Shape;1828;p17"/>
            <p:cNvSpPr/>
            <p:nvPr/>
          </p:nvSpPr>
          <p:spPr>
            <a:xfrm flipH="1">
              <a:off x="-7950" y="4905125"/>
              <a:ext cx="9144000" cy="238500"/>
            </a:xfrm>
            <a:prstGeom prst="rect">
              <a:avLst/>
            </a:prstGeom>
            <a:solidFill>
              <a:srgbClr val="C6E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
        <p:nvSpPr>
          <p:cNvPr id="1829" name="Google Shape;1829;p17"/>
          <p:cNvSpPr/>
          <p:nvPr/>
        </p:nvSpPr>
        <p:spPr>
          <a:xfrm rot="10800000">
            <a:off x="-1828795" y="5057796"/>
            <a:ext cx="3799329" cy="1577904"/>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30" name="Google Shape;1830;p17"/>
          <p:cNvSpPr/>
          <p:nvPr/>
        </p:nvSpPr>
        <p:spPr>
          <a:xfrm flipH="1">
            <a:off x="-10600"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831" name="Google Shape;1831;p17"/>
          <p:cNvGrpSpPr/>
          <p:nvPr/>
        </p:nvGrpSpPr>
        <p:grpSpPr>
          <a:xfrm flipH="1">
            <a:off x="11021612" y="5604059"/>
            <a:ext cx="1417293" cy="1461903"/>
            <a:chOff x="4536300" y="-2382183"/>
            <a:chExt cx="1902919" cy="1962812"/>
          </a:xfrm>
        </p:grpSpPr>
        <p:sp>
          <p:nvSpPr>
            <p:cNvPr id="1832" name="Google Shape;1832;p17"/>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17"/>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17"/>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5" name="Google Shape;1835;p17"/>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6" name="Google Shape;1836;p17"/>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7" name="Google Shape;1837;p17"/>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8" name="Google Shape;1838;p17"/>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9" name="Google Shape;1839;p17"/>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0" name="Google Shape;1840;p17"/>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1" name="Google Shape;1841;p17"/>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2" name="Google Shape;1842;p17"/>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3" name="Google Shape;1843;p17"/>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4" name="Google Shape;1844;p17"/>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5" name="Google Shape;1845;p17"/>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6" name="Google Shape;1846;p17"/>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47" name="Google Shape;1847;p17"/>
          <p:cNvGrpSpPr/>
          <p:nvPr/>
        </p:nvGrpSpPr>
        <p:grpSpPr>
          <a:xfrm flipH="1">
            <a:off x="-362267" y="5057805"/>
            <a:ext cx="891365" cy="1427212"/>
            <a:chOff x="10639525" y="2561020"/>
            <a:chExt cx="934738" cy="1496657"/>
          </a:xfrm>
        </p:grpSpPr>
        <p:sp>
          <p:nvSpPr>
            <p:cNvPr id="1848" name="Google Shape;1848;p17"/>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9" name="Google Shape;1849;p17"/>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17"/>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1" name="Google Shape;1851;p17"/>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2" name="Google Shape;1852;p17"/>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3" name="Google Shape;1853;p17"/>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4" name="Google Shape;1854;p17"/>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5" name="Google Shape;1855;p17"/>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17"/>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7" name="Google Shape;1857;p17"/>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8" name="Google Shape;1858;p17"/>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9" name="Google Shape;1859;p17"/>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0" name="Google Shape;1860;p17"/>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1" name="Google Shape;1861;p17"/>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2" name="Google Shape;1862;p17"/>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63" name="Google Shape;1863;p17"/>
          <p:cNvGrpSpPr/>
          <p:nvPr/>
        </p:nvGrpSpPr>
        <p:grpSpPr>
          <a:xfrm flipH="1">
            <a:off x="-64001" y="6296636"/>
            <a:ext cx="4509460" cy="609605"/>
            <a:chOff x="-1460850" y="5913650"/>
            <a:chExt cx="5455871" cy="737545"/>
          </a:xfrm>
        </p:grpSpPr>
        <p:sp>
          <p:nvSpPr>
            <p:cNvPr id="1864" name="Google Shape;1864;p17"/>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5" name="Google Shape;1865;p17"/>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6" name="Google Shape;1866;p17"/>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67" name="Google Shape;1867;p17"/>
          <p:cNvGrpSpPr/>
          <p:nvPr/>
        </p:nvGrpSpPr>
        <p:grpSpPr>
          <a:xfrm>
            <a:off x="256892" y="5874936"/>
            <a:ext cx="813792" cy="713617"/>
            <a:chOff x="5960374" y="-1488995"/>
            <a:chExt cx="931966" cy="817244"/>
          </a:xfrm>
        </p:grpSpPr>
        <p:sp>
          <p:nvSpPr>
            <p:cNvPr id="1868" name="Google Shape;1868;p17"/>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9" name="Google Shape;1869;p17"/>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0" name="Google Shape;1870;p17"/>
            <p:cNvSpPr/>
            <p:nvPr/>
          </p:nvSpPr>
          <p:spPr>
            <a:xfrm>
              <a:off x="6388339" y="-1430267"/>
              <a:ext cx="452337" cy="758516"/>
            </a:xfrm>
            <a:custGeom>
              <a:avLst/>
              <a:gdLst/>
              <a:ahLst/>
              <a:cxnLst/>
              <a:rect l="l" t="t" r="r" b="b"/>
              <a:pathLst>
                <a:path w="5122" h="8589" extrusionOk="0">
                  <a:moveTo>
                    <a:pt x="2387" y="1"/>
                  </a:moveTo>
                  <a:lnTo>
                    <a:pt x="0" y="3077"/>
                  </a:lnTo>
                  <a:lnTo>
                    <a:pt x="0" y="8588"/>
                  </a:lnTo>
                  <a:lnTo>
                    <a:pt x="5122" y="7752"/>
                  </a:lnTo>
                  <a:lnTo>
                    <a:pt x="5122" y="2517"/>
                  </a:lnTo>
                  <a:lnTo>
                    <a:pt x="2387" y="1"/>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1" name="Google Shape;1871;p17"/>
            <p:cNvSpPr/>
            <p:nvPr/>
          </p:nvSpPr>
          <p:spPr>
            <a:xfrm>
              <a:off x="6388339" y="-1416578"/>
              <a:ext cx="452337" cy="744828"/>
            </a:xfrm>
            <a:custGeom>
              <a:avLst/>
              <a:gdLst/>
              <a:ahLst/>
              <a:cxnLst/>
              <a:rect l="l" t="t" r="r" b="b"/>
              <a:pathLst>
                <a:path w="5122" h="8434" extrusionOk="0">
                  <a:moveTo>
                    <a:pt x="2557" y="0"/>
                  </a:moveTo>
                  <a:lnTo>
                    <a:pt x="17" y="4058"/>
                  </a:lnTo>
                  <a:lnTo>
                    <a:pt x="0" y="4058"/>
                  </a:lnTo>
                  <a:lnTo>
                    <a:pt x="0" y="8409"/>
                  </a:lnTo>
                  <a:lnTo>
                    <a:pt x="0" y="8433"/>
                  </a:lnTo>
                  <a:lnTo>
                    <a:pt x="5122" y="7597"/>
                  </a:lnTo>
                  <a:lnTo>
                    <a:pt x="5122" y="2362"/>
                  </a:lnTo>
                  <a:lnTo>
                    <a:pt x="255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2" name="Google Shape;1872;p17"/>
            <p:cNvSpPr/>
            <p:nvPr/>
          </p:nvSpPr>
          <p:spPr>
            <a:xfrm>
              <a:off x="6012037" y="-1232357"/>
              <a:ext cx="376388" cy="558400"/>
            </a:xfrm>
            <a:custGeom>
              <a:avLst/>
              <a:gdLst/>
              <a:ahLst/>
              <a:cxnLst/>
              <a:rect l="l" t="t" r="r" b="b"/>
              <a:pathLst>
                <a:path w="4262" h="6323" extrusionOk="0">
                  <a:moveTo>
                    <a:pt x="0" y="0"/>
                  </a:moveTo>
                  <a:lnTo>
                    <a:pt x="0" y="5203"/>
                  </a:lnTo>
                  <a:lnTo>
                    <a:pt x="4261" y="6323"/>
                  </a:lnTo>
                  <a:lnTo>
                    <a:pt x="4261" y="98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3" name="Google Shape;1873;p17"/>
            <p:cNvSpPr/>
            <p:nvPr/>
          </p:nvSpPr>
          <p:spPr>
            <a:xfrm>
              <a:off x="6388339" y="-1420199"/>
              <a:ext cx="225903" cy="362081"/>
            </a:xfrm>
            <a:custGeom>
              <a:avLst/>
              <a:gdLst/>
              <a:ahLst/>
              <a:cxnLst/>
              <a:rect l="l" t="t" r="r" b="b"/>
              <a:pathLst>
                <a:path w="2558" h="4100" extrusionOk="0">
                  <a:moveTo>
                    <a:pt x="2305" y="1"/>
                  </a:moveTo>
                  <a:lnTo>
                    <a:pt x="0" y="2963"/>
                  </a:lnTo>
                  <a:lnTo>
                    <a:pt x="0" y="3109"/>
                  </a:lnTo>
                  <a:lnTo>
                    <a:pt x="0" y="4099"/>
                  </a:lnTo>
                  <a:lnTo>
                    <a:pt x="17" y="4099"/>
                  </a:lnTo>
                  <a:lnTo>
                    <a:pt x="2557" y="41"/>
                  </a:lnTo>
                  <a:lnTo>
                    <a:pt x="2541" y="25"/>
                  </a:lnTo>
                  <a:lnTo>
                    <a:pt x="230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4" name="Google Shape;1874;p17"/>
            <p:cNvSpPr/>
            <p:nvPr/>
          </p:nvSpPr>
          <p:spPr>
            <a:xfrm>
              <a:off x="6012037" y="-1228118"/>
              <a:ext cx="376388" cy="170002"/>
            </a:xfrm>
            <a:custGeom>
              <a:avLst/>
              <a:gdLst/>
              <a:ahLst/>
              <a:cxnLst/>
              <a:rect l="l" t="t" r="r" b="b"/>
              <a:pathLst>
                <a:path w="4262" h="1925" extrusionOk="0">
                  <a:moveTo>
                    <a:pt x="211" y="1"/>
                  </a:moveTo>
                  <a:lnTo>
                    <a:pt x="8" y="236"/>
                  </a:lnTo>
                  <a:lnTo>
                    <a:pt x="0" y="983"/>
                  </a:lnTo>
                  <a:lnTo>
                    <a:pt x="4261" y="1924"/>
                  </a:lnTo>
                  <a:lnTo>
                    <a:pt x="4261" y="934"/>
                  </a:lnTo>
                  <a:lnTo>
                    <a:pt x="21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5" name="Google Shape;1875;p17"/>
            <p:cNvSpPr/>
            <p:nvPr/>
          </p:nvSpPr>
          <p:spPr>
            <a:xfrm>
              <a:off x="5960374" y="-1488995"/>
              <a:ext cx="669585" cy="401469"/>
            </a:xfrm>
            <a:custGeom>
              <a:avLst/>
              <a:gdLst/>
              <a:ahLst/>
              <a:cxnLst/>
              <a:rect l="l" t="t" r="r" b="b"/>
              <a:pathLst>
                <a:path w="7582" h="4546" extrusionOk="0">
                  <a:moveTo>
                    <a:pt x="3045" y="0"/>
                  </a:moveTo>
                  <a:lnTo>
                    <a:pt x="1" y="3466"/>
                  </a:lnTo>
                  <a:lnTo>
                    <a:pt x="4863" y="4546"/>
                  </a:lnTo>
                  <a:lnTo>
                    <a:pt x="7582" y="528"/>
                  </a:lnTo>
                  <a:lnTo>
                    <a:pt x="3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6" name="Google Shape;1876;p17"/>
            <p:cNvSpPr/>
            <p:nvPr/>
          </p:nvSpPr>
          <p:spPr>
            <a:xfrm>
              <a:off x="6042859" y="-1073305"/>
              <a:ext cx="62437" cy="152074"/>
            </a:xfrm>
            <a:custGeom>
              <a:avLst/>
              <a:gdLst/>
              <a:ahLst/>
              <a:cxnLst/>
              <a:rect l="l" t="t" r="r" b="b"/>
              <a:pathLst>
                <a:path w="707" h="1722" extrusionOk="0">
                  <a:moveTo>
                    <a:pt x="0" y="1"/>
                  </a:moveTo>
                  <a:lnTo>
                    <a:pt x="0" y="1567"/>
                  </a:lnTo>
                  <a:lnTo>
                    <a:pt x="706" y="1722"/>
                  </a:lnTo>
                  <a:lnTo>
                    <a:pt x="706" y="15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17"/>
            <p:cNvSpPr/>
            <p:nvPr/>
          </p:nvSpPr>
          <p:spPr>
            <a:xfrm>
              <a:off x="6279361" y="-1015195"/>
              <a:ext cx="62437" cy="151279"/>
            </a:xfrm>
            <a:custGeom>
              <a:avLst/>
              <a:gdLst/>
              <a:ahLst/>
              <a:cxnLst/>
              <a:rect l="l" t="t" r="r" b="b"/>
              <a:pathLst>
                <a:path w="707" h="1713" extrusionOk="0">
                  <a:moveTo>
                    <a:pt x="1" y="0"/>
                  </a:moveTo>
                  <a:lnTo>
                    <a:pt x="1" y="1559"/>
                  </a:lnTo>
                  <a:lnTo>
                    <a:pt x="707" y="1713"/>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8" name="Google Shape;1878;p17"/>
            <p:cNvSpPr/>
            <p:nvPr/>
          </p:nvSpPr>
          <p:spPr>
            <a:xfrm>
              <a:off x="6162523" y="-1038863"/>
              <a:ext cx="62437" cy="321899"/>
            </a:xfrm>
            <a:custGeom>
              <a:avLst/>
              <a:gdLst/>
              <a:ahLst/>
              <a:cxnLst/>
              <a:rect l="l" t="t" r="r" b="b"/>
              <a:pathLst>
                <a:path w="707" h="3645" extrusionOk="0">
                  <a:moveTo>
                    <a:pt x="1" y="0"/>
                  </a:moveTo>
                  <a:lnTo>
                    <a:pt x="1" y="3450"/>
                  </a:lnTo>
                  <a:lnTo>
                    <a:pt x="707" y="3645"/>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879" name="Google Shape;1879;p17"/>
            <p:cNvGrpSpPr/>
            <p:nvPr/>
          </p:nvGrpSpPr>
          <p:grpSpPr>
            <a:xfrm>
              <a:off x="6073680" y="-1471067"/>
              <a:ext cx="434411" cy="338414"/>
              <a:chOff x="5387880" y="-2385467"/>
              <a:chExt cx="434411" cy="338414"/>
            </a:xfrm>
          </p:grpSpPr>
          <p:sp>
            <p:nvSpPr>
              <p:cNvPr id="1880" name="Google Shape;1880;p17"/>
              <p:cNvSpPr/>
              <p:nvPr/>
            </p:nvSpPr>
            <p:spPr>
              <a:xfrm>
                <a:off x="5387880" y="-2356854"/>
                <a:ext cx="192875" cy="218044"/>
              </a:xfrm>
              <a:custGeom>
                <a:avLst/>
                <a:gdLst/>
                <a:ahLst/>
                <a:cxnLst/>
                <a:rect l="l" t="t" r="r" b="b"/>
                <a:pathLst>
                  <a:path w="2184" h="2469" extrusionOk="0">
                    <a:moveTo>
                      <a:pt x="2184" y="1"/>
                    </a:moveTo>
                    <a:lnTo>
                      <a:pt x="1088" y="1226"/>
                    </a:lnTo>
                    <a:lnTo>
                      <a:pt x="0" y="2468"/>
                    </a:lnTo>
                    <a:lnTo>
                      <a:pt x="1096" y="1235"/>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1" name="Google Shape;1881;p17"/>
              <p:cNvSpPr/>
              <p:nvPr/>
            </p:nvSpPr>
            <p:spPr>
              <a:xfrm>
                <a:off x="5609369" y="-2373987"/>
                <a:ext cx="192168" cy="217955"/>
              </a:xfrm>
              <a:custGeom>
                <a:avLst/>
                <a:gdLst/>
                <a:ahLst/>
                <a:cxnLst/>
                <a:rect l="l" t="t" r="r" b="b"/>
                <a:pathLst>
                  <a:path w="2176" h="2468" extrusionOk="0">
                    <a:moveTo>
                      <a:pt x="2175" y="0"/>
                    </a:moveTo>
                    <a:lnTo>
                      <a:pt x="1080" y="1234"/>
                    </a:lnTo>
                    <a:lnTo>
                      <a:pt x="0" y="2467"/>
                    </a:lnTo>
                    <a:lnTo>
                      <a:pt x="1088" y="1242"/>
                    </a:lnTo>
                    <a:lnTo>
                      <a:pt x="21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2" name="Google Shape;1882;p17"/>
              <p:cNvSpPr/>
              <p:nvPr/>
            </p:nvSpPr>
            <p:spPr>
              <a:xfrm>
                <a:off x="5629416" y="-2265097"/>
                <a:ext cx="192875" cy="218044"/>
              </a:xfrm>
              <a:custGeom>
                <a:avLst/>
                <a:gdLst/>
                <a:ahLst/>
                <a:cxnLst/>
                <a:rect l="l" t="t" r="r" b="b"/>
                <a:pathLst>
                  <a:path w="2184" h="2469" extrusionOk="0">
                    <a:moveTo>
                      <a:pt x="2184" y="1"/>
                    </a:moveTo>
                    <a:lnTo>
                      <a:pt x="1088" y="1234"/>
                    </a:lnTo>
                    <a:lnTo>
                      <a:pt x="1"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3" name="Google Shape;1883;p17"/>
              <p:cNvSpPr/>
              <p:nvPr/>
            </p:nvSpPr>
            <p:spPr>
              <a:xfrm>
                <a:off x="5470276" y="-2385467"/>
                <a:ext cx="192168" cy="218662"/>
              </a:xfrm>
              <a:custGeom>
                <a:avLst/>
                <a:gdLst/>
                <a:ahLst/>
                <a:cxnLst/>
                <a:rect l="l" t="t" r="r" b="b"/>
                <a:pathLst>
                  <a:path w="2176" h="2476" extrusionOk="0">
                    <a:moveTo>
                      <a:pt x="2176" y="0"/>
                    </a:moveTo>
                    <a:lnTo>
                      <a:pt x="1088" y="1234"/>
                    </a:lnTo>
                    <a:lnTo>
                      <a:pt x="1" y="2476"/>
                    </a:lnTo>
                    <a:lnTo>
                      <a:pt x="1" y="2476"/>
                    </a:lnTo>
                    <a:lnTo>
                      <a:pt x="1096" y="1242"/>
                    </a:lnTo>
                    <a:lnTo>
                      <a:pt x="217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4" name="Google Shape;1884;p17"/>
              <p:cNvSpPr/>
              <p:nvPr/>
            </p:nvSpPr>
            <p:spPr>
              <a:xfrm>
                <a:off x="5566361" y="-2265097"/>
                <a:ext cx="192875" cy="218044"/>
              </a:xfrm>
              <a:custGeom>
                <a:avLst/>
                <a:gdLst/>
                <a:ahLst/>
                <a:cxnLst/>
                <a:rect l="l" t="t" r="r" b="b"/>
                <a:pathLst>
                  <a:path w="2184" h="2469" extrusionOk="0">
                    <a:moveTo>
                      <a:pt x="2184" y="1"/>
                    </a:moveTo>
                    <a:lnTo>
                      <a:pt x="1088" y="1234"/>
                    </a:lnTo>
                    <a:lnTo>
                      <a:pt x="0"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5" name="Google Shape;1885;p17"/>
              <p:cNvSpPr/>
              <p:nvPr/>
            </p:nvSpPr>
            <p:spPr>
              <a:xfrm>
                <a:off x="5521144" y="-2326033"/>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6" name="Google Shape;1886;p17"/>
              <p:cNvSpPr/>
              <p:nvPr/>
            </p:nvSpPr>
            <p:spPr>
              <a:xfrm>
                <a:off x="5484671" y="-2235688"/>
                <a:ext cx="97497" cy="17309"/>
              </a:xfrm>
              <a:custGeom>
                <a:avLst/>
                <a:gdLst/>
                <a:ahLst/>
                <a:cxnLst/>
                <a:rect l="l" t="t" r="r" b="b"/>
                <a:pathLst>
                  <a:path w="1104" h="196" extrusionOk="0">
                    <a:moveTo>
                      <a:pt x="0" y="1"/>
                    </a:moveTo>
                    <a:lnTo>
                      <a:pt x="544" y="98"/>
                    </a:lnTo>
                    <a:lnTo>
                      <a:pt x="1104" y="195"/>
                    </a:lnTo>
                    <a:lnTo>
                      <a:pt x="552" y="90"/>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7" name="Google Shape;1887;p17"/>
              <p:cNvSpPr/>
              <p:nvPr/>
            </p:nvSpPr>
            <p:spPr>
              <a:xfrm>
                <a:off x="5593561" y="-2138897"/>
                <a:ext cx="97585" cy="16514"/>
              </a:xfrm>
              <a:custGeom>
                <a:avLst/>
                <a:gdLst/>
                <a:ahLst/>
                <a:cxnLst/>
                <a:rect l="l" t="t" r="r" b="b"/>
                <a:pathLst>
                  <a:path w="1105" h="187" extrusionOk="0">
                    <a:moveTo>
                      <a:pt x="1" y="0"/>
                    </a:moveTo>
                    <a:lnTo>
                      <a:pt x="545" y="98"/>
                    </a:lnTo>
                    <a:lnTo>
                      <a:pt x="1105" y="187"/>
                    </a:lnTo>
                    <a:lnTo>
                      <a:pt x="553" y="90"/>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8" name="Google Shape;1888;p17"/>
              <p:cNvSpPr/>
              <p:nvPr/>
            </p:nvSpPr>
            <p:spPr>
              <a:xfrm>
                <a:off x="5637276" y="-2209194"/>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89" name="Google Shape;1889;p17"/>
            <p:cNvSpPr/>
            <p:nvPr/>
          </p:nvSpPr>
          <p:spPr>
            <a:xfrm>
              <a:off x="6506591" y="-1194383"/>
              <a:ext cx="98998" cy="124079"/>
            </a:xfrm>
            <a:custGeom>
              <a:avLst/>
              <a:gdLst/>
              <a:ahLst/>
              <a:cxnLst/>
              <a:rect l="l" t="t" r="r" b="b"/>
              <a:pathLst>
                <a:path w="1121" h="1405" extrusionOk="0">
                  <a:moveTo>
                    <a:pt x="1121" y="0"/>
                  </a:moveTo>
                  <a:lnTo>
                    <a:pt x="1" y="252"/>
                  </a:lnTo>
                  <a:lnTo>
                    <a:pt x="1" y="1404"/>
                  </a:lnTo>
                  <a:lnTo>
                    <a:pt x="1121" y="1153"/>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0" name="Google Shape;1890;p17"/>
            <p:cNvSpPr/>
            <p:nvPr/>
          </p:nvSpPr>
          <p:spPr>
            <a:xfrm>
              <a:off x="6505884" y="-1031710"/>
              <a:ext cx="260963" cy="154194"/>
            </a:xfrm>
            <a:custGeom>
              <a:avLst/>
              <a:gdLst/>
              <a:ahLst/>
              <a:cxnLst/>
              <a:rect l="l" t="t" r="r" b="b"/>
              <a:pathLst>
                <a:path w="2955" h="1746" extrusionOk="0">
                  <a:moveTo>
                    <a:pt x="2955" y="1"/>
                  </a:moveTo>
                  <a:lnTo>
                    <a:pt x="1" y="593"/>
                  </a:lnTo>
                  <a:lnTo>
                    <a:pt x="1" y="1746"/>
                  </a:lnTo>
                  <a:lnTo>
                    <a:pt x="2955" y="1153"/>
                  </a:lnTo>
                  <a:lnTo>
                    <a:pt x="2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1" name="Google Shape;1891;p17"/>
            <p:cNvSpPr/>
            <p:nvPr/>
          </p:nvSpPr>
          <p:spPr>
            <a:xfrm>
              <a:off x="6642063" y="-1218757"/>
              <a:ext cx="98998" cy="123373"/>
            </a:xfrm>
            <a:custGeom>
              <a:avLst/>
              <a:gdLst/>
              <a:ahLst/>
              <a:cxnLst/>
              <a:rect l="l" t="t" r="r" b="b"/>
              <a:pathLst>
                <a:path w="1121" h="1397" extrusionOk="0">
                  <a:moveTo>
                    <a:pt x="1121" y="0"/>
                  </a:moveTo>
                  <a:lnTo>
                    <a:pt x="1" y="252"/>
                  </a:lnTo>
                  <a:lnTo>
                    <a:pt x="1" y="1396"/>
                  </a:lnTo>
                  <a:lnTo>
                    <a:pt x="1121" y="1145"/>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39319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892"/>
        <p:cNvGrpSpPr/>
        <p:nvPr/>
      </p:nvGrpSpPr>
      <p:grpSpPr>
        <a:xfrm>
          <a:off x="0" y="0"/>
          <a:ext cx="0" cy="0"/>
          <a:chOff x="0" y="0"/>
          <a:chExt cx="0" cy="0"/>
        </a:xfrm>
      </p:grpSpPr>
      <p:sp>
        <p:nvSpPr>
          <p:cNvPr id="1893" name="Google Shape;1893;p18"/>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1894" name="Google Shape;1894;p18"/>
          <p:cNvSpPr/>
          <p:nvPr/>
        </p:nvSpPr>
        <p:spPr>
          <a:xfrm>
            <a:off x="11241032" y="1091805"/>
            <a:ext cx="2475368" cy="631471"/>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5" name="Google Shape;1895;p18"/>
          <p:cNvSpPr/>
          <p:nvPr/>
        </p:nvSpPr>
        <p:spPr>
          <a:xfrm>
            <a:off x="-1395901" y="223705"/>
            <a:ext cx="2475368" cy="631471"/>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896" name="Google Shape;1896;p18"/>
          <p:cNvGrpSpPr/>
          <p:nvPr/>
        </p:nvGrpSpPr>
        <p:grpSpPr>
          <a:xfrm>
            <a:off x="112225" y="-4802"/>
            <a:ext cx="1312252" cy="2484713"/>
            <a:chOff x="291575" y="455500"/>
            <a:chExt cx="1024770" cy="1940374"/>
          </a:xfrm>
        </p:grpSpPr>
        <p:sp>
          <p:nvSpPr>
            <p:cNvPr id="1897" name="Google Shape;1897;p18"/>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8" name="Google Shape;1898;p18"/>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9" name="Google Shape;1899;p18"/>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0" name="Google Shape;1900;p18"/>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1" name="Google Shape;1901;p18"/>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2" name="Google Shape;1902;p18"/>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3" name="Google Shape;1903;p18"/>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4" name="Google Shape;1904;p18"/>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5" name="Google Shape;1905;p18"/>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6" name="Google Shape;1906;p18"/>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18"/>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18"/>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18"/>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18"/>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1" name="Google Shape;1911;p18"/>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2" name="Google Shape;1912;p18"/>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3" name="Google Shape;1913;p18"/>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4" name="Google Shape;1914;p18"/>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5" name="Google Shape;1915;p18"/>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6" name="Google Shape;1916;p18"/>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7" name="Google Shape;1917;p18"/>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8" name="Google Shape;1918;p18"/>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9" name="Google Shape;1919;p18"/>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0" name="Google Shape;1920;p18"/>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1" name="Google Shape;1921;p18"/>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2" name="Google Shape;1922;p18"/>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3" name="Google Shape;1923;p18"/>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4" name="Google Shape;1924;p18"/>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5" name="Google Shape;1925;p18"/>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6" name="Google Shape;1926;p18"/>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7" name="Google Shape;1927;p18"/>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8" name="Google Shape;1928;p18"/>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9" name="Google Shape;1929;p18"/>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18"/>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1" name="Google Shape;1931;p18"/>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2" name="Google Shape;1932;p18"/>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18"/>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4" name="Google Shape;1934;p18"/>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5" name="Google Shape;1935;p18"/>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6" name="Google Shape;1936;p18"/>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18"/>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18"/>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39" name="Google Shape;1939;p18"/>
          <p:cNvGrpSpPr/>
          <p:nvPr/>
        </p:nvGrpSpPr>
        <p:grpSpPr>
          <a:xfrm>
            <a:off x="-10600" y="6144662"/>
            <a:ext cx="12192000" cy="713577"/>
            <a:chOff x="-7950" y="4750000"/>
            <a:chExt cx="9144000" cy="393575"/>
          </a:xfrm>
        </p:grpSpPr>
        <p:sp>
          <p:nvSpPr>
            <p:cNvPr id="1940" name="Google Shape;1940;p18"/>
            <p:cNvSpPr/>
            <p:nvPr/>
          </p:nvSpPr>
          <p:spPr>
            <a:xfrm>
              <a:off x="-4275" y="4750000"/>
              <a:ext cx="4570856" cy="365709"/>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1" name="Google Shape;1941;p18"/>
            <p:cNvSpPr/>
            <p:nvPr/>
          </p:nvSpPr>
          <p:spPr>
            <a:xfrm flipH="1">
              <a:off x="-7950" y="4969875"/>
              <a:ext cx="9144000" cy="173700"/>
            </a:xfrm>
            <a:prstGeom prst="rect">
              <a:avLst/>
            </a:prstGeom>
            <a:solidFill>
              <a:srgbClr val="C6E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
        <p:nvSpPr>
          <p:cNvPr id="1942" name="Google Shape;1942;p18"/>
          <p:cNvSpPr/>
          <p:nvPr/>
        </p:nvSpPr>
        <p:spPr>
          <a:xfrm rot="10800000" flipH="1">
            <a:off x="10617101" y="5057796"/>
            <a:ext cx="3799329" cy="1577904"/>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3" name="Google Shape;1943;p18"/>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944" name="Google Shape;1944;p18"/>
          <p:cNvGrpSpPr/>
          <p:nvPr/>
        </p:nvGrpSpPr>
        <p:grpSpPr>
          <a:xfrm flipH="1">
            <a:off x="11129200" y="5207571"/>
            <a:ext cx="891365" cy="1427212"/>
            <a:chOff x="10639525" y="2561020"/>
            <a:chExt cx="934738" cy="1496657"/>
          </a:xfrm>
        </p:grpSpPr>
        <p:sp>
          <p:nvSpPr>
            <p:cNvPr id="1945" name="Google Shape;1945;p18"/>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6" name="Google Shape;1946;p18"/>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7" name="Google Shape;1947;p18"/>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8" name="Google Shape;1948;p18"/>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9" name="Google Shape;1949;p18"/>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0" name="Google Shape;1950;p18"/>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1" name="Google Shape;1951;p18"/>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2" name="Google Shape;1952;p18"/>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3" name="Google Shape;1953;p18"/>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4" name="Google Shape;1954;p18"/>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5" name="Google Shape;1955;p18"/>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6" name="Google Shape;1956;p18"/>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7" name="Google Shape;1957;p18"/>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8" name="Google Shape;1958;p18"/>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9" name="Google Shape;1959;p18"/>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60" name="Google Shape;1960;p18"/>
          <p:cNvGrpSpPr/>
          <p:nvPr/>
        </p:nvGrpSpPr>
        <p:grpSpPr>
          <a:xfrm>
            <a:off x="8536409" y="6261732"/>
            <a:ext cx="4509460" cy="609605"/>
            <a:chOff x="-1460850" y="5913650"/>
            <a:chExt cx="5455871" cy="737545"/>
          </a:xfrm>
        </p:grpSpPr>
        <p:sp>
          <p:nvSpPr>
            <p:cNvPr id="1961" name="Google Shape;1961;p18"/>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2" name="Google Shape;1962;p18"/>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3" name="Google Shape;1963;p18"/>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64" name="Google Shape;1964;p18"/>
          <p:cNvSpPr/>
          <p:nvPr/>
        </p:nvSpPr>
        <p:spPr>
          <a:xfrm>
            <a:off x="-6014805" y="6519593"/>
            <a:ext cx="12807633" cy="1806400"/>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2"/>
          </a:solidFill>
          <a:ln>
            <a:noFill/>
          </a:ln>
        </p:spPr>
      </p:sp>
      <p:grpSp>
        <p:nvGrpSpPr>
          <p:cNvPr id="1965" name="Google Shape;1965;p18"/>
          <p:cNvGrpSpPr/>
          <p:nvPr/>
        </p:nvGrpSpPr>
        <p:grpSpPr>
          <a:xfrm flipH="1">
            <a:off x="-174901" y="6132551"/>
            <a:ext cx="1040084" cy="713587"/>
            <a:chOff x="3612925" y="-1524850"/>
            <a:chExt cx="1438700" cy="987072"/>
          </a:xfrm>
        </p:grpSpPr>
        <p:sp>
          <p:nvSpPr>
            <p:cNvPr id="1966" name="Google Shape;1966;p18"/>
            <p:cNvSpPr/>
            <p:nvPr/>
          </p:nvSpPr>
          <p:spPr>
            <a:xfrm>
              <a:off x="3612925" y="-1448901"/>
              <a:ext cx="225197" cy="301146"/>
            </a:xfrm>
            <a:custGeom>
              <a:avLst/>
              <a:gdLst/>
              <a:ahLst/>
              <a:cxnLst/>
              <a:rect l="l" t="t" r="r" b="b"/>
              <a:pathLst>
                <a:path w="2550" h="3410" extrusionOk="0">
                  <a:moveTo>
                    <a:pt x="2549" y="1"/>
                  </a:moveTo>
                  <a:lnTo>
                    <a:pt x="1" y="3410"/>
                  </a:lnTo>
                  <a:lnTo>
                    <a:pt x="2387" y="3345"/>
                  </a:lnTo>
                  <a:lnTo>
                    <a:pt x="2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7" name="Google Shape;1967;p18"/>
            <p:cNvSpPr/>
            <p:nvPr/>
          </p:nvSpPr>
          <p:spPr>
            <a:xfrm>
              <a:off x="4005741" y="-1182902"/>
              <a:ext cx="981328" cy="645123"/>
            </a:xfrm>
            <a:custGeom>
              <a:avLst/>
              <a:gdLst/>
              <a:ahLst/>
              <a:cxnLst/>
              <a:rect l="l" t="t" r="r" b="b"/>
              <a:pathLst>
                <a:path w="11112" h="7305" extrusionOk="0">
                  <a:moveTo>
                    <a:pt x="11112" y="0"/>
                  </a:moveTo>
                  <a:lnTo>
                    <a:pt x="0" y="1364"/>
                  </a:lnTo>
                  <a:lnTo>
                    <a:pt x="0" y="7305"/>
                  </a:lnTo>
                  <a:lnTo>
                    <a:pt x="11112" y="5941"/>
                  </a:lnTo>
                  <a:lnTo>
                    <a:pt x="11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8" name="Google Shape;1968;p18"/>
            <p:cNvSpPr/>
            <p:nvPr/>
          </p:nvSpPr>
          <p:spPr>
            <a:xfrm>
              <a:off x="3663087" y="-1448901"/>
              <a:ext cx="342741" cy="911120"/>
            </a:xfrm>
            <a:custGeom>
              <a:avLst/>
              <a:gdLst/>
              <a:ahLst/>
              <a:cxnLst/>
              <a:rect l="l" t="t" r="r" b="b"/>
              <a:pathLst>
                <a:path w="3881" h="10317" extrusionOk="0">
                  <a:moveTo>
                    <a:pt x="1981" y="1"/>
                  </a:moveTo>
                  <a:lnTo>
                    <a:pt x="1" y="3312"/>
                  </a:lnTo>
                  <a:lnTo>
                    <a:pt x="1" y="8572"/>
                  </a:lnTo>
                  <a:lnTo>
                    <a:pt x="3880" y="10317"/>
                  </a:lnTo>
                  <a:lnTo>
                    <a:pt x="3880" y="4376"/>
                  </a:lnTo>
                  <a:lnTo>
                    <a:pt x="19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9" name="Google Shape;1969;p18"/>
            <p:cNvSpPr/>
            <p:nvPr/>
          </p:nvSpPr>
          <p:spPr>
            <a:xfrm>
              <a:off x="3663087" y="-1448901"/>
              <a:ext cx="342741" cy="911120"/>
            </a:xfrm>
            <a:custGeom>
              <a:avLst/>
              <a:gdLst/>
              <a:ahLst/>
              <a:cxnLst/>
              <a:rect l="l" t="t" r="r" b="b"/>
              <a:pathLst>
                <a:path w="3881" h="10317" fill="none" extrusionOk="0">
                  <a:moveTo>
                    <a:pt x="1" y="8572"/>
                  </a:moveTo>
                  <a:lnTo>
                    <a:pt x="3880" y="10317"/>
                  </a:lnTo>
                  <a:lnTo>
                    <a:pt x="3880" y="4376"/>
                  </a:lnTo>
                  <a:lnTo>
                    <a:pt x="1981" y="1"/>
                  </a:lnTo>
                  <a:lnTo>
                    <a:pt x="1" y="3312"/>
                  </a:lnTo>
                  <a:lnTo>
                    <a:pt x="1" y="8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0" name="Google Shape;1970;p18"/>
            <p:cNvSpPr/>
            <p:nvPr/>
          </p:nvSpPr>
          <p:spPr>
            <a:xfrm>
              <a:off x="4005741" y="-1071098"/>
              <a:ext cx="981328" cy="533319"/>
            </a:xfrm>
            <a:custGeom>
              <a:avLst/>
              <a:gdLst/>
              <a:ahLst/>
              <a:cxnLst/>
              <a:rect l="l" t="t" r="r" b="b"/>
              <a:pathLst>
                <a:path w="11112" h="6039" extrusionOk="0">
                  <a:moveTo>
                    <a:pt x="11112" y="0"/>
                  </a:moveTo>
                  <a:lnTo>
                    <a:pt x="0" y="1120"/>
                  </a:lnTo>
                  <a:lnTo>
                    <a:pt x="0" y="6039"/>
                  </a:lnTo>
                  <a:lnTo>
                    <a:pt x="11112" y="4675"/>
                  </a:lnTo>
                  <a:lnTo>
                    <a:pt x="11112"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1" name="Google Shape;1971;p18"/>
            <p:cNvSpPr/>
            <p:nvPr/>
          </p:nvSpPr>
          <p:spPr>
            <a:xfrm>
              <a:off x="3906124" y="-1288348"/>
              <a:ext cx="99705" cy="316247"/>
            </a:xfrm>
            <a:custGeom>
              <a:avLst/>
              <a:gdLst/>
              <a:ahLst/>
              <a:cxnLst/>
              <a:rect l="l" t="t" r="r" b="b"/>
              <a:pathLst>
                <a:path w="1129" h="3581" extrusionOk="0">
                  <a:moveTo>
                    <a:pt x="0" y="1"/>
                  </a:moveTo>
                  <a:lnTo>
                    <a:pt x="1128" y="3580"/>
                  </a:lnTo>
                  <a:lnTo>
                    <a:pt x="1128" y="2558"/>
                  </a:lnTo>
                  <a:lnTo>
                    <a:pt x="33" y="42"/>
                  </a:lnTo>
                  <a:lnTo>
                    <a:pt x="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2" name="Google Shape;1972;p18"/>
            <p:cNvSpPr/>
            <p:nvPr/>
          </p:nvSpPr>
          <p:spPr>
            <a:xfrm>
              <a:off x="3906124" y="-1288348"/>
              <a:ext cx="99705" cy="316247"/>
            </a:xfrm>
            <a:custGeom>
              <a:avLst/>
              <a:gdLst/>
              <a:ahLst/>
              <a:cxnLst/>
              <a:rect l="l" t="t" r="r" b="b"/>
              <a:pathLst>
                <a:path w="1129" h="3581" fill="none" extrusionOk="0">
                  <a:moveTo>
                    <a:pt x="0" y="1"/>
                  </a:moveTo>
                  <a:lnTo>
                    <a:pt x="1128" y="3580"/>
                  </a:lnTo>
                  <a:lnTo>
                    <a:pt x="1128" y="2558"/>
                  </a:lnTo>
                  <a:lnTo>
                    <a:pt x="33"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3" name="Google Shape;1973;p18"/>
            <p:cNvSpPr/>
            <p:nvPr/>
          </p:nvSpPr>
          <p:spPr>
            <a:xfrm>
              <a:off x="4005741" y="-1182902"/>
              <a:ext cx="981328" cy="210802"/>
            </a:xfrm>
            <a:custGeom>
              <a:avLst/>
              <a:gdLst/>
              <a:ahLst/>
              <a:cxnLst/>
              <a:rect l="l" t="t" r="r" b="b"/>
              <a:pathLst>
                <a:path w="11112" h="2387" extrusionOk="0">
                  <a:moveTo>
                    <a:pt x="11112" y="0"/>
                  </a:moveTo>
                  <a:lnTo>
                    <a:pt x="0" y="1364"/>
                  </a:lnTo>
                  <a:lnTo>
                    <a:pt x="0" y="2386"/>
                  </a:lnTo>
                  <a:lnTo>
                    <a:pt x="11112" y="1266"/>
                  </a:lnTo>
                  <a:lnTo>
                    <a:pt x="11112"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4" name="Google Shape;1974;p18"/>
            <p:cNvSpPr/>
            <p:nvPr/>
          </p:nvSpPr>
          <p:spPr>
            <a:xfrm>
              <a:off x="4202150" y="-947106"/>
              <a:ext cx="126905" cy="205768"/>
            </a:xfrm>
            <a:custGeom>
              <a:avLst/>
              <a:gdLst/>
              <a:ahLst/>
              <a:cxnLst/>
              <a:rect l="l" t="t" r="r" b="b"/>
              <a:pathLst>
                <a:path w="1437" h="2330" extrusionOk="0">
                  <a:moveTo>
                    <a:pt x="1437" y="0"/>
                  </a:moveTo>
                  <a:lnTo>
                    <a:pt x="0" y="138"/>
                  </a:lnTo>
                  <a:lnTo>
                    <a:pt x="0" y="2330"/>
                  </a:lnTo>
                  <a:lnTo>
                    <a:pt x="1437" y="215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5" name="Google Shape;1975;p18"/>
            <p:cNvSpPr/>
            <p:nvPr/>
          </p:nvSpPr>
          <p:spPr>
            <a:xfrm>
              <a:off x="4432912" y="-964327"/>
              <a:ext cx="126993" cy="372061"/>
            </a:xfrm>
            <a:custGeom>
              <a:avLst/>
              <a:gdLst/>
              <a:ahLst/>
              <a:cxnLst/>
              <a:rect l="l" t="t" r="r" b="b"/>
              <a:pathLst>
                <a:path w="1438" h="4213" extrusionOk="0">
                  <a:moveTo>
                    <a:pt x="1437" y="1"/>
                  </a:moveTo>
                  <a:lnTo>
                    <a:pt x="1" y="139"/>
                  </a:lnTo>
                  <a:lnTo>
                    <a:pt x="1" y="4213"/>
                  </a:lnTo>
                  <a:lnTo>
                    <a:pt x="1437" y="4043"/>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6" name="Google Shape;1976;p18"/>
            <p:cNvSpPr/>
            <p:nvPr/>
          </p:nvSpPr>
          <p:spPr>
            <a:xfrm>
              <a:off x="4663762" y="-980842"/>
              <a:ext cx="126905" cy="205856"/>
            </a:xfrm>
            <a:custGeom>
              <a:avLst/>
              <a:gdLst/>
              <a:ahLst/>
              <a:cxnLst/>
              <a:rect l="l" t="t" r="r" b="b"/>
              <a:pathLst>
                <a:path w="1437" h="2331" extrusionOk="0">
                  <a:moveTo>
                    <a:pt x="1437" y="1"/>
                  </a:moveTo>
                  <a:lnTo>
                    <a:pt x="0" y="139"/>
                  </a:lnTo>
                  <a:lnTo>
                    <a:pt x="0" y="2330"/>
                  </a:lnTo>
                  <a:lnTo>
                    <a:pt x="1437" y="2160"/>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7" name="Google Shape;1977;p18"/>
            <p:cNvSpPr/>
            <p:nvPr/>
          </p:nvSpPr>
          <p:spPr>
            <a:xfrm>
              <a:off x="3755551" y="-1051757"/>
              <a:ext cx="109066" cy="190755"/>
            </a:xfrm>
            <a:custGeom>
              <a:avLst/>
              <a:gdLst/>
              <a:ahLst/>
              <a:cxnLst/>
              <a:rect l="l" t="t" r="r" b="b"/>
              <a:pathLst>
                <a:path w="1235" h="2160" extrusionOk="0">
                  <a:moveTo>
                    <a:pt x="1" y="0"/>
                  </a:moveTo>
                  <a:lnTo>
                    <a:pt x="1" y="1973"/>
                  </a:lnTo>
                  <a:lnTo>
                    <a:pt x="1235" y="2159"/>
                  </a:lnTo>
                  <a:lnTo>
                    <a:pt x="1235" y="18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8" name="Google Shape;1978;p18"/>
            <p:cNvSpPr/>
            <p:nvPr/>
          </p:nvSpPr>
          <p:spPr>
            <a:xfrm>
              <a:off x="3838035" y="-1524850"/>
              <a:ext cx="1213590" cy="473178"/>
            </a:xfrm>
            <a:custGeom>
              <a:avLst/>
              <a:gdLst/>
              <a:ahLst/>
              <a:cxnLst/>
              <a:rect l="l" t="t" r="r" b="b"/>
              <a:pathLst>
                <a:path w="13742" h="5358" extrusionOk="0">
                  <a:moveTo>
                    <a:pt x="10836" y="1"/>
                  </a:moveTo>
                  <a:lnTo>
                    <a:pt x="0" y="861"/>
                  </a:lnTo>
                  <a:lnTo>
                    <a:pt x="1899" y="5357"/>
                  </a:lnTo>
                  <a:lnTo>
                    <a:pt x="13741" y="4213"/>
                  </a:lnTo>
                  <a:lnTo>
                    <a:pt x="10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979" name="Google Shape;1979;p18"/>
            <p:cNvGrpSpPr/>
            <p:nvPr/>
          </p:nvGrpSpPr>
          <p:grpSpPr>
            <a:xfrm>
              <a:off x="4153401" y="-1492616"/>
              <a:ext cx="719044" cy="391490"/>
              <a:chOff x="4534401" y="-1492616"/>
              <a:chExt cx="719044" cy="391490"/>
            </a:xfrm>
          </p:grpSpPr>
          <p:sp>
            <p:nvSpPr>
              <p:cNvPr id="1980" name="Google Shape;1980;p18"/>
              <p:cNvSpPr/>
              <p:nvPr/>
            </p:nvSpPr>
            <p:spPr>
              <a:xfrm>
                <a:off x="4786005" y="-1410131"/>
                <a:ext cx="161347" cy="241623"/>
              </a:xfrm>
              <a:custGeom>
                <a:avLst/>
                <a:gdLst/>
                <a:ahLst/>
                <a:cxnLst/>
                <a:rect l="l" t="t" r="r" b="b"/>
                <a:pathLst>
                  <a:path w="1827" h="2736" extrusionOk="0">
                    <a:moveTo>
                      <a:pt x="0" y="0"/>
                    </a:moveTo>
                    <a:lnTo>
                      <a:pt x="909" y="1372"/>
                    </a:lnTo>
                    <a:lnTo>
                      <a:pt x="1826" y="2735"/>
                    </a:lnTo>
                    <a:lnTo>
                      <a:pt x="917"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1" name="Google Shape;1981;p18"/>
              <p:cNvSpPr/>
              <p:nvPr/>
            </p:nvSpPr>
            <p:spPr>
              <a:xfrm>
                <a:off x="4569549" y="-1456761"/>
                <a:ext cx="160640" cy="242330"/>
              </a:xfrm>
              <a:custGeom>
                <a:avLst/>
                <a:gdLst/>
                <a:ahLst/>
                <a:cxnLst/>
                <a:rect l="l" t="t" r="r" b="b"/>
                <a:pathLst>
                  <a:path w="1819" h="2744" extrusionOk="0">
                    <a:moveTo>
                      <a:pt x="0" y="1"/>
                    </a:moveTo>
                    <a:lnTo>
                      <a:pt x="901" y="1372"/>
                    </a:lnTo>
                    <a:lnTo>
                      <a:pt x="1818"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2" name="Google Shape;1982;p18"/>
              <p:cNvSpPr/>
              <p:nvPr/>
            </p:nvSpPr>
            <p:spPr>
              <a:xfrm>
                <a:off x="4534401" y="-1351403"/>
                <a:ext cx="160640" cy="241623"/>
              </a:xfrm>
              <a:custGeom>
                <a:avLst/>
                <a:gdLst/>
                <a:ahLst/>
                <a:cxnLst/>
                <a:rect l="l" t="t" r="r" b="b"/>
                <a:pathLst>
                  <a:path w="1819" h="2736" extrusionOk="0">
                    <a:moveTo>
                      <a:pt x="0" y="1"/>
                    </a:moveTo>
                    <a:lnTo>
                      <a:pt x="901" y="1372"/>
                    </a:lnTo>
                    <a:lnTo>
                      <a:pt x="1819" y="2736"/>
                    </a:lnTo>
                    <a:lnTo>
                      <a:pt x="918"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3" name="Google Shape;1983;p18"/>
              <p:cNvSpPr/>
              <p:nvPr/>
            </p:nvSpPr>
            <p:spPr>
              <a:xfrm>
                <a:off x="4708554" y="-1449607"/>
                <a:ext cx="160640" cy="242418"/>
              </a:xfrm>
              <a:custGeom>
                <a:avLst/>
                <a:gdLst/>
                <a:ahLst/>
                <a:cxnLst/>
                <a:rect l="l" t="t" r="r" b="b"/>
                <a:pathLst>
                  <a:path w="1819" h="2745" extrusionOk="0">
                    <a:moveTo>
                      <a:pt x="1" y="1"/>
                    </a:moveTo>
                    <a:lnTo>
                      <a:pt x="902" y="1381"/>
                    </a:lnTo>
                    <a:lnTo>
                      <a:pt x="1819"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4" name="Google Shape;1984;p18"/>
              <p:cNvSpPr/>
              <p:nvPr/>
            </p:nvSpPr>
            <p:spPr>
              <a:xfrm>
                <a:off x="4596750" y="-1342748"/>
                <a:ext cx="160640" cy="241623"/>
              </a:xfrm>
              <a:custGeom>
                <a:avLst/>
                <a:gdLst/>
                <a:ahLst/>
                <a:cxnLst/>
                <a:rect l="l" t="t" r="r" b="b"/>
                <a:pathLst>
                  <a:path w="1819" h="2736" extrusionOk="0">
                    <a:moveTo>
                      <a:pt x="1" y="0"/>
                    </a:moveTo>
                    <a:lnTo>
                      <a:pt x="910" y="1372"/>
                    </a:lnTo>
                    <a:lnTo>
                      <a:pt x="1819" y="2735"/>
                    </a:lnTo>
                    <a:lnTo>
                      <a:pt x="918" y="136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5" name="Google Shape;1985;p18"/>
              <p:cNvSpPr/>
              <p:nvPr/>
            </p:nvSpPr>
            <p:spPr>
              <a:xfrm>
                <a:off x="4741583" y="-1371450"/>
                <a:ext cx="98998" cy="3709"/>
              </a:xfrm>
              <a:custGeom>
                <a:avLst/>
                <a:gdLst/>
                <a:ahLst/>
                <a:cxnLst/>
                <a:rect l="l" t="t" r="r" b="b"/>
                <a:pathLst>
                  <a:path w="1121" h="42" extrusionOk="0">
                    <a:moveTo>
                      <a:pt x="1120" y="0"/>
                    </a:moveTo>
                    <a:lnTo>
                      <a:pt x="560" y="17"/>
                    </a:lnTo>
                    <a:lnTo>
                      <a:pt x="0" y="41"/>
                    </a:lnTo>
                    <a:lnTo>
                      <a:pt x="0" y="41"/>
                    </a:lnTo>
                    <a:lnTo>
                      <a:pt x="560" y="25"/>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6" name="Google Shape;1986;p18"/>
              <p:cNvSpPr/>
              <p:nvPr/>
            </p:nvSpPr>
            <p:spPr>
              <a:xfrm>
                <a:off x="4765958" y="-1276867"/>
                <a:ext cx="98998" cy="3709"/>
              </a:xfrm>
              <a:custGeom>
                <a:avLst/>
                <a:gdLst/>
                <a:ahLst/>
                <a:cxnLst/>
                <a:rect l="l" t="t" r="r" b="b"/>
                <a:pathLst>
                  <a:path w="1121" h="42" extrusionOk="0">
                    <a:moveTo>
                      <a:pt x="1120" y="1"/>
                    </a:moveTo>
                    <a:lnTo>
                      <a:pt x="560" y="9"/>
                    </a:lnTo>
                    <a:lnTo>
                      <a:pt x="0" y="41"/>
                    </a:lnTo>
                    <a:lnTo>
                      <a:pt x="0" y="41"/>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7" name="Google Shape;1987;p18"/>
              <p:cNvSpPr/>
              <p:nvPr/>
            </p:nvSpPr>
            <p:spPr>
              <a:xfrm>
                <a:off x="4644792" y="-1195884"/>
                <a:ext cx="98998" cy="3709"/>
              </a:xfrm>
              <a:custGeom>
                <a:avLst/>
                <a:gdLst/>
                <a:ahLst/>
                <a:cxnLst/>
                <a:rect l="l" t="t" r="r" b="b"/>
                <a:pathLst>
                  <a:path w="1121" h="42" extrusionOk="0">
                    <a:moveTo>
                      <a:pt x="1120" y="1"/>
                    </a:moveTo>
                    <a:lnTo>
                      <a:pt x="560" y="9"/>
                    </a:lnTo>
                    <a:lnTo>
                      <a:pt x="0" y="42"/>
                    </a:lnTo>
                    <a:lnTo>
                      <a:pt x="0" y="42"/>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8" name="Google Shape;1988;p18"/>
              <p:cNvSpPr/>
              <p:nvPr/>
            </p:nvSpPr>
            <p:spPr>
              <a:xfrm>
                <a:off x="4611057" y="-1271127"/>
                <a:ext cx="98292" cy="3709"/>
              </a:xfrm>
              <a:custGeom>
                <a:avLst/>
                <a:gdLst/>
                <a:ahLst/>
                <a:cxnLst/>
                <a:rect l="l" t="t" r="r" b="b"/>
                <a:pathLst>
                  <a:path w="1113" h="42" extrusionOk="0">
                    <a:moveTo>
                      <a:pt x="1113" y="1"/>
                    </a:moveTo>
                    <a:lnTo>
                      <a:pt x="553" y="9"/>
                    </a:lnTo>
                    <a:lnTo>
                      <a:pt x="1" y="41"/>
                    </a:lnTo>
                    <a:lnTo>
                      <a:pt x="1" y="41"/>
                    </a:lnTo>
                    <a:lnTo>
                      <a:pt x="561" y="25"/>
                    </a:lnTo>
                    <a:lnTo>
                      <a:pt x="111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9" name="Google Shape;1989;p18"/>
              <p:cNvSpPr/>
              <p:nvPr/>
            </p:nvSpPr>
            <p:spPr>
              <a:xfrm>
                <a:off x="5092804" y="-1445986"/>
                <a:ext cx="160640" cy="242330"/>
              </a:xfrm>
              <a:custGeom>
                <a:avLst/>
                <a:gdLst/>
                <a:ahLst/>
                <a:cxnLst/>
                <a:rect l="l" t="t" r="r" b="b"/>
                <a:pathLst>
                  <a:path w="1819" h="2744" extrusionOk="0">
                    <a:moveTo>
                      <a:pt x="0" y="0"/>
                    </a:moveTo>
                    <a:lnTo>
                      <a:pt x="901" y="1372"/>
                    </a:lnTo>
                    <a:lnTo>
                      <a:pt x="1818" y="2744"/>
                    </a:lnTo>
                    <a:lnTo>
                      <a:pt x="917" y="1372"/>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0" name="Google Shape;1990;p18"/>
              <p:cNvSpPr/>
              <p:nvPr/>
            </p:nvSpPr>
            <p:spPr>
              <a:xfrm>
                <a:off x="4875554" y="-1492616"/>
                <a:ext cx="161435" cy="242418"/>
              </a:xfrm>
              <a:custGeom>
                <a:avLst/>
                <a:gdLst/>
                <a:ahLst/>
                <a:cxnLst/>
                <a:rect l="l" t="t" r="r" b="b"/>
                <a:pathLst>
                  <a:path w="1828" h="2745" extrusionOk="0">
                    <a:moveTo>
                      <a:pt x="1" y="1"/>
                    </a:moveTo>
                    <a:lnTo>
                      <a:pt x="910" y="1372"/>
                    </a:lnTo>
                    <a:lnTo>
                      <a:pt x="1827"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1" name="Google Shape;1991;p18"/>
              <p:cNvSpPr/>
              <p:nvPr/>
            </p:nvSpPr>
            <p:spPr>
              <a:xfrm>
                <a:off x="4840494" y="-1387258"/>
                <a:ext cx="161347" cy="242418"/>
              </a:xfrm>
              <a:custGeom>
                <a:avLst/>
                <a:gdLst/>
                <a:ahLst/>
                <a:cxnLst/>
                <a:rect l="l" t="t" r="r" b="b"/>
                <a:pathLst>
                  <a:path w="1827" h="2745" extrusionOk="0">
                    <a:moveTo>
                      <a:pt x="0" y="1"/>
                    </a:moveTo>
                    <a:lnTo>
                      <a:pt x="909" y="1373"/>
                    </a:lnTo>
                    <a:lnTo>
                      <a:pt x="1826"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2" name="Google Shape;1992;p18"/>
              <p:cNvSpPr/>
              <p:nvPr/>
            </p:nvSpPr>
            <p:spPr>
              <a:xfrm>
                <a:off x="5014647" y="-1484668"/>
                <a:ext cx="161347" cy="241623"/>
              </a:xfrm>
              <a:custGeom>
                <a:avLst/>
                <a:gdLst/>
                <a:ahLst/>
                <a:cxnLst/>
                <a:rect l="l" t="t" r="r" b="b"/>
                <a:pathLst>
                  <a:path w="1827" h="2736" extrusionOk="0">
                    <a:moveTo>
                      <a:pt x="0" y="0"/>
                    </a:moveTo>
                    <a:lnTo>
                      <a:pt x="909" y="1372"/>
                    </a:lnTo>
                    <a:lnTo>
                      <a:pt x="1827" y="2735"/>
                    </a:lnTo>
                    <a:lnTo>
                      <a:pt x="918"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3" name="Google Shape;1993;p18"/>
              <p:cNvSpPr/>
              <p:nvPr/>
            </p:nvSpPr>
            <p:spPr>
              <a:xfrm>
                <a:off x="4903549" y="-1378604"/>
                <a:ext cx="160640" cy="242330"/>
              </a:xfrm>
              <a:custGeom>
                <a:avLst/>
                <a:gdLst/>
                <a:ahLst/>
                <a:cxnLst/>
                <a:rect l="l" t="t" r="r" b="b"/>
                <a:pathLst>
                  <a:path w="1819" h="2744" extrusionOk="0">
                    <a:moveTo>
                      <a:pt x="0" y="0"/>
                    </a:moveTo>
                    <a:lnTo>
                      <a:pt x="901" y="1372"/>
                    </a:lnTo>
                    <a:lnTo>
                      <a:pt x="1818" y="2744"/>
                    </a:lnTo>
                    <a:lnTo>
                      <a:pt x="909"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4" name="Google Shape;1994;p18"/>
              <p:cNvSpPr/>
              <p:nvPr/>
            </p:nvSpPr>
            <p:spPr>
              <a:xfrm>
                <a:off x="5048295" y="-1407305"/>
                <a:ext cx="98998" cy="3709"/>
              </a:xfrm>
              <a:custGeom>
                <a:avLst/>
                <a:gdLst/>
                <a:ahLst/>
                <a:cxnLst/>
                <a:rect l="l" t="t" r="r" b="b"/>
                <a:pathLst>
                  <a:path w="1121" h="42" extrusionOk="0">
                    <a:moveTo>
                      <a:pt x="1121" y="1"/>
                    </a:moveTo>
                    <a:lnTo>
                      <a:pt x="561" y="17"/>
                    </a:lnTo>
                    <a:lnTo>
                      <a:pt x="1" y="41"/>
                    </a:lnTo>
                    <a:lnTo>
                      <a:pt x="561" y="33"/>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5" name="Google Shape;1995;p18"/>
              <p:cNvSpPr/>
              <p:nvPr/>
            </p:nvSpPr>
            <p:spPr>
              <a:xfrm>
                <a:off x="5072669" y="-1312722"/>
                <a:ext cx="98998" cy="3709"/>
              </a:xfrm>
              <a:custGeom>
                <a:avLst/>
                <a:gdLst/>
                <a:ahLst/>
                <a:cxnLst/>
                <a:rect l="l" t="t" r="r" b="b"/>
                <a:pathLst>
                  <a:path w="1121" h="42" extrusionOk="0">
                    <a:moveTo>
                      <a:pt x="1121" y="1"/>
                    </a:moveTo>
                    <a:lnTo>
                      <a:pt x="561" y="17"/>
                    </a:lnTo>
                    <a:lnTo>
                      <a:pt x="1" y="42"/>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6" name="Google Shape;1996;p18"/>
              <p:cNvSpPr/>
              <p:nvPr/>
            </p:nvSpPr>
            <p:spPr>
              <a:xfrm>
                <a:off x="4951592" y="-1231651"/>
                <a:ext cx="98998" cy="3621"/>
              </a:xfrm>
              <a:custGeom>
                <a:avLst/>
                <a:gdLst/>
                <a:ahLst/>
                <a:cxnLst/>
                <a:rect l="l" t="t" r="r" b="b"/>
                <a:pathLst>
                  <a:path w="1121" h="41" extrusionOk="0">
                    <a:moveTo>
                      <a:pt x="1120" y="0"/>
                    </a:moveTo>
                    <a:lnTo>
                      <a:pt x="560" y="16"/>
                    </a:lnTo>
                    <a:lnTo>
                      <a:pt x="0" y="41"/>
                    </a:lnTo>
                    <a:lnTo>
                      <a:pt x="560" y="24"/>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7" name="Google Shape;1997;p18"/>
              <p:cNvSpPr/>
              <p:nvPr/>
            </p:nvSpPr>
            <p:spPr>
              <a:xfrm>
                <a:off x="4917150" y="-1306982"/>
                <a:ext cx="98998" cy="3709"/>
              </a:xfrm>
              <a:custGeom>
                <a:avLst/>
                <a:gdLst/>
                <a:ahLst/>
                <a:cxnLst/>
                <a:rect l="l" t="t" r="r" b="b"/>
                <a:pathLst>
                  <a:path w="1121" h="42" extrusionOk="0">
                    <a:moveTo>
                      <a:pt x="1121" y="1"/>
                    </a:moveTo>
                    <a:lnTo>
                      <a:pt x="561" y="17"/>
                    </a:lnTo>
                    <a:lnTo>
                      <a:pt x="1" y="41"/>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005510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998"/>
        <p:cNvGrpSpPr/>
        <p:nvPr/>
      </p:nvGrpSpPr>
      <p:grpSpPr>
        <a:xfrm>
          <a:off x="0" y="0"/>
          <a:ext cx="0" cy="0"/>
          <a:chOff x="0" y="0"/>
          <a:chExt cx="0" cy="0"/>
        </a:xfrm>
      </p:grpSpPr>
      <p:sp>
        <p:nvSpPr>
          <p:cNvPr id="1999" name="Google Shape;1999;p19"/>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000" name="Google Shape;2000;p19"/>
          <p:cNvSpPr/>
          <p:nvPr/>
        </p:nvSpPr>
        <p:spPr>
          <a:xfrm>
            <a:off x="5472850"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1" name="Google Shape;2001;p19"/>
          <p:cNvSpPr/>
          <p:nvPr/>
        </p:nvSpPr>
        <p:spPr>
          <a:xfrm>
            <a:off x="11496999" y="958603"/>
            <a:ext cx="2034376" cy="518965"/>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02" name="Google Shape;2002;p19"/>
          <p:cNvSpPr/>
          <p:nvPr/>
        </p:nvSpPr>
        <p:spPr>
          <a:xfrm>
            <a:off x="-1379835" y="1477570"/>
            <a:ext cx="2034376" cy="518965"/>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003" name="Google Shape;2003;p19"/>
          <p:cNvGrpSpPr/>
          <p:nvPr/>
        </p:nvGrpSpPr>
        <p:grpSpPr>
          <a:xfrm>
            <a:off x="-100836" y="5967539"/>
            <a:ext cx="12399641" cy="821244"/>
            <a:chOff x="-75628" y="4475654"/>
            <a:chExt cx="9299731" cy="615933"/>
          </a:xfrm>
        </p:grpSpPr>
        <p:sp>
          <p:nvSpPr>
            <p:cNvPr id="2004" name="Google Shape;2004;p19"/>
            <p:cNvSpPr/>
            <p:nvPr/>
          </p:nvSpPr>
          <p:spPr>
            <a:xfrm flipH="1">
              <a:off x="4653247" y="4475654"/>
              <a:ext cx="4570856" cy="548683"/>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5" name="Google Shape;2005;p19"/>
            <p:cNvSpPr/>
            <p:nvPr/>
          </p:nvSpPr>
          <p:spPr>
            <a:xfrm flipH="1">
              <a:off x="-75628" y="4542904"/>
              <a:ext cx="4570856" cy="548683"/>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06" name="Google Shape;2006;p19"/>
          <p:cNvSpPr/>
          <p:nvPr/>
        </p:nvSpPr>
        <p:spPr>
          <a:xfrm>
            <a:off x="-167" y="6626500"/>
            <a:ext cx="12192000" cy="231600"/>
          </a:xfrm>
          <a:prstGeom prst="rect">
            <a:avLst/>
          </a:prstGeom>
          <a:solidFill>
            <a:srgbClr val="C6EDF7"/>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007" name="Google Shape;2007;p19"/>
          <p:cNvSpPr/>
          <p:nvPr/>
        </p:nvSpPr>
        <p:spPr>
          <a:xfrm flipH="1">
            <a:off x="-10600"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2008" name="Google Shape;2008;p19"/>
          <p:cNvGrpSpPr/>
          <p:nvPr/>
        </p:nvGrpSpPr>
        <p:grpSpPr>
          <a:xfrm>
            <a:off x="1596022" y="6273412"/>
            <a:ext cx="8999957" cy="609605"/>
            <a:chOff x="1190918" y="4680945"/>
            <a:chExt cx="6749968" cy="457204"/>
          </a:xfrm>
        </p:grpSpPr>
        <p:grpSp>
          <p:nvGrpSpPr>
            <p:cNvPr id="2009" name="Google Shape;2009;p19"/>
            <p:cNvGrpSpPr/>
            <p:nvPr/>
          </p:nvGrpSpPr>
          <p:grpSpPr>
            <a:xfrm flipH="1">
              <a:off x="4558791" y="4680945"/>
              <a:ext cx="3382095" cy="457204"/>
              <a:chOff x="-1460850" y="5913650"/>
              <a:chExt cx="5455871" cy="737545"/>
            </a:xfrm>
          </p:grpSpPr>
          <p:sp>
            <p:nvSpPr>
              <p:cNvPr id="2010" name="Google Shape;2010;p19"/>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1" name="Google Shape;2011;p1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2" name="Google Shape;2012;p1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13" name="Google Shape;2013;p19"/>
            <p:cNvGrpSpPr/>
            <p:nvPr/>
          </p:nvGrpSpPr>
          <p:grpSpPr>
            <a:xfrm>
              <a:off x="1190918" y="4680945"/>
              <a:ext cx="3382095" cy="457204"/>
              <a:chOff x="-1460850" y="5913650"/>
              <a:chExt cx="5455871" cy="737545"/>
            </a:xfrm>
          </p:grpSpPr>
          <p:sp>
            <p:nvSpPr>
              <p:cNvPr id="2014" name="Google Shape;2014;p19"/>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5" name="Google Shape;2015;p1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6" name="Google Shape;2016;p1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017" name="Google Shape;2017;p19"/>
          <p:cNvGrpSpPr/>
          <p:nvPr/>
        </p:nvGrpSpPr>
        <p:grpSpPr>
          <a:xfrm rot="2869788" flipH="1">
            <a:off x="5298497" y="5834299"/>
            <a:ext cx="1417264" cy="1461872"/>
            <a:chOff x="4536300" y="-2382183"/>
            <a:chExt cx="1902919" cy="1962812"/>
          </a:xfrm>
        </p:grpSpPr>
        <p:sp>
          <p:nvSpPr>
            <p:cNvPr id="2018" name="Google Shape;2018;p19"/>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9" name="Google Shape;2019;p19"/>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0" name="Google Shape;2020;p19"/>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1" name="Google Shape;2021;p19"/>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2" name="Google Shape;2022;p19"/>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3" name="Google Shape;2023;p19"/>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4" name="Google Shape;2024;p19"/>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5" name="Google Shape;2025;p19"/>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6" name="Google Shape;2026;p19"/>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7" name="Google Shape;2027;p19"/>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8" name="Google Shape;2028;p19"/>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9" name="Google Shape;2029;p19"/>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0" name="Google Shape;2030;p19"/>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1" name="Google Shape;2031;p19"/>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2" name="Google Shape;2032;p19"/>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33" name="Google Shape;2033;p19"/>
          <p:cNvGrpSpPr/>
          <p:nvPr/>
        </p:nvGrpSpPr>
        <p:grpSpPr>
          <a:xfrm rot="7630306">
            <a:off x="11588009" y="314871"/>
            <a:ext cx="1312297" cy="2484800"/>
            <a:chOff x="291575" y="455500"/>
            <a:chExt cx="1024770" cy="1940374"/>
          </a:xfrm>
        </p:grpSpPr>
        <p:sp>
          <p:nvSpPr>
            <p:cNvPr id="2034" name="Google Shape;2034;p19"/>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5" name="Google Shape;2035;p19"/>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6" name="Google Shape;2036;p19"/>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7" name="Google Shape;2037;p19"/>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8" name="Google Shape;2038;p19"/>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9" name="Google Shape;2039;p19"/>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0" name="Google Shape;2040;p19"/>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1" name="Google Shape;2041;p19"/>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2" name="Google Shape;2042;p19"/>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3" name="Google Shape;2043;p19"/>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4" name="Google Shape;2044;p19"/>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5" name="Google Shape;2045;p19"/>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6" name="Google Shape;2046;p19"/>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7" name="Google Shape;2047;p19"/>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8" name="Google Shape;2048;p19"/>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9" name="Google Shape;2049;p19"/>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0" name="Google Shape;2050;p19"/>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1" name="Google Shape;2051;p19"/>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2" name="Google Shape;2052;p19"/>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3" name="Google Shape;2053;p19"/>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4" name="Google Shape;2054;p19"/>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5" name="Google Shape;2055;p19"/>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6" name="Google Shape;2056;p19"/>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7" name="Google Shape;2057;p19"/>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8" name="Google Shape;2058;p19"/>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9" name="Google Shape;2059;p19"/>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0" name="Google Shape;2060;p19"/>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1" name="Google Shape;2061;p19"/>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2" name="Google Shape;2062;p19"/>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3" name="Google Shape;2063;p19"/>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4" name="Google Shape;2064;p19"/>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5" name="Google Shape;2065;p19"/>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6" name="Google Shape;2066;p19"/>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7" name="Google Shape;2067;p19"/>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8" name="Google Shape;2068;p19"/>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9" name="Google Shape;2069;p19"/>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0" name="Google Shape;2070;p19"/>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1" name="Google Shape;2071;p19"/>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2" name="Google Shape;2072;p19"/>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3" name="Google Shape;2073;p19"/>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4" name="Google Shape;2074;p19"/>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5" name="Google Shape;2075;p19"/>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76" name="Google Shape;2076;p19"/>
          <p:cNvGrpSpPr/>
          <p:nvPr/>
        </p:nvGrpSpPr>
        <p:grpSpPr>
          <a:xfrm rot="-5242448" flipH="1">
            <a:off x="-967240" y="-323264"/>
            <a:ext cx="1312264" cy="2484735"/>
            <a:chOff x="291575" y="455500"/>
            <a:chExt cx="1024770" cy="1940374"/>
          </a:xfrm>
        </p:grpSpPr>
        <p:sp>
          <p:nvSpPr>
            <p:cNvPr id="2077" name="Google Shape;2077;p19"/>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8" name="Google Shape;2078;p19"/>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9" name="Google Shape;2079;p19"/>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0" name="Google Shape;2080;p19"/>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1" name="Google Shape;2081;p19"/>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2" name="Google Shape;2082;p19"/>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3" name="Google Shape;2083;p19"/>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4" name="Google Shape;2084;p19"/>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5" name="Google Shape;2085;p19"/>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6" name="Google Shape;2086;p19"/>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7" name="Google Shape;2087;p19"/>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8" name="Google Shape;2088;p19"/>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9" name="Google Shape;2089;p19"/>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0" name="Google Shape;2090;p19"/>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1" name="Google Shape;2091;p19"/>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2" name="Google Shape;2092;p19"/>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3" name="Google Shape;2093;p19"/>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4" name="Google Shape;2094;p19"/>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5" name="Google Shape;2095;p19"/>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6" name="Google Shape;2096;p19"/>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7" name="Google Shape;2097;p19"/>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8" name="Google Shape;2098;p19"/>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9" name="Google Shape;2099;p19"/>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0" name="Google Shape;2100;p19"/>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1" name="Google Shape;2101;p19"/>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2" name="Google Shape;2102;p19"/>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3" name="Google Shape;2103;p19"/>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4" name="Google Shape;2104;p19"/>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5" name="Google Shape;2105;p19"/>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6" name="Google Shape;2106;p19"/>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7" name="Google Shape;2107;p19"/>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8" name="Google Shape;2108;p19"/>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9" name="Google Shape;2109;p19"/>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0" name="Google Shape;2110;p19"/>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1" name="Google Shape;2111;p19"/>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2" name="Google Shape;2112;p19"/>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3" name="Google Shape;2113;p19"/>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4" name="Google Shape;2114;p19"/>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5" name="Google Shape;2115;p19"/>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6" name="Google Shape;2116;p19"/>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7" name="Google Shape;2117;p19"/>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8" name="Google Shape;2118;p19"/>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15239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2119"/>
        <p:cNvGrpSpPr/>
        <p:nvPr/>
      </p:nvGrpSpPr>
      <p:grpSpPr>
        <a:xfrm>
          <a:off x="0" y="0"/>
          <a:ext cx="0" cy="0"/>
          <a:chOff x="0" y="0"/>
          <a:chExt cx="0" cy="0"/>
        </a:xfrm>
      </p:grpSpPr>
      <p:grpSp>
        <p:nvGrpSpPr>
          <p:cNvPr id="2120" name="Google Shape;2120;p20"/>
          <p:cNvGrpSpPr/>
          <p:nvPr/>
        </p:nvGrpSpPr>
        <p:grpSpPr>
          <a:xfrm>
            <a:off x="-10584" y="4654500"/>
            <a:ext cx="12197525" cy="642589"/>
            <a:chOff x="0" y="4231625"/>
            <a:chExt cx="9148144" cy="481942"/>
          </a:xfrm>
        </p:grpSpPr>
        <p:sp>
          <p:nvSpPr>
            <p:cNvPr id="2121" name="Google Shape;2121;p20"/>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2" name="Google Shape;2122;p20"/>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23" name="Google Shape;2123;p20"/>
          <p:cNvSpPr/>
          <p:nvPr/>
        </p:nvSpPr>
        <p:spPr>
          <a:xfrm>
            <a:off x="-167"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2124" name="Google Shape;2124;p20"/>
          <p:cNvGrpSpPr/>
          <p:nvPr/>
        </p:nvGrpSpPr>
        <p:grpSpPr>
          <a:xfrm flipH="1">
            <a:off x="-16081" y="5854779"/>
            <a:ext cx="7539287" cy="1019288"/>
            <a:chOff x="-1460850" y="5913650"/>
            <a:chExt cx="5455871" cy="737545"/>
          </a:xfrm>
        </p:grpSpPr>
        <p:sp>
          <p:nvSpPr>
            <p:cNvPr id="2125" name="Google Shape;2125;p20"/>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6" name="Google Shape;2126;p20"/>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7" name="Google Shape;2127;p20"/>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28" name="Google Shape;2128;p20"/>
          <p:cNvSpPr/>
          <p:nvPr/>
        </p:nvSpPr>
        <p:spPr>
          <a:xfrm>
            <a:off x="-2215802" y="400509"/>
            <a:ext cx="3357641" cy="856537"/>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29" name="Google Shape;2129;p20"/>
          <p:cNvSpPr/>
          <p:nvPr/>
        </p:nvSpPr>
        <p:spPr>
          <a:xfrm>
            <a:off x="4693868" y="1674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30" name="Google Shape;2130;p20"/>
          <p:cNvGrpSpPr/>
          <p:nvPr/>
        </p:nvGrpSpPr>
        <p:grpSpPr>
          <a:xfrm>
            <a:off x="112225" y="-4802"/>
            <a:ext cx="1312252" cy="2484713"/>
            <a:chOff x="291575" y="455500"/>
            <a:chExt cx="1024770" cy="1940374"/>
          </a:xfrm>
        </p:grpSpPr>
        <p:sp>
          <p:nvSpPr>
            <p:cNvPr id="2131" name="Google Shape;2131;p20"/>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2" name="Google Shape;2132;p20"/>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3" name="Google Shape;2133;p20"/>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4" name="Google Shape;2134;p20"/>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5" name="Google Shape;2135;p20"/>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6" name="Google Shape;2136;p20"/>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7" name="Google Shape;2137;p20"/>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8" name="Google Shape;2138;p20"/>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9" name="Google Shape;2139;p20"/>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0" name="Google Shape;2140;p20"/>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1" name="Google Shape;2141;p20"/>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2" name="Google Shape;2142;p20"/>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3" name="Google Shape;2143;p20"/>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4" name="Google Shape;2144;p20"/>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5" name="Google Shape;2145;p20"/>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6" name="Google Shape;2146;p20"/>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7" name="Google Shape;2147;p20"/>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8" name="Google Shape;2148;p20"/>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9" name="Google Shape;2149;p20"/>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0" name="Google Shape;2150;p20"/>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1" name="Google Shape;2151;p20"/>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2" name="Google Shape;2152;p20"/>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3" name="Google Shape;2153;p20"/>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4" name="Google Shape;2154;p20"/>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5" name="Google Shape;2155;p20"/>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6" name="Google Shape;2156;p20"/>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7" name="Google Shape;2157;p20"/>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8" name="Google Shape;2158;p20"/>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9" name="Google Shape;2159;p20"/>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0" name="Google Shape;2160;p20"/>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1" name="Google Shape;2161;p20"/>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2" name="Google Shape;2162;p20"/>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3" name="Google Shape;2163;p20"/>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4" name="Google Shape;2164;p20"/>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5" name="Google Shape;2165;p20"/>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6" name="Google Shape;2166;p20"/>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7" name="Google Shape;2167;p20"/>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8" name="Google Shape;2168;p20"/>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9" name="Google Shape;2169;p20"/>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0" name="Google Shape;2170;p20"/>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1" name="Google Shape;2171;p20"/>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2" name="Google Shape;2172;p20"/>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73" name="Google Shape;2173;p20"/>
          <p:cNvSpPr/>
          <p:nvPr/>
        </p:nvSpPr>
        <p:spPr>
          <a:xfrm>
            <a:off x="4034433" y="4665340"/>
            <a:ext cx="9207408" cy="3155059"/>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3"/>
          </a:solidFill>
          <a:ln>
            <a:noFill/>
          </a:ln>
        </p:spPr>
      </p:sp>
      <p:grpSp>
        <p:nvGrpSpPr>
          <p:cNvPr id="2174" name="Google Shape;2174;p20"/>
          <p:cNvGrpSpPr/>
          <p:nvPr/>
        </p:nvGrpSpPr>
        <p:grpSpPr>
          <a:xfrm>
            <a:off x="255217" y="4723583"/>
            <a:ext cx="802255" cy="1284531"/>
            <a:chOff x="10639525" y="2561020"/>
            <a:chExt cx="934738" cy="1496657"/>
          </a:xfrm>
        </p:grpSpPr>
        <p:sp>
          <p:nvSpPr>
            <p:cNvPr id="2175" name="Google Shape;2175;p20"/>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6" name="Google Shape;2176;p20"/>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7" name="Google Shape;2177;p20"/>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8" name="Google Shape;2178;p20"/>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9" name="Google Shape;2179;p20"/>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0" name="Google Shape;2180;p20"/>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1" name="Google Shape;2181;p20"/>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2" name="Google Shape;2182;p20"/>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3" name="Google Shape;2183;p20"/>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4" name="Google Shape;2184;p20"/>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5" name="Google Shape;2185;p20"/>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6" name="Google Shape;2186;p20"/>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7" name="Google Shape;2187;p20"/>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8" name="Google Shape;2188;p20"/>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9" name="Google Shape;2189;p20"/>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90" name="Google Shape;2190;p20"/>
          <p:cNvGrpSpPr/>
          <p:nvPr/>
        </p:nvGrpSpPr>
        <p:grpSpPr>
          <a:xfrm flipH="1">
            <a:off x="10998551" y="3890121"/>
            <a:ext cx="891365" cy="1427212"/>
            <a:chOff x="10639525" y="2561020"/>
            <a:chExt cx="934738" cy="1496657"/>
          </a:xfrm>
        </p:grpSpPr>
        <p:sp>
          <p:nvSpPr>
            <p:cNvPr id="2191" name="Google Shape;2191;p20"/>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2" name="Google Shape;2192;p20"/>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3" name="Google Shape;2193;p20"/>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4" name="Google Shape;2194;p20"/>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5" name="Google Shape;2195;p20"/>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6" name="Google Shape;2196;p20"/>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7" name="Google Shape;2197;p20"/>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8" name="Google Shape;2198;p20"/>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9" name="Google Shape;2199;p20"/>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0" name="Google Shape;2200;p20"/>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1" name="Google Shape;2201;p20"/>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2" name="Google Shape;2202;p20"/>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3" name="Google Shape;2203;p20"/>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4" name="Google Shape;2204;p20"/>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5" name="Google Shape;2205;p20"/>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6" name="Google Shape;2206;p20"/>
          <p:cNvGrpSpPr/>
          <p:nvPr/>
        </p:nvGrpSpPr>
        <p:grpSpPr>
          <a:xfrm>
            <a:off x="1493660" y="5238581"/>
            <a:ext cx="802224" cy="908444"/>
            <a:chOff x="10681950" y="2186133"/>
            <a:chExt cx="1893824" cy="2143904"/>
          </a:xfrm>
        </p:grpSpPr>
        <p:sp>
          <p:nvSpPr>
            <p:cNvPr id="2207" name="Google Shape;2207;p20"/>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208" name="Google Shape;2208;p20"/>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9" name="Google Shape;2209;p20"/>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0" name="Google Shape;2210;p20"/>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1" name="Google Shape;2211;p20"/>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2" name="Google Shape;2212;p20"/>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3" name="Google Shape;2213;p20"/>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4" name="Google Shape;2214;p20"/>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5" name="Google Shape;2215;p20"/>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6" name="Google Shape;2216;p20"/>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7" name="Google Shape;2217;p20"/>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8" name="Google Shape;2218;p20"/>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9" name="Google Shape;2219;p20"/>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0" name="Google Shape;2220;p20"/>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1" name="Google Shape;2221;p20"/>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2" name="Google Shape;2222;p20"/>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3" name="Google Shape;2223;p20"/>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4" name="Google Shape;2224;p20"/>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5" name="Google Shape;2225;p20"/>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6" name="Google Shape;2226;p20"/>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7" name="Google Shape;2227;p20"/>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8" name="Google Shape;2228;p20"/>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9" name="Google Shape;2229;p20"/>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0" name="Google Shape;2230;p20"/>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1" name="Google Shape;2231;p20"/>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2" name="Google Shape;2232;p20"/>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3" name="Google Shape;2233;p20"/>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4" name="Google Shape;2234;p20"/>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5" name="Google Shape;2235;p20"/>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6" name="Google Shape;2236;p20"/>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7" name="Google Shape;2237;p20"/>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8" name="Google Shape;2238;p20"/>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9" name="Google Shape;2239;p20"/>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0" name="Google Shape;2240;p20"/>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1" name="Google Shape;2241;p20"/>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2" name="Google Shape;2242;p20"/>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3" name="Google Shape;2243;p20"/>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4" name="Google Shape;2244;p20"/>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5" name="Google Shape;2245;p20"/>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6" name="Google Shape;2246;p20"/>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47" name="Google Shape;2247;p20"/>
          <p:cNvSpPr txBox="1">
            <a:spLocks noGrp="1"/>
          </p:cNvSpPr>
          <p:nvPr>
            <p:ph type="title"/>
          </p:nvPr>
        </p:nvSpPr>
        <p:spPr>
          <a:xfrm>
            <a:off x="919600" y="2449133"/>
            <a:ext cx="4071200" cy="7316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248" name="Google Shape;2248;p20"/>
          <p:cNvSpPr txBox="1">
            <a:spLocks noGrp="1"/>
          </p:cNvSpPr>
          <p:nvPr>
            <p:ph type="subTitle" idx="1"/>
          </p:nvPr>
        </p:nvSpPr>
        <p:spPr>
          <a:xfrm>
            <a:off x="920284" y="3067667"/>
            <a:ext cx="4070000" cy="1341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818687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249"/>
        <p:cNvGrpSpPr/>
        <p:nvPr/>
      </p:nvGrpSpPr>
      <p:grpSpPr>
        <a:xfrm>
          <a:off x="0" y="0"/>
          <a:ext cx="0" cy="0"/>
          <a:chOff x="0" y="0"/>
          <a:chExt cx="0" cy="0"/>
        </a:xfrm>
      </p:grpSpPr>
      <p:sp>
        <p:nvSpPr>
          <p:cNvPr id="2250" name="Google Shape;2250;p21"/>
          <p:cNvSpPr/>
          <p:nvPr/>
        </p:nvSpPr>
        <p:spPr>
          <a:xfrm>
            <a:off x="5626235" y="1317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1" name="Google Shape;2251;p21"/>
          <p:cNvSpPr/>
          <p:nvPr/>
        </p:nvSpPr>
        <p:spPr>
          <a:xfrm>
            <a:off x="10500298" y="595393"/>
            <a:ext cx="3349949" cy="854585"/>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52" name="Google Shape;2252;p21"/>
          <p:cNvGrpSpPr/>
          <p:nvPr/>
        </p:nvGrpSpPr>
        <p:grpSpPr>
          <a:xfrm flipH="1">
            <a:off x="10767525" y="-4802"/>
            <a:ext cx="1312252" cy="2484713"/>
            <a:chOff x="291575" y="455500"/>
            <a:chExt cx="1024770" cy="1940374"/>
          </a:xfrm>
        </p:grpSpPr>
        <p:sp>
          <p:nvSpPr>
            <p:cNvPr id="2253" name="Google Shape;2253;p21"/>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4" name="Google Shape;2254;p21"/>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5" name="Google Shape;2255;p21"/>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6" name="Google Shape;2256;p21"/>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7" name="Google Shape;2257;p21"/>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8" name="Google Shape;2258;p21"/>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9" name="Google Shape;2259;p21"/>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0" name="Google Shape;2260;p21"/>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1" name="Google Shape;2261;p21"/>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2" name="Google Shape;2262;p21"/>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3" name="Google Shape;2263;p21"/>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4" name="Google Shape;2264;p21"/>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5" name="Google Shape;2265;p21"/>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6" name="Google Shape;2266;p21"/>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7" name="Google Shape;2267;p21"/>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8" name="Google Shape;2268;p21"/>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9" name="Google Shape;2269;p21"/>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0" name="Google Shape;2270;p21"/>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1" name="Google Shape;2271;p21"/>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2" name="Google Shape;2272;p21"/>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3" name="Google Shape;2273;p21"/>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4" name="Google Shape;2274;p21"/>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5" name="Google Shape;2275;p21"/>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6" name="Google Shape;2276;p21"/>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7" name="Google Shape;2277;p21"/>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8" name="Google Shape;2278;p21"/>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9" name="Google Shape;2279;p21"/>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0" name="Google Shape;2280;p21"/>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1" name="Google Shape;2281;p21"/>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2" name="Google Shape;2282;p21"/>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3" name="Google Shape;2283;p21"/>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4" name="Google Shape;2284;p21"/>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5" name="Google Shape;2285;p21"/>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6" name="Google Shape;2286;p21"/>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7" name="Google Shape;2287;p21"/>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8" name="Google Shape;2288;p21"/>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9" name="Google Shape;2289;p21"/>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0" name="Google Shape;2290;p21"/>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1" name="Google Shape;2291;p21"/>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2" name="Google Shape;2292;p21"/>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3" name="Google Shape;2293;p21"/>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4" name="Google Shape;2294;p21"/>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95" name="Google Shape;2295;p21"/>
          <p:cNvSpPr/>
          <p:nvPr/>
        </p:nvSpPr>
        <p:spPr>
          <a:xfrm flipH="1">
            <a:off x="-10596"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2296" name="Google Shape;2296;p21"/>
          <p:cNvGrpSpPr/>
          <p:nvPr/>
        </p:nvGrpSpPr>
        <p:grpSpPr>
          <a:xfrm flipH="1">
            <a:off x="-5705" y="4654500"/>
            <a:ext cx="12197525" cy="642589"/>
            <a:chOff x="0" y="4231625"/>
            <a:chExt cx="9148144" cy="481942"/>
          </a:xfrm>
        </p:grpSpPr>
        <p:sp>
          <p:nvSpPr>
            <p:cNvPr id="2297" name="Google Shape;2297;p21"/>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8" name="Google Shape;2298;p21"/>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99" name="Google Shape;2299;p21"/>
          <p:cNvGrpSpPr/>
          <p:nvPr/>
        </p:nvGrpSpPr>
        <p:grpSpPr>
          <a:xfrm>
            <a:off x="4652529" y="5838636"/>
            <a:ext cx="7539287" cy="1019288"/>
            <a:chOff x="-1460850" y="5913650"/>
            <a:chExt cx="5455871" cy="737545"/>
          </a:xfrm>
        </p:grpSpPr>
        <p:sp>
          <p:nvSpPr>
            <p:cNvPr id="2300" name="Google Shape;2300;p21"/>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1" name="Google Shape;2301;p21"/>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2" name="Google Shape;2302;p21"/>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03" name="Google Shape;2303;p21"/>
          <p:cNvSpPr/>
          <p:nvPr/>
        </p:nvSpPr>
        <p:spPr>
          <a:xfrm>
            <a:off x="-1712831" y="5429367"/>
            <a:ext cx="11753565" cy="3155059"/>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3"/>
          </a:solidFill>
          <a:ln>
            <a:noFill/>
          </a:ln>
        </p:spPr>
      </p:sp>
      <p:grpSp>
        <p:nvGrpSpPr>
          <p:cNvPr id="2304" name="Google Shape;2304;p21"/>
          <p:cNvGrpSpPr/>
          <p:nvPr/>
        </p:nvGrpSpPr>
        <p:grpSpPr>
          <a:xfrm>
            <a:off x="824583" y="4417649"/>
            <a:ext cx="802255" cy="1284531"/>
            <a:chOff x="10639525" y="2561020"/>
            <a:chExt cx="934738" cy="1496657"/>
          </a:xfrm>
        </p:grpSpPr>
        <p:sp>
          <p:nvSpPr>
            <p:cNvPr id="2305" name="Google Shape;2305;p21"/>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6" name="Google Shape;2306;p21"/>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7" name="Google Shape;2307;p21"/>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8" name="Google Shape;2308;p21"/>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9" name="Google Shape;2309;p21"/>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0" name="Google Shape;2310;p21"/>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1" name="Google Shape;2311;p21"/>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2" name="Google Shape;2312;p21"/>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3" name="Google Shape;2313;p21"/>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4" name="Google Shape;2314;p21"/>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5" name="Google Shape;2315;p21"/>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6" name="Google Shape;2316;p21"/>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7" name="Google Shape;2317;p21"/>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8" name="Google Shape;2318;p21"/>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9" name="Google Shape;2319;p21"/>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20" name="Google Shape;2320;p21"/>
          <p:cNvGrpSpPr/>
          <p:nvPr/>
        </p:nvGrpSpPr>
        <p:grpSpPr>
          <a:xfrm flipH="1">
            <a:off x="10984067" y="4565787"/>
            <a:ext cx="891365" cy="1427212"/>
            <a:chOff x="10639525" y="2561020"/>
            <a:chExt cx="934738" cy="1496657"/>
          </a:xfrm>
        </p:grpSpPr>
        <p:sp>
          <p:nvSpPr>
            <p:cNvPr id="2321" name="Google Shape;2321;p21"/>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2" name="Google Shape;2322;p21"/>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3" name="Google Shape;2323;p21"/>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4" name="Google Shape;2324;p21"/>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5" name="Google Shape;2325;p21"/>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6" name="Google Shape;2326;p21"/>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7" name="Google Shape;2327;p21"/>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8" name="Google Shape;2328;p21"/>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9" name="Google Shape;2329;p21"/>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0" name="Google Shape;2330;p21"/>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1" name="Google Shape;2331;p21"/>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2" name="Google Shape;2332;p21"/>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3" name="Google Shape;2333;p21"/>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4" name="Google Shape;2334;p21"/>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5" name="Google Shape;2335;p21"/>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36" name="Google Shape;2336;p21"/>
          <p:cNvSpPr txBox="1">
            <a:spLocks noGrp="1"/>
          </p:cNvSpPr>
          <p:nvPr>
            <p:ph type="title"/>
          </p:nvPr>
        </p:nvSpPr>
        <p:spPr>
          <a:xfrm>
            <a:off x="7163920" y="2353056"/>
            <a:ext cx="4072000" cy="7316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37" name="Google Shape;2337;p21"/>
          <p:cNvSpPr txBox="1">
            <a:spLocks noGrp="1"/>
          </p:cNvSpPr>
          <p:nvPr>
            <p:ph type="subTitle" idx="1"/>
          </p:nvPr>
        </p:nvSpPr>
        <p:spPr>
          <a:xfrm>
            <a:off x="7164761" y="2974848"/>
            <a:ext cx="4070800" cy="134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20497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7"/>
        <p:cNvGrpSpPr/>
        <p:nvPr/>
      </p:nvGrpSpPr>
      <p:grpSpPr>
        <a:xfrm>
          <a:off x="0" y="0"/>
          <a:ext cx="0" cy="0"/>
          <a:chOff x="0" y="0"/>
          <a:chExt cx="0" cy="0"/>
        </a:xfrm>
      </p:grpSpPr>
      <p:grpSp>
        <p:nvGrpSpPr>
          <p:cNvPr id="158" name="Google Shape;158;p3"/>
          <p:cNvGrpSpPr/>
          <p:nvPr/>
        </p:nvGrpSpPr>
        <p:grpSpPr>
          <a:xfrm>
            <a:off x="-10596" y="3482996"/>
            <a:ext cx="12197539" cy="1814093"/>
            <a:chOff x="-7947" y="2612247"/>
            <a:chExt cx="9148154" cy="1360570"/>
          </a:xfrm>
        </p:grpSpPr>
        <p:sp>
          <p:nvSpPr>
            <p:cNvPr id="159" name="Google Shape;159;p3"/>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0" name="Google Shape;160;p3"/>
            <p:cNvGrpSpPr/>
            <p:nvPr/>
          </p:nvGrpSpPr>
          <p:grpSpPr>
            <a:xfrm>
              <a:off x="-7938" y="3490875"/>
              <a:ext cx="9148144" cy="481942"/>
              <a:chOff x="0" y="4231625"/>
              <a:chExt cx="9148144" cy="481942"/>
            </a:xfrm>
          </p:grpSpPr>
          <p:sp>
            <p:nvSpPr>
              <p:cNvPr id="161" name="Google Shape;161;p3"/>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3"/>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63" name="Google Shape;163;p3"/>
          <p:cNvSpPr/>
          <p:nvPr/>
        </p:nvSpPr>
        <p:spPr>
          <a:xfrm>
            <a:off x="-167"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164" name="Google Shape;164;p3"/>
          <p:cNvSpPr/>
          <p:nvPr/>
        </p:nvSpPr>
        <p:spPr>
          <a:xfrm>
            <a:off x="10336468" y="8587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3"/>
          <p:cNvSpPr/>
          <p:nvPr/>
        </p:nvSpPr>
        <p:spPr>
          <a:xfrm>
            <a:off x="629668" y="401401"/>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6" name="Google Shape;166;p3"/>
          <p:cNvGrpSpPr/>
          <p:nvPr/>
        </p:nvGrpSpPr>
        <p:grpSpPr>
          <a:xfrm>
            <a:off x="148717" y="4848049"/>
            <a:ext cx="802255" cy="1284531"/>
            <a:chOff x="10639525" y="2561020"/>
            <a:chExt cx="934738" cy="1496657"/>
          </a:xfrm>
        </p:grpSpPr>
        <p:sp>
          <p:nvSpPr>
            <p:cNvPr id="167" name="Google Shape;167;p3"/>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3"/>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3"/>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3"/>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3"/>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3"/>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3"/>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3"/>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3"/>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3"/>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3"/>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3"/>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3"/>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3"/>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3"/>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2" name="Google Shape;182;p3"/>
          <p:cNvGrpSpPr/>
          <p:nvPr/>
        </p:nvGrpSpPr>
        <p:grpSpPr>
          <a:xfrm flipH="1">
            <a:off x="10897667" y="4956721"/>
            <a:ext cx="891365" cy="1427212"/>
            <a:chOff x="10639525" y="2561020"/>
            <a:chExt cx="934738" cy="1496657"/>
          </a:xfrm>
        </p:grpSpPr>
        <p:sp>
          <p:nvSpPr>
            <p:cNvPr id="183" name="Google Shape;183;p3"/>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3"/>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3"/>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3"/>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3"/>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3"/>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3"/>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3"/>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3"/>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3"/>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3"/>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3"/>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3"/>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3"/>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8" name="Google Shape;198;p3"/>
          <p:cNvSpPr/>
          <p:nvPr/>
        </p:nvSpPr>
        <p:spPr>
          <a:xfrm>
            <a:off x="-728522" y="5437135"/>
            <a:ext cx="12807633" cy="1806400"/>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3"/>
          </a:solidFill>
          <a:ln>
            <a:noFill/>
          </a:ln>
        </p:spPr>
      </p:sp>
      <p:sp>
        <p:nvSpPr>
          <p:cNvPr id="199" name="Google Shape;199;p3"/>
          <p:cNvSpPr txBox="1">
            <a:spLocks noGrp="1"/>
          </p:cNvSpPr>
          <p:nvPr>
            <p:ph type="title"/>
          </p:nvPr>
        </p:nvSpPr>
        <p:spPr>
          <a:xfrm>
            <a:off x="2371400" y="2491280"/>
            <a:ext cx="7449200" cy="1219200"/>
          </a:xfrm>
          <a:prstGeom prst="rect">
            <a:avLst/>
          </a:prstGeom>
          <a:noFill/>
        </p:spPr>
        <p:txBody>
          <a:bodyPr spcFirstLastPara="1" wrap="square" lIns="91425" tIns="91425" rIns="91425" bIns="91425" anchor="t" anchorCtr="0">
            <a:noAutofit/>
          </a:bodyPr>
          <a:lstStyle>
            <a:lvl1pPr lvl="0">
              <a:spcBef>
                <a:spcPts val="0"/>
              </a:spcBef>
              <a:spcAft>
                <a:spcPts val="0"/>
              </a:spcAft>
              <a:buSzPts val="3600"/>
              <a:buNone/>
              <a:defRPr sz="6667"/>
            </a:lvl1pPr>
            <a:lvl2pPr lvl="1" algn="ctr">
              <a:spcBef>
                <a:spcPts val="0"/>
              </a:spcBef>
              <a:spcAft>
                <a:spcPts val="0"/>
              </a:spcAft>
              <a:buClr>
                <a:schemeClr val="lt1"/>
              </a:buClr>
              <a:buSzPts val="3600"/>
              <a:buNone/>
              <a:defRPr sz="4800">
                <a:solidFill>
                  <a:schemeClr val="lt1"/>
                </a:solidFill>
              </a:defRPr>
            </a:lvl2pPr>
            <a:lvl3pPr lvl="2" algn="ctr">
              <a:spcBef>
                <a:spcPts val="0"/>
              </a:spcBef>
              <a:spcAft>
                <a:spcPts val="0"/>
              </a:spcAft>
              <a:buClr>
                <a:schemeClr val="lt1"/>
              </a:buClr>
              <a:buSzPts val="3600"/>
              <a:buNone/>
              <a:defRPr sz="4800">
                <a:solidFill>
                  <a:schemeClr val="lt1"/>
                </a:solidFill>
              </a:defRPr>
            </a:lvl3pPr>
            <a:lvl4pPr lvl="3" algn="ctr">
              <a:spcBef>
                <a:spcPts val="0"/>
              </a:spcBef>
              <a:spcAft>
                <a:spcPts val="0"/>
              </a:spcAft>
              <a:buClr>
                <a:schemeClr val="lt1"/>
              </a:buClr>
              <a:buSzPts val="3600"/>
              <a:buNone/>
              <a:defRPr sz="4800">
                <a:solidFill>
                  <a:schemeClr val="lt1"/>
                </a:solidFill>
              </a:defRPr>
            </a:lvl4pPr>
            <a:lvl5pPr lvl="4" algn="ctr">
              <a:spcBef>
                <a:spcPts val="0"/>
              </a:spcBef>
              <a:spcAft>
                <a:spcPts val="0"/>
              </a:spcAft>
              <a:buClr>
                <a:schemeClr val="lt1"/>
              </a:buClr>
              <a:buSzPts val="3600"/>
              <a:buNone/>
              <a:defRPr sz="4800">
                <a:solidFill>
                  <a:schemeClr val="lt1"/>
                </a:solidFill>
              </a:defRPr>
            </a:lvl5pPr>
            <a:lvl6pPr lvl="5" algn="ctr">
              <a:spcBef>
                <a:spcPts val="0"/>
              </a:spcBef>
              <a:spcAft>
                <a:spcPts val="0"/>
              </a:spcAft>
              <a:buClr>
                <a:schemeClr val="lt1"/>
              </a:buClr>
              <a:buSzPts val="3600"/>
              <a:buNone/>
              <a:defRPr sz="4800">
                <a:solidFill>
                  <a:schemeClr val="lt1"/>
                </a:solidFill>
              </a:defRPr>
            </a:lvl6pPr>
            <a:lvl7pPr lvl="6" algn="ctr">
              <a:spcBef>
                <a:spcPts val="0"/>
              </a:spcBef>
              <a:spcAft>
                <a:spcPts val="0"/>
              </a:spcAft>
              <a:buClr>
                <a:schemeClr val="lt1"/>
              </a:buClr>
              <a:buSzPts val="3600"/>
              <a:buNone/>
              <a:defRPr sz="4800">
                <a:solidFill>
                  <a:schemeClr val="lt1"/>
                </a:solidFill>
              </a:defRPr>
            </a:lvl7pPr>
            <a:lvl8pPr lvl="7" algn="ctr">
              <a:spcBef>
                <a:spcPts val="0"/>
              </a:spcBef>
              <a:spcAft>
                <a:spcPts val="0"/>
              </a:spcAft>
              <a:buClr>
                <a:schemeClr val="lt1"/>
              </a:buClr>
              <a:buSzPts val="3600"/>
              <a:buNone/>
              <a:defRPr sz="4800">
                <a:solidFill>
                  <a:schemeClr val="lt1"/>
                </a:solidFill>
              </a:defRPr>
            </a:lvl8pPr>
            <a:lvl9pPr lvl="8" algn="ctr">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200" name="Google Shape;200;p3"/>
          <p:cNvSpPr txBox="1">
            <a:spLocks noGrp="1"/>
          </p:cNvSpPr>
          <p:nvPr>
            <p:ph type="title" idx="2" hasCustomPrompt="1"/>
          </p:nvPr>
        </p:nvSpPr>
        <p:spPr>
          <a:xfrm>
            <a:off x="5486400" y="1144123"/>
            <a:ext cx="1219200" cy="921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333">
                <a:solidFill>
                  <a:schemeClr val="accen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201" name="Google Shape;201;p3"/>
          <p:cNvSpPr txBox="1">
            <a:spLocks noGrp="1"/>
          </p:cNvSpPr>
          <p:nvPr>
            <p:ph type="subTitle" idx="1"/>
          </p:nvPr>
        </p:nvSpPr>
        <p:spPr>
          <a:xfrm>
            <a:off x="2374200" y="3711079"/>
            <a:ext cx="7443600" cy="4876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503174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338"/>
        <p:cNvGrpSpPr/>
        <p:nvPr/>
      </p:nvGrpSpPr>
      <p:grpSpPr>
        <a:xfrm>
          <a:off x="0" y="0"/>
          <a:ext cx="0" cy="0"/>
          <a:chOff x="0" y="0"/>
          <a:chExt cx="0" cy="0"/>
        </a:xfrm>
      </p:grpSpPr>
      <p:sp>
        <p:nvSpPr>
          <p:cNvPr id="2339" name="Google Shape;2339;p22"/>
          <p:cNvSpPr/>
          <p:nvPr/>
        </p:nvSpPr>
        <p:spPr>
          <a:xfrm flipH="1">
            <a:off x="-10596"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2340" name="Google Shape;2340;p22"/>
          <p:cNvGrpSpPr/>
          <p:nvPr/>
        </p:nvGrpSpPr>
        <p:grpSpPr>
          <a:xfrm flipH="1">
            <a:off x="-5706" y="3482996"/>
            <a:ext cx="12197539" cy="1814093"/>
            <a:chOff x="-7947" y="2612247"/>
            <a:chExt cx="9148154" cy="1360570"/>
          </a:xfrm>
        </p:grpSpPr>
        <p:sp>
          <p:nvSpPr>
            <p:cNvPr id="2341" name="Google Shape;2341;p22"/>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342" name="Google Shape;2342;p22"/>
            <p:cNvGrpSpPr/>
            <p:nvPr/>
          </p:nvGrpSpPr>
          <p:grpSpPr>
            <a:xfrm>
              <a:off x="-7938" y="3490875"/>
              <a:ext cx="9148144" cy="481942"/>
              <a:chOff x="0" y="4231625"/>
              <a:chExt cx="9148144" cy="481942"/>
            </a:xfrm>
          </p:grpSpPr>
          <p:sp>
            <p:nvSpPr>
              <p:cNvPr id="2343" name="Google Shape;2343;p22"/>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4" name="Google Shape;2344;p22"/>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345" name="Google Shape;2345;p22"/>
          <p:cNvGrpSpPr/>
          <p:nvPr/>
        </p:nvGrpSpPr>
        <p:grpSpPr>
          <a:xfrm>
            <a:off x="4652529" y="5854712"/>
            <a:ext cx="7539287" cy="1019288"/>
            <a:chOff x="-1460850" y="5913650"/>
            <a:chExt cx="5455871" cy="737545"/>
          </a:xfrm>
        </p:grpSpPr>
        <p:sp>
          <p:nvSpPr>
            <p:cNvPr id="2346" name="Google Shape;2346;p22"/>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7" name="Google Shape;2347;p22"/>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8" name="Google Shape;2348;p22"/>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49" name="Google Shape;2349;p22"/>
          <p:cNvSpPr/>
          <p:nvPr/>
        </p:nvSpPr>
        <p:spPr>
          <a:xfrm>
            <a:off x="-2511962" y="5526792"/>
            <a:ext cx="12166667" cy="2260600"/>
          </a:xfrm>
          <a:custGeom>
            <a:avLst/>
            <a:gdLst/>
            <a:ahLst/>
            <a:cxnLst/>
            <a:rect l="l" t="t" r="r" b="b"/>
            <a:pathLst>
              <a:path w="365000" h="67818" extrusionOk="0">
                <a:moveTo>
                  <a:pt x="39546" y="13557"/>
                </a:moveTo>
                <a:cubicBezTo>
                  <a:pt x="44753" y="10382"/>
                  <a:pt x="32498" y="13494"/>
                  <a:pt x="42594" y="11271"/>
                </a:cubicBezTo>
                <a:cubicBezTo>
                  <a:pt x="52691" y="9049"/>
                  <a:pt x="77583" y="1111"/>
                  <a:pt x="100125" y="222"/>
                </a:cubicBezTo>
                <a:cubicBezTo>
                  <a:pt x="122668" y="-667"/>
                  <a:pt x="155942" y="5175"/>
                  <a:pt x="177849" y="5937"/>
                </a:cubicBezTo>
                <a:cubicBezTo>
                  <a:pt x="199757" y="6699"/>
                  <a:pt x="215822" y="2572"/>
                  <a:pt x="231570" y="4794"/>
                </a:cubicBezTo>
                <a:cubicBezTo>
                  <a:pt x="247318" y="7017"/>
                  <a:pt x="258748" y="12097"/>
                  <a:pt x="272337" y="19272"/>
                </a:cubicBezTo>
                <a:cubicBezTo>
                  <a:pt x="285926" y="26448"/>
                  <a:pt x="297991" y="40100"/>
                  <a:pt x="313104" y="47847"/>
                </a:cubicBezTo>
                <a:cubicBezTo>
                  <a:pt x="328217" y="55594"/>
                  <a:pt x="374953" y="62579"/>
                  <a:pt x="363015" y="65754"/>
                </a:cubicBezTo>
                <a:cubicBezTo>
                  <a:pt x="351077" y="68929"/>
                  <a:pt x="298499" y="67151"/>
                  <a:pt x="241476" y="66897"/>
                </a:cubicBezTo>
                <a:cubicBezTo>
                  <a:pt x="184453" y="66643"/>
                  <a:pt x="59231" y="70326"/>
                  <a:pt x="20877" y="64230"/>
                </a:cubicBezTo>
                <a:cubicBezTo>
                  <a:pt x="-17477" y="58134"/>
                  <a:pt x="8241" y="38767"/>
                  <a:pt x="11352" y="30321"/>
                </a:cubicBezTo>
                <a:cubicBezTo>
                  <a:pt x="14464" y="21876"/>
                  <a:pt x="34339" y="16732"/>
                  <a:pt x="39546" y="13557"/>
                </a:cubicBezTo>
                <a:close/>
              </a:path>
            </a:pathLst>
          </a:custGeom>
          <a:solidFill>
            <a:schemeClr val="accent3"/>
          </a:solidFill>
          <a:ln>
            <a:noFill/>
          </a:ln>
        </p:spPr>
      </p:sp>
      <p:grpSp>
        <p:nvGrpSpPr>
          <p:cNvPr id="2350" name="Google Shape;2350;p22"/>
          <p:cNvGrpSpPr/>
          <p:nvPr/>
        </p:nvGrpSpPr>
        <p:grpSpPr>
          <a:xfrm flipH="1">
            <a:off x="11169334" y="4611887"/>
            <a:ext cx="891365" cy="1427212"/>
            <a:chOff x="10639525" y="2561020"/>
            <a:chExt cx="934738" cy="1496657"/>
          </a:xfrm>
        </p:grpSpPr>
        <p:sp>
          <p:nvSpPr>
            <p:cNvPr id="2351" name="Google Shape;2351;p22"/>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2" name="Google Shape;2352;p22"/>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3" name="Google Shape;2353;p22"/>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4" name="Google Shape;2354;p22"/>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5" name="Google Shape;2355;p22"/>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6" name="Google Shape;2356;p22"/>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7" name="Google Shape;2357;p22"/>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8" name="Google Shape;2358;p22"/>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9" name="Google Shape;2359;p22"/>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0" name="Google Shape;2360;p22"/>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1" name="Google Shape;2361;p22"/>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2" name="Google Shape;2362;p22"/>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3" name="Google Shape;2363;p22"/>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4" name="Google Shape;2364;p22"/>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5" name="Google Shape;2365;p22"/>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66" name="Google Shape;2366;p22"/>
          <p:cNvGrpSpPr/>
          <p:nvPr/>
        </p:nvGrpSpPr>
        <p:grpSpPr>
          <a:xfrm>
            <a:off x="54150" y="4445483"/>
            <a:ext cx="802255" cy="1284531"/>
            <a:chOff x="10639525" y="2561020"/>
            <a:chExt cx="934738" cy="1496657"/>
          </a:xfrm>
        </p:grpSpPr>
        <p:sp>
          <p:nvSpPr>
            <p:cNvPr id="2367" name="Google Shape;2367;p22"/>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8" name="Google Shape;2368;p22"/>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9" name="Google Shape;2369;p22"/>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0" name="Google Shape;2370;p22"/>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1" name="Google Shape;2371;p22"/>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2" name="Google Shape;2372;p22"/>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3" name="Google Shape;2373;p22"/>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4" name="Google Shape;2374;p22"/>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5" name="Google Shape;2375;p22"/>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6" name="Google Shape;2376;p22"/>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7" name="Google Shape;2377;p22"/>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8" name="Google Shape;2378;p22"/>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9" name="Google Shape;2379;p22"/>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0" name="Google Shape;2380;p22"/>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1" name="Google Shape;2381;p22"/>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82" name="Google Shape;2382;p22"/>
          <p:cNvSpPr>
            <a:spLocks noGrp="1"/>
          </p:cNvSpPr>
          <p:nvPr>
            <p:ph type="pic" idx="2"/>
          </p:nvPr>
        </p:nvSpPr>
        <p:spPr>
          <a:xfrm>
            <a:off x="6933832" y="915200"/>
            <a:ext cx="4214800" cy="4214800"/>
          </a:xfrm>
          <a:prstGeom prst="ellipse">
            <a:avLst/>
          </a:prstGeom>
          <a:noFill/>
          <a:ln w="38100" cap="flat" cmpd="sng">
            <a:solidFill>
              <a:schemeClr val="dk1"/>
            </a:solidFill>
            <a:prstDash val="solid"/>
            <a:round/>
            <a:headEnd type="none" w="sm" len="sm"/>
            <a:tailEnd type="none" w="sm" len="sm"/>
          </a:ln>
        </p:spPr>
      </p:sp>
      <p:sp>
        <p:nvSpPr>
          <p:cNvPr id="2383" name="Google Shape;2383;p22"/>
          <p:cNvSpPr/>
          <p:nvPr/>
        </p:nvSpPr>
        <p:spPr>
          <a:xfrm>
            <a:off x="-1749601" y="545474"/>
            <a:ext cx="3042456" cy="776135"/>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4" name="Google Shape;2384;p22"/>
          <p:cNvSpPr/>
          <p:nvPr/>
        </p:nvSpPr>
        <p:spPr>
          <a:xfrm>
            <a:off x="5352068" y="2275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385" name="Google Shape;2385;p22"/>
          <p:cNvGrpSpPr/>
          <p:nvPr/>
        </p:nvGrpSpPr>
        <p:grpSpPr>
          <a:xfrm>
            <a:off x="112225" y="-4802"/>
            <a:ext cx="1312252" cy="2484713"/>
            <a:chOff x="291575" y="455500"/>
            <a:chExt cx="1024770" cy="1940374"/>
          </a:xfrm>
        </p:grpSpPr>
        <p:sp>
          <p:nvSpPr>
            <p:cNvPr id="2386" name="Google Shape;2386;p22"/>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7" name="Google Shape;2387;p22"/>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8" name="Google Shape;2388;p22"/>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9" name="Google Shape;2389;p22"/>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0" name="Google Shape;2390;p22"/>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1" name="Google Shape;2391;p22"/>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2" name="Google Shape;2392;p22"/>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3" name="Google Shape;2393;p22"/>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4" name="Google Shape;2394;p22"/>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5" name="Google Shape;2395;p22"/>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6" name="Google Shape;2396;p22"/>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7" name="Google Shape;2397;p22"/>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8" name="Google Shape;2398;p22"/>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9" name="Google Shape;2399;p22"/>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0" name="Google Shape;2400;p22"/>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1" name="Google Shape;2401;p22"/>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2" name="Google Shape;2402;p22"/>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3" name="Google Shape;2403;p22"/>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4" name="Google Shape;2404;p22"/>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5" name="Google Shape;2405;p22"/>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6" name="Google Shape;2406;p22"/>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7" name="Google Shape;2407;p22"/>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8" name="Google Shape;2408;p22"/>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9" name="Google Shape;2409;p22"/>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0" name="Google Shape;2410;p22"/>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1" name="Google Shape;2411;p22"/>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2" name="Google Shape;2412;p22"/>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3" name="Google Shape;2413;p22"/>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4" name="Google Shape;2414;p22"/>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5" name="Google Shape;2415;p22"/>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6" name="Google Shape;2416;p22"/>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7" name="Google Shape;2417;p22"/>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8" name="Google Shape;2418;p22"/>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9" name="Google Shape;2419;p22"/>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0" name="Google Shape;2420;p22"/>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1" name="Google Shape;2421;p22"/>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2" name="Google Shape;2422;p22"/>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3" name="Google Shape;2423;p22"/>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4" name="Google Shape;2424;p22"/>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5" name="Google Shape;2425;p22"/>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6" name="Google Shape;2426;p22"/>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7" name="Google Shape;2427;p22"/>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28" name="Google Shape;2428;p22"/>
          <p:cNvSpPr txBox="1">
            <a:spLocks noGrp="1"/>
          </p:cNvSpPr>
          <p:nvPr>
            <p:ph type="title"/>
          </p:nvPr>
        </p:nvSpPr>
        <p:spPr>
          <a:xfrm>
            <a:off x="1043368" y="1814624"/>
            <a:ext cx="5411200" cy="14100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29" name="Google Shape;2429;p22"/>
          <p:cNvSpPr txBox="1">
            <a:spLocks noGrp="1"/>
          </p:cNvSpPr>
          <p:nvPr>
            <p:ph type="subTitle" idx="1"/>
          </p:nvPr>
        </p:nvSpPr>
        <p:spPr>
          <a:xfrm>
            <a:off x="1044461" y="3255376"/>
            <a:ext cx="5409200" cy="975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651492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430"/>
        <p:cNvGrpSpPr/>
        <p:nvPr/>
      </p:nvGrpSpPr>
      <p:grpSpPr>
        <a:xfrm>
          <a:off x="0" y="0"/>
          <a:ext cx="0" cy="0"/>
          <a:chOff x="0" y="0"/>
          <a:chExt cx="0" cy="0"/>
        </a:xfrm>
      </p:grpSpPr>
      <p:grpSp>
        <p:nvGrpSpPr>
          <p:cNvPr id="2431" name="Google Shape;2431;p23"/>
          <p:cNvGrpSpPr/>
          <p:nvPr/>
        </p:nvGrpSpPr>
        <p:grpSpPr>
          <a:xfrm flipH="1">
            <a:off x="-10596" y="4803796"/>
            <a:ext cx="13721539" cy="1814093"/>
            <a:chOff x="-1150947" y="2612247"/>
            <a:chExt cx="10291154" cy="1360570"/>
          </a:xfrm>
        </p:grpSpPr>
        <p:sp>
          <p:nvSpPr>
            <p:cNvPr id="2432" name="Google Shape;2432;p23"/>
            <p:cNvSpPr/>
            <p:nvPr/>
          </p:nvSpPr>
          <p:spPr>
            <a:xfrm rot="10800000">
              <a:off x="-1150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433" name="Google Shape;2433;p23"/>
            <p:cNvGrpSpPr/>
            <p:nvPr/>
          </p:nvGrpSpPr>
          <p:grpSpPr>
            <a:xfrm>
              <a:off x="-7938" y="3490875"/>
              <a:ext cx="9148144" cy="481942"/>
              <a:chOff x="0" y="4231625"/>
              <a:chExt cx="9148144" cy="481942"/>
            </a:xfrm>
          </p:grpSpPr>
          <p:sp>
            <p:nvSpPr>
              <p:cNvPr id="2434" name="Google Shape;2434;p23"/>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5" name="Google Shape;2435;p23"/>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436" name="Google Shape;2436;p23"/>
          <p:cNvSpPr txBox="1">
            <a:spLocks noGrp="1"/>
          </p:cNvSpPr>
          <p:nvPr>
            <p:ph type="subTitle" idx="1"/>
          </p:nvPr>
        </p:nvSpPr>
        <p:spPr>
          <a:xfrm>
            <a:off x="6186916" y="1919800"/>
            <a:ext cx="4676400" cy="32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437" name="Google Shape;2437;p23"/>
          <p:cNvSpPr txBox="1">
            <a:spLocks noGrp="1"/>
          </p:cNvSpPr>
          <p:nvPr>
            <p:ph type="subTitle" idx="2"/>
          </p:nvPr>
        </p:nvSpPr>
        <p:spPr>
          <a:xfrm>
            <a:off x="1328684" y="1919800"/>
            <a:ext cx="4677200" cy="32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438" name="Google Shape;2438;p23"/>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439" name="Google Shape;2439;p23"/>
          <p:cNvSpPr/>
          <p:nvPr/>
        </p:nvSpPr>
        <p:spPr>
          <a:xfrm>
            <a:off x="8744968"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40" name="Google Shape;2440;p23"/>
          <p:cNvSpPr/>
          <p:nvPr/>
        </p:nvSpPr>
        <p:spPr>
          <a:xfrm>
            <a:off x="2832068"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41" name="Google Shape;2441;p23"/>
          <p:cNvGrpSpPr/>
          <p:nvPr/>
        </p:nvGrpSpPr>
        <p:grpSpPr>
          <a:xfrm flipH="1">
            <a:off x="10767525" y="-4802"/>
            <a:ext cx="1312252" cy="2484713"/>
            <a:chOff x="291575" y="455500"/>
            <a:chExt cx="1024770" cy="1940374"/>
          </a:xfrm>
        </p:grpSpPr>
        <p:sp>
          <p:nvSpPr>
            <p:cNvPr id="2442" name="Google Shape;2442;p23"/>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3" name="Google Shape;2443;p23"/>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4" name="Google Shape;2444;p23"/>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5" name="Google Shape;2445;p23"/>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6" name="Google Shape;2446;p23"/>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7" name="Google Shape;2447;p23"/>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8" name="Google Shape;2448;p23"/>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9" name="Google Shape;2449;p23"/>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0" name="Google Shape;2450;p23"/>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1" name="Google Shape;2451;p23"/>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2" name="Google Shape;2452;p23"/>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3" name="Google Shape;2453;p23"/>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4" name="Google Shape;2454;p23"/>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5" name="Google Shape;2455;p23"/>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6" name="Google Shape;2456;p23"/>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7" name="Google Shape;2457;p23"/>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8" name="Google Shape;2458;p23"/>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9" name="Google Shape;2459;p23"/>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0" name="Google Shape;2460;p23"/>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1" name="Google Shape;2461;p23"/>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2" name="Google Shape;2462;p23"/>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3" name="Google Shape;2463;p23"/>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4" name="Google Shape;2464;p23"/>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5" name="Google Shape;2465;p23"/>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6" name="Google Shape;2466;p23"/>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7" name="Google Shape;2467;p23"/>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8" name="Google Shape;2468;p23"/>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9" name="Google Shape;2469;p23"/>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0" name="Google Shape;2470;p23"/>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1" name="Google Shape;2471;p23"/>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2" name="Google Shape;2472;p23"/>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3" name="Google Shape;2473;p23"/>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4" name="Google Shape;2474;p23"/>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5" name="Google Shape;2475;p23"/>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6" name="Google Shape;2476;p23"/>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7" name="Google Shape;2477;p23"/>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8" name="Google Shape;2478;p23"/>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9" name="Google Shape;2479;p23"/>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0" name="Google Shape;2480;p23"/>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1" name="Google Shape;2481;p23"/>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2" name="Google Shape;2482;p23"/>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3" name="Google Shape;2483;p23"/>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84" name="Google Shape;2484;p23"/>
          <p:cNvGrpSpPr/>
          <p:nvPr/>
        </p:nvGrpSpPr>
        <p:grpSpPr>
          <a:xfrm>
            <a:off x="112225" y="-4802"/>
            <a:ext cx="1312252" cy="2484713"/>
            <a:chOff x="291575" y="455500"/>
            <a:chExt cx="1024770" cy="1940374"/>
          </a:xfrm>
        </p:grpSpPr>
        <p:sp>
          <p:nvSpPr>
            <p:cNvPr id="2485" name="Google Shape;2485;p23"/>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6" name="Google Shape;2486;p23"/>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7" name="Google Shape;2487;p23"/>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8" name="Google Shape;2488;p23"/>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9" name="Google Shape;2489;p23"/>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0" name="Google Shape;2490;p23"/>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1" name="Google Shape;2491;p23"/>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2" name="Google Shape;2492;p23"/>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3" name="Google Shape;2493;p23"/>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4" name="Google Shape;2494;p23"/>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5" name="Google Shape;2495;p23"/>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6" name="Google Shape;2496;p23"/>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7" name="Google Shape;2497;p23"/>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8" name="Google Shape;2498;p23"/>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9" name="Google Shape;2499;p23"/>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0" name="Google Shape;2500;p23"/>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1" name="Google Shape;2501;p23"/>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2" name="Google Shape;2502;p23"/>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3" name="Google Shape;2503;p23"/>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4" name="Google Shape;2504;p23"/>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5" name="Google Shape;2505;p23"/>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6" name="Google Shape;2506;p23"/>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7" name="Google Shape;2507;p23"/>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8" name="Google Shape;2508;p23"/>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9" name="Google Shape;2509;p23"/>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0" name="Google Shape;2510;p23"/>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1" name="Google Shape;2511;p23"/>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2" name="Google Shape;2512;p23"/>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3" name="Google Shape;2513;p23"/>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4" name="Google Shape;2514;p23"/>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5" name="Google Shape;2515;p23"/>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6" name="Google Shape;2516;p23"/>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7" name="Google Shape;2517;p23"/>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8" name="Google Shape;2518;p23"/>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9" name="Google Shape;2519;p23"/>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0" name="Google Shape;2520;p23"/>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1" name="Google Shape;2521;p23"/>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2" name="Google Shape;2522;p23"/>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3" name="Google Shape;2523;p23"/>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4" name="Google Shape;2524;p23"/>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5" name="Google Shape;2525;p23"/>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6" name="Google Shape;2526;p23"/>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27" name="Google Shape;2527;p23"/>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2528" name="Google Shape;2528;p23"/>
          <p:cNvGrpSpPr/>
          <p:nvPr/>
        </p:nvGrpSpPr>
        <p:grpSpPr>
          <a:xfrm>
            <a:off x="8585129" y="6400231"/>
            <a:ext cx="3606695" cy="487567"/>
            <a:chOff x="-1460850" y="5913650"/>
            <a:chExt cx="5455871" cy="737545"/>
          </a:xfrm>
        </p:grpSpPr>
        <p:sp>
          <p:nvSpPr>
            <p:cNvPr id="2529" name="Google Shape;2529;p23"/>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0" name="Google Shape;2530;p23"/>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1" name="Google Shape;2531;p23"/>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32" name="Google Shape;2532;p23"/>
          <p:cNvGrpSpPr/>
          <p:nvPr/>
        </p:nvGrpSpPr>
        <p:grpSpPr>
          <a:xfrm>
            <a:off x="11288393" y="5597847"/>
            <a:ext cx="802224" cy="908444"/>
            <a:chOff x="10681950" y="2186133"/>
            <a:chExt cx="1893824" cy="2143904"/>
          </a:xfrm>
        </p:grpSpPr>
        <p:sp>
          <p:nvSpPr>
            <p:cNvPr id="2533" name="Google Shape;2533;p23"/>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534" name="Google Shape;2534;p23"/>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5" name="Google Shape;2535;p23"/>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6" name="Google Shape;2536;p23"/>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7" name="Google Shape;2537;p23"/>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8" name="Google Shape;2538;p23"/>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9" name="Google Shape;2539;p23"/>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0" name="Google Shape;2540;p23"/>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1" name="Google Shape;2541;p23"/>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2" name="Google Shape;2542;p23"/>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3" name="Google Shape;2543;p23"/>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4" name="Google Shape;2544;p23"/>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5" name="Google Shape;2545;p23"/>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6" name="Google Shape;2546;p23"/>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7" name="Google Shape;2547;p23"/>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8" name="Google Shape;2548;p23"/>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9" name="Google Shape;2549;p23"/>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0" name="Google Shape;2550;p23"/>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1" name="Google Shape;2551;p23"/>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2" name="Google Shape;2552;p23"/>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3" name="Google Shape;2553;p23"/>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4" name="Google Shape;2554;p23"/>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5" name="Google Shape;2555;p23"/>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6" name="Google Shape;2556;p23"/>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7" name="Google Shape;2557;p23"/>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8" name="Google Shape;2558;p23"/>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9" name="Google Shape;2559;p23"/>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0" name="Google Shape;2560;p23"/>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1" name="Google Shape;2561;p23"/>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2" name="Google Shape;2562;p23"/>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3" name="Google Shape;2563;p23"/>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4" name="Google Shape;2564;p23"/>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5" name="Google Shape;2565;p23"/>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6" name="Google Shape;2566;p23"/>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7" name="Google Shape;2567;p23"/>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8" name="Google Shape;2568;p23"/>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9" name="Google Shape;2569;p23"/>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0" name="Google Shape;2570;p23"/>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1" name="Google Shape;2571;p23"/>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2" name="Google Shape;2572;p23"/>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73" name="Google Shape;2573;p23"/>
          <p:cNvGrpSpPr/>
          <p:nvPr/>
        </p:nvGrpSpPr>
        <p:grpSpPr>
          <a:xfrm flipH="1">
            <a:off x="0" y="5352787"/>
            <a:ext cx="891365" cy="1427212"/>
            <a:chOff x="10639525" y="2561020"/>
            <a:chExt cx="934738" cy="1496657"/>
          </a:xfrm>
        </p:grpSpPr>
        <p:sp>
          <p:nvSpPr>
            <p:cNvPr id="2574" name="Google Shape;2574;p23"/>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5" name="Google Shape;2575;p23"/>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6" name="Google Shape;2576;p23"/>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7" name="Google Shape;2577;p23"/>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8" name="Google Shape;2578;p23"/>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9" name="Google Shape;2579;p23"/>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0" name="Google Shape;2580;p23"/>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1" name="Google Shape;2581;p23"/>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2" name="Google Shape;2582;p23"/>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3" name="Google Shape;2583;p23"/>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4" name="Google Shape;2584;p23"/>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5" name="Google Shape;2585;p23"/>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6" name="Google Shape;2586;p23"/>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7" name="Google Shape;2587;p23"/>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8" name="Google Shape;2588;p23"/>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89" name="Google Shape;2589;p23"/>
          <p:cNvSpPr/>
          <p:nvPr/>
        </p:nvSpPr>
        <p:spPr>
          <a:xfrm>
            <a:off x="-5146671" y="6482035"/>
            <a:ext cx="12807633" cy="1806400"/>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3"/>
          </a:solidFill>
          <a:ln>
            <a:noFill/>
          </a:ln>
        </p:spPr>
      </p:sp>
    </p:spTree>
    <p:extLst>
      <p:ext uri="{BB962C8B-B14F-4D97-AF65-F5344CB8AC3E}">
        <p14:creationId xmlns:p14="http://schemas.microsoft.com/office/powerpoint/2010/main" val="177245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590"/>
        <p:cNvGrpSpPr/>
        <p:nvPr/>
      </p:nvGrpSpPr>
      <p:grpSpPr>
        <a:xfrm>
          <a:off x="0" y="0"/>
          <a:ext cx="0" cy="0"/>
          <a:chOff x="0" y="0"/>
          <a:chExt cx="0" cy="0"/>
        </a:xfrm>
      </p:grpSpPr>
      <p:grpSp>
        <p:nvGrpSpPr>
          <p:cNvPr id="2591" name="Google Shape;2591;p24"/>
          <p:cNvGrpSpPr/>
          <p:nvPr/>
        </p:nvGrpSpPr>
        <p:grpSpPr>
          <a:xfrm flipH="1">
            <a:off x="-10596" y="4803796"/>
            <a:ext cx="12197539" cy="1814093"/>
            <a:chOff x="-7947" y="2612247"/>
            <a:chExt cx="9148154" cy="1360570"/>
          </a:xfrm>
        </p:grpSpPr>
        <p:sp>
          <p:nvSpPr>
            <p:cNvPr id="2592" name="Google Shape;2592;p24"/>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593" name="Google Shape;2593;p24"/>
            <p:cNvGrpSpPr/>
            <p:nvPr/>
          </p:nvGrpSpPr>
          <p:grpSpPr>
            <a:xfrm>
              <a:off x="-7938" y="3490875"/>
              <a:ext cx="9148144" cy="481942"/>
              <a:chOff x="0" y="4231625"/>
              <a:chExt cx="9148144" cy="481942"/>
            </a:xfrm>
          </p:grpSpPr>
          <p:sp>
            <p:nvSpPr>
              <p:cNvPr id="2594" name="Google Shape;2594;p24"/>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5" name="Google Shape;2595;p24"/>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596" name="Google Shape;2596;p24"/>
          <p:cNvSpPr txBox="1">
            <a:spLocks noGrp="1"/>
          </p:cNvSpPr>
          <p:nvPr>
            <p:ph type="title"/>
          </p:nvPr>
        </p:nvSpPr>
        <p:spPr>
          <a:xfrm>
            <a:off x="4073075" y="4031404"/>
            <a:ext cx="52892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667"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97" name="Google Shape;2597;p24"/>
          <p:cNvSpPr txBox="1">
            <a:spLocks noGrp="1"/>
          </p:cNvSpPr>
          <p:nvPr>
            <p:ph type="title" idx="2"/>
          </p:nvPr>
        </p:nvSpPr>
        <p:spPr>
          <a:xfrm>
            <a:off x="4073075" y="1958900"/>
            <a:ext cx="52892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2667"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598" name="Google Shape;2598;p24"/>
          <p:cNvSpPr txBox="1">
            <a:spLocks noGrp="1"/>
          </p:cNvSpPr>
          <p:nvPr>
            <p:ph type="subTitle" idx="1"/>
          </p:nvPr>
        </p:nvSpPr>
        <p:spPr>
          <a:xfrm>
            <a:off x="4073075" y="2247732"/>
            <a:ext cx="5289200" cy="9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599" name="Google Shape;2599;p24"/>
          <p:cNvSpPr txBox="1">
            <a:spLocks noGrp="1"/>
          </p:cNvSpPr>
          <p:nvPr>
            <p:ph type="subTitle" idx="3"/>
          </p:nvPr>
        </p:nvSpPr>
        <p:spPr>
          <a:xfrm>
            <a:off x="4073075" y="4320236"/>
            <a:ext cx="5290400" cy="9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00" name="Google Shape;2600;p24"/>
          <p:cNvSpPr txBox="1">
            <a:spLocks noGrp="1"/>
          </p:cNvSpPr>
          <p:nvPr>
            <p:ph type="title" idx="4"/>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r>
              <a:rPr lang="en-US"/>
              <a:t>Click to edit Master title style</a:t>
            </a:r>
            <a:endParaRPr/>
          </a:p>
        </p:txBody>
      </p:sp>
      <p:sp>
        <p:nvSpPr>
          <p:cNvPr id="2601" name="Google Shape;2601;p24"/>
          <p:cNvSpPr/>
          <p:nvPr/>
        </p:nvSpPr>
        <p:spPr>
          <a:xfrm>
            <a:off x="8118002"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2" name="Google Shape;2602;p24"/>
          <p:cNvSpPr/>
          <p:nvPr/>
        </p:nvSpPr>
        <p:spPr>
          <a:xfrm>
            <a:off x="3812702"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03" name="Google Shape;2603;p24"/>
          <p:cNvGrpSpPr/>
          <p:nvPr/>
        </p:nvGrpSpPr>
        <p:grpSpPr>
          <a:xfrm>
            <a:off x="112225" y="-4802"/>
            <a:ext cx="1312252" cy="2484713"/>
            <a:chOff x="291575" y="455500"/>
            <a:chExt cx="1024770" cy="1940374"/>
          </a:xfrm>
        </p:grpSpPr>
        <p:sp>
          <p:nvSpPr>
            <p:cNvPr id="2604" name="Google Shape;2604;p24"/>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5" name="Google Shape;2605;p24"/>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6" name="Google Shape;2606;p24"/>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7" name="Google Shape;2607;p24"/>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8" name="Google Shape;2608;p24"/>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9" name="Google Shape;2609;p24"/>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0" name="Google Shape;2610;p24"/>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1" name="Google Shape;2611;p24"/>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2" name="Google Shape;2612;p24"/>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3" name="Google Shape;2613;p24"/>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4" name="Google Shape;2614;p24"/>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5" name="Google Shape;2615;p24"/>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6" name="Google Shape;2616;p24"/>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7" name="Google Shape;2617;p24"/>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8" name="Google Shape;2618;p24"/>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9" name="Google Shape;2619;p24"/>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0" name="Google Shape;2620;p24"/>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1" name="Google Shape;2621;p24"/>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2" name="Google Shape;2622;p24"/>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3" name="Google Shape;2623;p24"/>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4" name="Google Shape;2624;p24"/>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5" name="Google Shape;2625;p24"/>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6" name="Google Shape;2626;p24"/>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7" name="Google Shape;2627;p24"/>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8" name="Google Shape;2628;p24"/>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9" name="Google Shape;2629;p24"/>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0" name="Google Shape;2630;p24"/>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1" name="Google Shape;2631;p24"/>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2" name="Google Shape;2632;p24"/>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3" name="Google Shape;2633;p24"/>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4" name="Google Shape;2634;p24"/>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5" name="Google Shape;2635;p24"/>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6" name="Google Shape;2636;p24"/>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7" name="Google Shape;2637;p24"/>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8" name="Google Shape;2638;p24"/>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9" name="Google Shape;2639;p24"/>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0" name="Google Shape;2640;p24"/>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1" name="Google Shape;2641;p24"/>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2" name="Google Shape;2642;p24"/>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3" name="Google Shape;2643;p24"/>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4" name="Google Shape;2644;p24"/>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5" name="Google Shape;2645;p24"/>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46" name="Google Shape;2646;p24"/>
          <p:cNvGrpSpPr/>
          <p:nvPr/>
        </p:nvGrpSpPr>
        <p:grpSpPr>
          <a:xfrm>
            <a:off x="-10600" y="6333466"/>
            <a:ext cx="12197525" cy="487596"/>
            <a:chOff x="0" y="4231625"/>
            <a:chExt cx="9148144" cy="481942"/>
          </a:xfrm>
        </p:grpSpPr>
        <p:sp>
          <p:nvSpPr>
            <p:cNvPr id="2647" name="Google Shape;2647;p24"/>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8" name="Google Shape;2648;p24"/>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49" name="Google Shape;2649;p24"/>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2650" name="Google Shape;2650;p24"/>
          <p:cNvGrpSpPr/>
          <p:nvPr/>
        </p:nvGrpSpPr>
        <p:grpSpPr>
          <a:xfrm>
            <a:off x="8585129" y="6416307"/>
            <a:ext cx="3606695" cy="487567"/>
            <a:chOff x="-1460850" y="5913650"/>
            <a:chExt cx="5455871" cy="737545"/>
          </a:xfrm>
        </p:grpSpPr>
        <p:sp>
          <p:nvSpPr>
            <p:cNvPr id="2651" name="Google Shape;2651;p24"/>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2" name="Google Shape;2652;p24"/>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3" name="Google Shape;2653;p24"/>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54" name="Google Shape;2654;p24"/>
          <p:cNvGrpSpPr/>
          <p:nvPr/>
        </p:nvGrpSpPr>
        <p:grpSpPr>
          <a:xfrm>
            <a:off x="0" y="5295421"/>
            <a:ext cx="891365" cy="1427212"/>
            <a:chOff x="10639525" y="2561020"/>
            <a:chExt cx="934738" cy="1496657"/>
          </a:xfrm>
        </p:grpSpPr>
        <p:sp>
          <p:nvSpPr>
            <p:cNvPr id="2655" name="Google Shape;2655;p24"/>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6" name="Google Shape;2656;p24"/>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7" name="Google Shape;2657;p24"/>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8" name="Google Shape;2658;p24"/>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9" name="Google Shape;2659;p24"/>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0" name="Google Shape;2660;p24"/>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1" name="Google Shape;2661;p24"/>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2" name="Google Shape;2662;p24"/>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3" name="Google Shape;2663;p24"/>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4" name="Google Shape;2664;p24"/>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5" name="Google Shape;2665;p24"/>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6" name="Google Shape;2666;p24"/>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7" name="Google Shape;2667;p24"/>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8" name="Google Shape;2668;p24"/>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9" name="Google Shape;2669;p24"/>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70" name="Google Shape;2670;p24"/>
          <p:cNvSpPr/>
          <p:nvPr/>
        </p:nvSpPr>
        <p:spPr>
          <a:xfrm>
            <a:off x="-4632238" y="6691035"/>
            <a:ext cx="12807633" cy="1806400"/>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3"/>
          </a:solidFill>
          <a:ln>
            <a:noFill/>
          </a:ln>
        </p:spPr>
      </p:sp>
    </p:spTree>
    <p:extLst>
      <p:ext uri="{BB962C8B-B14F-4D97-AF65-F5344CB8AC3E}">
        <p14:creationId xmlns:p14="http://schemas.microsoft.com/office/powerpoint/2010/main" val="4088306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671"/>
        <p:cNvGrpSpPr/>
        <p:nvPr/>
      </p:nvGrpSpPr>
      <p:grpSpPr>
        <a:xfrm>
          <a:off x="0" y="0"/>
          <a:ext cx="0" cy="0"/>
          <a:chOff x="0" y="0"/>
          <a:chExt cx="0" cy="0"/>
        </a:xfrm>
      </p:grpSpPr>
      <p:sp>
        <p:nvSpPr>
          <p:cNvPr id="2672" name="Google Shape;2672;p25"/>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673" name="Google Shape;2673;p25"/>
          <p:cNvSpPr txBox="1">
            <a:spLocks noGrp="1"/>
          </p:cNvSpPr>
          <p:nvPr>
            <p:ph type="subTitle" idx="1"/>
          </p:nvPr>
        </p:nvSpPr>
        <p:spPr>
          <a:xfrm>
            <a:off x="962500" y="3763600"/>
            <a:ext cx="3335600" cy="101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74" name="Google Shape;2674;p25"/>
          <p:cNvSpPr txBox="1">
            <a:spLocks noGrp="1"/>
          </p:cNvSpPr>
          <p:nvPr>
            <p:ph type="subTitle" idx="2"/>
          </p:nvPr>
        </p:nvSpPr>
        <p:spPr>
          <a:xfrm>
            <a:off x="4428199" y="3763600"/>
            <a:ext cx="3335600" cy="101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75" name="Google Shape;2675;p25"/>
          <p:cNvSpPr txBox="1">
            <a:spLocks noGrp="1"/>
          </p:cNvSpPr>
          <p:nvPr>
            <p:ph type="subTitle" idx="3"/>
          </p:nvPr>
        </p:nvSpPr>
        <p:spPr>
          <a:xfrm>
            <a:off x="7893896" y="3763600"/>
            <a:ext cx="3335600" cy="101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2676" name="Google Shape;2676;p25"/>
          <p:cNvSpPr txBox="1">
            <a:spLocks noGrp="1"/>
          </p:cNvSpPr>
          <p:nvPr>
            <p:ph type="title" idx="4"/>
          </p:nvPr>
        </p:nvSpPr>
        <p:spPr>
          <a:xfrm>
            <a:off x="959905" y="3470992"/>
            <a:ext cx="3340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677" name="Google Shape;2677;p25"/>
          <p:cNvSpPr txBox="1">
            <a:spLocks noGrp="1"/>
          </p:cNvSpPr>
          <p:nvPr>
            <p:ph type="title" idx="5"/>
          </p:nvPr>
        </p:nvSpPr>
        <p:spPr>
          <a:xfrm>
            <a:off x="4425600" y="3470992"/>
            <a:ext cx="3340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678" name="Google Shape;2678;p25"/>
          <p:cNvSpPr txBox="1">
            <a:spLocks noGrp="1"/>
          </p:cNvSpPr>
          <p:nvPr>
            <p:ph type="title" idx="6"/>
          </p:nvPr>
        </p:nvSpPr>
        <p:spPr>
          <a:xfrm>
            <a:off x="7891295" y="3470992"/>
            <a:ext cx="3340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679" name="Google Shape;2679;p25"/>
          <p:cNvSpPr/>
          <p:nvPr/>
        </p:nvSpPr>
        <p:spPr>
          <a:xfrm>
            <a:off x="11320197" y="1019123"/>
            <a:ext cx="3590675" cy="915984"/>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80" name="Google Shape;2680;p25"/>
          <p:cNvSpPr/>
          <p:nvPr/>
        </p:nvSpPr>
        <p:spPr>
          <a:xfrm>
            <a:off x="-2328303" y="103156"/>
            <a:ext cx="3590675" cy="915984"/>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681" name="Google Shape;2681;p25"/>
          <p:cNvGrpSpPr/>
          <p:nvPr/>
        </p:nvGrpSpPr>
        <p:grpSpPr>
          <a:xfrm flipH="1">
            <a:off x="-5692" y="5809186"/>
            <a:ext cx="12197525" cy="1012013"/>
            <a:chOff x="0" y="4231625"/>
            <a:chExt cx="9148144" cy="481942"/>
          </a:xfrm>
        </p:grpSpPr>
        <p:sp>
          <p:nvSpPr>
            <p:cNvPr id="2682" name="Google Shape;2682;p25"/>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3" name="Google Shape;2683;p25"/>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84" name="Google Shape;2684;p25"/>
          <p:cNvSpPr/>
          <p:nvPr/>
        </p:nvSpPr>
        <p:spPr>
          <a:xfrm flipH="1">
            <a:off x="-10600"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2685" name="Google Shape;2685;p25"/>
          <p:cNvGrpSpPr/>
          <p:nvPr/>
        </p:nvGrpSpPr>
        <p:grpSpPr>
          <a:xfrm flipH="1">
            <a:off x="-10589" y="6400231"/>
            <a:ext cx="3606695" cy="487567"/>
            <a:chOff x="-1460850" y="5913650"/>
            <a:chExt cx="5455871" cy="737545"/>
          </a:xfrm>
        </p:grpSpPr>
        <p:sp>
          <p:nvSpPr>
            <p:cNvPr id="2686" name="Google Shape;2686;p25"/>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7" name="Google Shape;2687;p25"/>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8" name="Google Shape;2688;p25"/>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689" name="Google Shape;2689;p25"/>
          <p:cNvGrpSpPr/>
          <p:nvPr/>
        </p:nvGrpSpPr>
        <p:grpSpPr>
          <a:xfrm>
            <a:off x="160293" y="5790747"/>
            <a:ext cx="802224" cy="908444"/>
            <a:chOff x="10681950" y="2186133"/>
            <a:chExt cx="1893824" cy="2143904"/>
          </a:xfrm>
        </p:grpSpPr>
        <p:sp>
          <p:nvSpPr>
            <p:cNvPr id="2690" name="Google Shape;2690;p25"/>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691" name="Google Shape;2691;p25"/>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2" name="Google Shape;2692;p25"/>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3" name="Google Shape;2693;p25"/>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4" name="Google Shape;2694;p25"/>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5" name="Google Shape;2695;p25"/>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6" name="Google Shape;2696;p25"/>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7" name="Google Shape;2697;p25"/>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8" name="Google Shape;2698;p25"/>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9" name="Google Shape;2699;p25"/>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0" name="Google Shape;2700;p25"/>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1" name="Google Shape;2701;p25"/>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2" name="Google Shape;2702;p25"/>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3" name="Google Shape;2703;p25"/>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4" name="Google Shape;2704;p25"/>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5" name="Google Shape;2705;p25"/>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6" name="Google Shape;2706;p25"/>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7" name="Google Shape;2707;p25"/>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8" name="Google Shape;2708;p25"/>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9" name="Google Shape;2709;p25"/>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0" name="Google Shape;2710;p25"/>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1" name="Google Shape;2711;p25"/>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2" name="Google Shape;2712;p25"/>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3" name="Google Shape;2713;p25"/>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4" name="Google Shape;2714;p25"/>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5" name="Google Shape;2715;p25"/>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6" name="Google Shape;2716;p25"/>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7" name="Google Shape;2717;p25"/>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8" name="Google Shape;2718;p25"/>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9" name="Google Shape;2719;p25"/>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0" name="Google Shape;2720;p25"/>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1" name="Google Shape;2721;p25"/>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2" name="Google Shape;2722;p25"/>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3" name="Google Shape;2723;p25"/>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4" name="Google Shape;2724;p25"/>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5" name="Google Shape;2725;p25"/>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6" name="Google Shape;2726;p25"/>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7" name="Google Shape;2727;p25"/>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8" name="Google Shape;2728;p25"/>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9" name="Google Shape;2729;p25"/>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30" name="Google Shape;2730;p25"/>
          <p:cNvGrpSpPr/>
          <p:nvPr/>
        </p:nvGrpSpPr>
        <p:grpSpPr>
          <a:xfrm flipH="1">
            <a:off x="2184618" y="5283921"/>
            <a:ext cx="891365" cy="1427212"/>
            <a:chOff x="10639525" y="2561020"/>
            <a:chExt cx="934738" cy="1496657"/>
          </a:xfrm>
        </p:grpSpPr>
        <p:sp>
          <p:nvSpPr>
            <p:cNvPr id="2731" name="Google Shape;2731;p25"/>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2" name="Google Shape;2732;p25"/>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3" name="Google Shape;2733;p25"/>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4" name="Google Shape;2734;p25"/>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5" name="Google Shape;2735;p25"/>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6" name="Google Shape;2736;p25"/>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7" name="Google Shape;2737;p25"/>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8" name="Google Shape;2738;p25"/>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9" name="Google Shape;2739;p25"/>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0" name="Google Shape;2740;p25"/>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1" name="Google Shape;2741;p25"/>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2" name="Google Shape;2742;p25"/>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3" name="Google Shape;2743;p25"/>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4" name="Google Shape;2744;p25"/>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5" name="Google Shape;2745;p25"/>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11435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746"/>
        <p:cNvGrpSpPr/>
        <p:nvPr/>
      </p:nvGrpSpPr>
      <p:grpSpPr>
        <a:xfrm>
          <a:off x="0" y="0"/>
          <a:ext cx="0" cy="0"/>
          <a:chOff x="0" y="0"/>
          <a:chExt cx="0" cy="0"/>
        </a:xfrm>
      </p:grpSpPr>
      <p:grpSp>
        <p:nvGrpSpPr>
          <p:cNvPr id="2747" name="Google Shape;2747;p26"/>
          <p:cNvGrpSpPr/>
          <p:nvPr/>
        </p:nvGrpSpPr>
        <p:grpSpPr>
          <a:xfrm>
            <a:off x="-1229796" y="4803796"/>
            <a:ext cx="13416739" cy="1814093"/>
            <a:chOff x="-922347" y="2612247"/>
            <a:chExt cx="10062554" cy="1360570"/>
          </a:xfrm>
        </p:grpSpPr>
        <p:sp>
          <p:nvSpPr>
            <p:cNvPr id="2748" name="Google Shape;2748;p26"/>
            <p:cNvSpPr/>
            <p:nvPr/>
          </p:nvSpPr>
          <p:spPr>
            <a:xfrm rot="10800000">
              <a:off x="-9223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749" name="Google Shape;2749;p26"/>
            <p:cNvGrpSpPr/>
            <p:nvPr/>
          </p:nvGrpSpPr>
          <p:grpSpPr>
            <a:xfrm>
              <a:off x="-7938" y="3490875"/>
              <a:ext cx="9148144" cy="481942"/>
              <a:chOff x="0" y="4231625"/>
              <a:chExt cx="9148144" cy="481942"/>
            </a:xfrm>
          </p:grpSpPr>
          <p:sp>
            <p:nvSpPr>
              <p:cNvPr id="2750" name="Google Shape;2750;p26"/>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1" name="Google Shape;2751;p26"/>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752" name="Google Shape;2752;p26"/>
          <p:cNvSpPr txBox="1">
            <a:spLocks noGrp="1"/>
          </p:cNvSpPr>
          <p:nvPr>
            <p:ph type="title"/>
          </p:nvPr>
        </p:nvSpPr>
        <p:spPr>
          <a:xfrm>
            <a:off x="3154371" y="2069688"/>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753" name="Google Shape;2753;p26"/>
          <p:cNvSpPr txBox="1">
            <a:spLocks noGrp="1"/>
          </p:cNvSpPr>
          <p:nvPr>
            <p:ph type="subTitle" idx="1"/>
          </p:nvPr>
        </p:nvSpPr>
        <p:spPr>
          <a:xfrm>
            <a:off x="3154371" y="2351581"/>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54" name="Google Shape;2754;p26"/>
          <p:cNvSpPr txBox="1">
            <a:spLocks noGrp="1"/>
          </p:cNvSpPr>
          <p:nvPr>
            <p:ph type="title" idx="2"/>
          </p:nvPr>
        </p:nvSpPr>
        <p:spPr>
          <a:xfrm>
            <a:off x="7628879" y="2069688"/>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755" name="Google Shape;2755;p26"/>
          <p:cNvSpPr txBox="1">
            <a:spLocks noGrp="1"/>
          </p:cNvSpPr>
          <p:nvPr>
            <p:ph type="subTitle" idx="3"/>
          </p:nvPr>
        </p:nvSpPr>
        <p:spPr>
          <a:xfrm>
            <a:off x="7628879" y="2351581"/>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56" name="Google Shape;2756;p26"/>
          <p:cNvSpPr txBox="1">
            <a:spLocks noGrp="1"/>
          </p:cNvSpPr>
          <p:nvPr>
            <p:ph type="title" idx="4"/>
          </p:nvPr>
        </p:nvSpPr>
        <p:spPr>
          <a:xfrm>
            <a:off x="3154371" y="4103341"/>
            <a:ext cx="2633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757" name="Google Shape;2757;p26"/>
          <p:cNvSpPr txBox="1">
            <a:spLocks noGrp="1"/>
          </p:cNvSpPr>
          <p:nvPr>
            <p:ph type="subTitle" idx="5"/>
          </p:nvPr>
        </p:nvSpPr>
        <p:spPr>
          <a:xfrm>
            <a:off x="3154371" y="4385233"/>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58" name="Google Shape;2758;p26"/>
          <p:cNvSpPr txBox="1">
            <a:spLocks noGrp="1"/>
          </p:cNvSpPr>
          <p:nvPr>
            <p:ph type="title" idx="6"/>
          </p:nvPr>
        </p:nvSpPr>
        <p:spPr>
          <a:xfrm>
            <a:off x="7628879" y="4103341"/>
            <a:ext cx="26376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759" name="Google Shape;2759;p26"/>
          <p:cNvSpPr txBox="1">
            <a:spLocks noGrp="1"/>
          </p:cNvSpPr>
          <p:nvPr>
            <p:ph type="subTitle" idx="7"/>
          </p:nvPr>
        </p:nvSpPr>
        <p:spPr>
          <a:xfrm>
            <a:off x="7628879" y="4385233"/>
            <a:ext cx="26376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760" name="Google Shape;2760;p26"/>
          <p:cNvSpPr txBox="1">
            <a:spLocks noGrp="1"/>
          </p:cNvSpPr>
          <p:nvPr>
            <p:ph type="title" idx="8"/>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761" name="Google Shape;2761;p26"/>
          <p:cNvSpPr/>
          <p:nvPr/>
        </p:nvSpPr>
        <p:spPr>
          <a:xfrm>
            <a:off x="8118002"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62" name="Google Shape;2762;p26"/>
          <p:cNvSpPr/>
          <p:nvPr/>
        </p:nvSpPr>
        <p:spPr>
          <a:xfrm>
            <a:off x="3812702"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63" name="Google Shape;2763;p26"/>
          <p:cNvGrpSpPr/>
          <p:nvPr/>
        </p:nvGrpSpPr>
        <p:grpSpPr>
          <a:xfrm flipH="1">
            <a:off x="10767525" y="-4802"/>
            <a:ext cx="1312252" cy="2484713"/>
            <a:chOff x="291575" y="455500"/>
            <a:chExt cx="1024770" cy="1940374"/>
          </a:xfrm>
        </p:grpSpPr>
        <p:sp>
          <p:nvSpPr>
            <p:cNvPr id="2764" name="Google Shape;2764;p26"/>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5" name="Google Shape;2765;p26"/>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6" name="Google Shape;2766;p26"/>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7" name="Google Shape;2767;p26"/>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8" name="Google Shape;2768;p26"/>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9" name="Google Shape;2769;p26"/>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0" name="Google Shape;2770;p26"/>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1" name="Google Shape;2771;p26"/>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2" name="Google Shape;2772;p26"/>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3" name="Google Shape;2773;p26"/>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4" name="Google Shape;2774;p26"/>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5" name="Google Shape;2775;p26"/>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6" name="Google Shape;2776;p26"/>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7" name="Google Shape;2777;p26"/>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8" name="Google Shape;2778;p26"/>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9" name="Google Shape;2779;p26"/>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0" name="Google Shape;2780;p26"/>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1" name="Google Shape;2781;p26"/>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2" name="Google Shape;2782;p26"/>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3" name="Google Shape;2783;p26"/>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4" name="Google Shape;2784;p26"/>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5" name="Google Shape;2785;p26"/>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6" name="Google Shape;2786;p26"/>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7" name="Google Shape;2787;p26"/>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8" name="Google Shape;2788;p26"/>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9" name="Google Shape;2789;p26"/>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0" name="Google Shape;2790;p26"/>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1" name="Google Shape;2791;p26"/>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2" name="Google Shape;2792;p26"/>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3" name="Google Shape;2793;p26"/>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4" name="Google Shape;2794;p26"/>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5" name="Google Shape;2795;p26"/>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6" name="Google Shape;2796;p26"/>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7" name="Google Shape;2797;p26"/>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8" name="Google Shape;2798;p26"/>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9" name="Google Shape;2799;p26"/>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0" name="Google Shape;2800;p26"/>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1" name="Google Shape;2801;p26"/>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2" name="Google Shape;2802;p26"/>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3" name="Google Shape;2803;p26"/>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4" name="Google Shape;2804;p26"/>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5" name="Google Shape;2805;p26"/>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06" name="Google Shape;2806;p26"/>
          <p:cNvGrpSpPr/>
          <p:nvPr/>
        </p:nvGrpSpPr>
        <p:grpSpPr>
          <a:xfrm>
            <a:off x="-167" y="6322534"/>
            <a:ext cx="12192000" cy="535567"/>
            <a:chOff x="-125" y="4741900"/>
            <a:chExt cx="9144000" cy="401675"/>
          </a:xfrm>
        </p:grpSpPr>
        <p:grpSp>
          <p:nvGrpSpPr>
            <p:cNvPr id="2807" name="Google Shape;2807;p26"/>
            <p:cNvGrpSpPr/>
            <p:nvPr/>
          </p:nvGrpSpPr>
          <p:grpSpPr>
            <a:xfrm flipH="1">
              <a:off x="2" y="4741900"/>
              <a:ext cx="9140196" cy="373897"/>
              <a:chOff x="-3" y="4220820"/>
              <a:chExt cx="9140196" cy="492748"/>
            </a:xfrm>
          </p:grpSpPr>
          <p:sp>
            <p:nvSpPr>
              <p:cNvPr id="2808" name="Google Shape;2808;p26"/>
              <p:cNvSpPr/>
              <p:nvPr/>
            </p:nvSpPr>
            <p:spPr>
              <a:xfrm flipH="1">
                <a:off x="6114047" y="4220820"/>
                <a:ext cx="3026145"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9" name="Google Shape;2809;p26"/>
              <p:cNvSpPr/>
              <p:nvPr/>
            </p:nvSpPr>
            <p:spPr>
              <a:xfrm>
                <a:off x="-3" y="4231627"/>
                <a:ext cx="2720492"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10" name="Google Shape;2810;p26"/>
            <p:cNvSpPr/>
            <p:nvPr/>
          </p:nvSpPr>
          <p:spPr>
            <a:xfrm>
              <a:off x="-125" y="4969875"/>
              <a:ext cx="9144000" cy="173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
        <p:nvSpPr>
          <p:cNvPr id="2811" name="Google Shape;2811;p26"/>
          <p:cNvSpPr/>
          <p:nvPr/>
        </p:nvSpPr>
        <p:spPr>
          <a:xfrm>
            <a:off x="-3952544" y="6250300"/>
            <a:ext cx="9101104" cy="1806400"/>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3"/>
          </a:solidFill>
          <a:ln>
            <a:noFill/>
          </a:ln>
        </p:spPr>
      </p:sp>
      <p:sp>
        <p:nvSpPr>
          <p:cNvPr id="2812" name="Google Shape;2812;p26"/>
          <p:cNvSpPr/>
          <p:nvPr/>
        </p:nvSpPr>
        <p:spPr>
          <a:xfrm>
            <a:off x="7043440" y="6250300"/>
            <a:ext cx="9101104" cy="1806400"/>
          </a:xfrm>
          <a:custGeom>
            <a:avLst/>
            <a:gdLst/>
            <a:ahLst/>
            <a:cxnLst/>
            <a:rect l="l" t="t" r="r" b="b"/>
            <a:pathLst>
              <a:path w="384229" h="54192" extrusionOk="0">
                <a:moveTo>
                  <a:pt x="368" y="41195"/>
                </a:moveTo>
                <a:cubicBezTo>
                  <a:pt x="-4294" y="34282"/>
                  <a:pt x="46104" y="18126"/>
                  <a:pt x="71263" y="11294"/>
                </a:cubicBezTo>
                <a:cubicBezTo>
                  <a:pt x="96422" y="4462"/>
                  <a:pt x="119410" y="1005"/>
                  <a:pt x="151321" y="201"/>
                </a:cubicBezTo>
                <a:cubicBezTo>
                  <a:pt x="183232" y="-603"/>
                  <a:pt x="233871" y="3899"/>
                  <a:pt x="262727" y="6471"/>
                </a:cubicBezTo>
                <a:cubicBezTo>
                  <a:pt x="291583" y="9043"/>
                  <a:pt x="304284" y="9766"/>
                  <a:pt x="324459" y="15634"/>
                </a:cubicBezTo>
                <a:cubicBezTo>
                  <a:pt x="344634" y="21502"/>
                  <a:pt x="388923" y="35488"/>
                  <a:pt x="383779" y="41677"/>
                </a:cubicBezTo>
                <a:cubicBezTo>
                  <a:pt x="378635" y="47866"/>
                  <a:pt x="341017" y="50921"/>
                  <a:pt x="293593" y="52770"/>
                </a:cubicBezTo>
                <a:cubicBezTo>
                  <a:pt x="246169" y="54619"/>
                  <a:pt x="148106" y="54699"/>
                  <a:pt x="99235" y="52770"/>
                </a:cubicBezTo>
                <a:cubicBezTo>
                  <a:pt x="50364" y="50841"/>
                  <a:pt x="5030" y="48108"/>
                  <a:pt x="368" y="41195"/>
                </a:cubicBezTo>
                <a:close/>
              </a:path>
            </a:pathLst>
          </a:custGeom>
          <a:solidFill>
            <a:schemeClr val="accent3"/>
          </a:solidFill>
          <a:ln>
            <a:noFill/>
          </a:ln>
        </p:spPr>
      </p:sp>
      <p:grpSp>
        <p:nvGrpSpPr>
          <p:cNvPr id="2813" name="Google Shape;2813;p26"/>
          <p:cNvGrpSpPr/>
          <p:nvPr/>
        </p:nvGrpSpPr>
        <p:grpSpPr>
          <a:xfrm>
            <a:off x="11037834" y="4913621"/>
            <a:ext cx="891365" cy="1427212"/>
            <a:chOff x="10639525" y="2561020"/>
            <a:chExt cx="934738" cy="1496657"/>
          </a:xfrm>
        </p:grpSpPr>
        <p:sp>
          <p:nvSpPr>
            <p:cNvPr id="2814" name="Google Shape;2814;p26"/>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5" name="Google Shape;2815;p26"/>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6" name="Google Shape;2816;p26"/>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7" name="Google Shape;2817;p26"/>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8" name="Google Shape;2818;p26"/>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9" name="Google Shape;2819;p26"/>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0" name="Google Shape;2820;p26"/>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1" name="Google Shape;2821;p26"/>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2" name="Google Shape;2822;p26"/>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3" name="Google Shape;2823;p26"/>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4" name="Google Shape;2824;p26"/>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5" name="Google Shape;2825;p26"/>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6" name="Google Shape;2826;p26"/>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7" name="Google Shape;2827;p26"/>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8" name="Google Shape;2828;p26"/>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29" name="Google Shape;2829;p26"/>
          <p:cNvGrpSpPr/>
          <p:nvPr/>
        </p:nvGrpSpPr>
        <p:grpSpPr>
          <a:xfrm flipH="1">
            <a:off x="229400" y="4886554"/>
            <a:ext cx="891365" cy="1427212"/>
            <a:chOff x="10639525" y="2561020"/>
            <a:chExt cx="934738" cy="1496657"/>
          </a:xfrm>
        </p:grpSpPr>
        <p:sp>
          <p:nvSpPr>
            <p:cNvPr id="2830" name="Google Shape;2830;p26"/>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1" name="Google Shape;2831;p26"/>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2" name="Google Shape;2832;p26"/>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3" name="Google Shape;2833;p26"/>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4" name="Google Shape;2834;p26"/>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5" name="Google Shape;2835;p26"/>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6" name="Google Shape;2836;p26"/>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7" name="Google Shape;2837;p26"/>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8" name="Google Shape;2838;p26"/>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9" name="Google Shape;2839;p26"/>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0" name="Google Shape;2840;p26"/>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1" name="Google Shape;2841;p26"/>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2" name="Google Shape;2842;p26"/>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3" name="Google Shape;2843;p26"/>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4" name="Google Shape;2844;p26"/>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70915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845"/>
        <p:cNvGrpSpPr/>
        <p:nvPr/>
      </p:nvGrpSpPr>
      <p:grpSpPr>
        <a:xfrm>
          <a:off x="0" y="0"/>
          <a:ext cx="0" cy="0"/>
          <a:chOff x="0" y="0"/>
          <a:chExt cx="0" cy="0"/>
        </a:xfrm>
      </p:grpSpPr>
      <p:grpSp>
        <p:nvGrpSpPr>
          <p:cNvPr id="2846" name="Google Shape;2846;p27"/>
          <p:cNvGrpSpPr/>
          <p:nvPr/>
        </p:nvGrpSpPr>
        <p:grpSpPr>
          <a:xfrm>
            <a:off x="0" y="6101267"/>
            <a:ext cx="12191987" cy="708868"/>
            <a:chOff x="0" y="4575950"/>
            <a:chExt cx="9143990" cy="531651"/>
          </a:xfrm>
        </p:grpSpPr>
        <p:sp>
          <p:nvSpPr>
            <p:cNvPr id="2847" name="Google Shape;2847;p27"/>
            <p:cNvSpPr/>
            <p:nvPr/>
          </p:nvSpPr>
          <p:spPr>
            <a:xfrm>
              <a:off x="0" y="4643198"/>
              <a:ext cx="3209810" cy="464403"/>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8" name="Google Shape;2848;p27"/>
            <p:cNvSpPr/>
            <p:nvPr/>
          </p:nvSpPr>
          <p:spPr>
            <a:xfrm flipH="1">
              <a:off x="2896156" y="4575950"/>
              <a:ext cx="6247834" cy="464403"/>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49" name="Google Shape;2849;p27"/>
          <p:cNvSpPr txBox="1">
            <a:spLocks noGrp="1"/>
          </p:cNvSpPr>
          <p:nvPr>
            <p:ph type="title"/>
          </p:nvPr>
        </p:nvSpPr>
        <p:spPr>
          <a:xfrm>
            <a:off x="3012629" y="1731973"/>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50" name="Google Shape;2850;p27"/>
          <p:cNvSpPr txBox="1">
            <a:spLocks noGrp="1"/>
          </p:cNvSpPr>
          <p:nvPr>
            <p:ph type="subTitle" idx="1"/>
          </p:nvPr>
        </p:nvSpPr>
        <p:spPr>
          <a:xfrm>
            <a:off x="3012629" y="2010692"/>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51" name="Google Shape;2851;p27"/>
          <p:cNvSpPr txBox="1">
            <a:spLocks noGrp="1"/>
          </p:cNvSpPr>
          <p:nvPr>
            <p:ph type="title" idx="2"/>
          </p:nvPr>
        </p:nvSpPr>
        <p:spPr>
          <a:xfrm>
            <a:off x="7748196" y="1731973"/>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52" name="Google Shape;2852;p27"/>
          <p:cNvSpPr txBox="1">
            <a:spLocks noGrp="1"/>
          </p:cNvSpPr>
          <p:nvPr>
            <p:ph type="subTitle" idx="3"/>
          </p:nvPr>
        </p:nvSpPr>
        <p:spPr>
          <a:xfrm>
            <a:off x="7748196" y="2010692"/>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53" name="Google Shape;2853;p27"/>
          <p:cNvSpPr txBox="1">
            <a:spLocks noGrp="1"/>
          </p:cNvSpPr>
          <p:nvPr>
            <p:ph type="title" idx="4"/>
          </p:nvPr>
        </p:nvSpPr>
        <p:spPr>
          <a:xfrm>
            <a:off x="3012629" y="3295080"/>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54" name="Google Shape;2854;p27"/>
          <p:cNvSpPr txBox="1">
            <a:spLocks noGrp="1"/>
          </p:cNvSpPr>
          <p:nvPr>
            <p:ph type="subTitle" idx="5"/>
          </p:nvPr>
        </p:nvSpPr>
        <p:spPr>
          <a:xfrm>
            <a:off x="3012629" y="3573797"/>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55" name="Google Shape;2855;p27"/>
          <p:cNvSpPr txBox="1">
            <a:spLocks noGrp="1"/>
          </p:cNvSpPr>
          <p:nvPr>
            <p:ph type="title" idx="6"/>
          </p:nvPr>
        </p:nvSpPr>
        <p:spPr>
          <a:xfrm>
            <a:off x="7748196" y="3295080"/>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56" name="Google Shape;2856;p27"/>
          <p:cNvSpPr txBox="1">
            <a:spLocks noGrp="1"/>
          </p:cNvSpPr>
          <p:nvPr>
            <p:ph type="subTitle" idx="7"/>
          </p:nvPr>
        </p:nvSpPr>
        <p:spPr>
          <a:xfrm>
            <a:off x="7748196" y="3573797"/>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57" name="Google Shape;2857;p27"/>
          <p:cNvSpPr txBox="1">
            <a:spLocks noGrp="1"/>
          </p:cNvSpPr>
          <p:nvPr>
            <p:ph type="title" idx="8"/>
          </p:nvPr>
        </p:nvSpPr>
        <p:spPr>
          <a:xfrm>
            <a:off x="7748196" y="4867845"/>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58" name="Google Shape;2858;p27"/>
          <p:cNvSpPr txBox="1">
            <a:spLocks noGrp="1"/>
          </p:cNvSpPr>
          <p:nvPr>
            <p:ph type="subTitle" idx="9"/>
          </p:nvPr>
        </p:nvSpPr>
        <p:spPr>
          <a:xfrm>
            <a:off x="7748196" y="5146563"/>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59" name="Google Shape;2859;p27"/>
          <p:cNvSpPr txBox="1">
            <a:spLocks noGrp="1"/>
          </p:cNvSpPr>
          <p:nvPr>
            <p:ph type="title" idx="13"/>
          </p:nvPr>
        </p:nvSpPr>
        <p:spPr>
          <a:xfrm>
            <a:off x="3012629" y="4867845"/>
            <a:ext cx="2648000" cy="487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667" b="0">
                <a:solidFill>
                  <a:schemeClr val="l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2860" name="Google Shape;2860;p27"/>
          <p:cNvSpPr txBox="1">
            <a:spLocks noGrp="1"/>
          </p:cNvSpPr>
          <p:nvPr>
            <p:ph type="subTitle" idx="14"/>
          </p:nvPr>
        </p:nvSpPr>
        <p:spPr>
          <a:xfrm>
            <a:off x="3012629" y="5146563"/>
            <a:ext cx="2648000" cy="7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861" name="Google Shape;2861;p27"/>
          <p:cNvSpPr txBox="1">
            <a:spLocks noGrp="1"/>
          </p:cNvSpPr>
          <p:nvPr>
            <p:ph type="title" idx="15"/>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2862" name="Google Shape;2862;p27"/>
          <p:cNvSpPr/>
          <p:nvPr/>
        </p:nvSpPr>
        <p:spPr>
          <a:xfrm>
            <a:off x="1192102"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3" name="Google Shape;2863;p27"/>
          <p:cNvSpPr/>
          <p:nvPr/>
        </p:nvSpPr>
        <p:spPr>
          <a:xfrm>
            <a:off x="10979532" y="830905"/>
            <a:ext cx="2867880" cy="731600"/>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64" name="Google Shape;2864;p27"/>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2865" name="Google Shape;2865;p27"/>
          <p:cNvGrpSpPr/>
          <p:nvPr/>
        </p:nvGrpSpPr>
        <p:grpSpPr>
          <a:xfrm>
            <a:off x="8585129" y="6400231"/>
            <a:ext cx="3606695" cy="487567"/>
            <a:chOff x="-1460850" y="5913650"/>
            <a:chExt cx="5455871" cy="737545"/>
          </a:xfrm>
        </p:grpSpPr>
        <p:sp>
          <p:nvSpPr>
            <p:cNvPr id="2866" name="Google Shape;2866;p27"/>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7" name="Google Shape;2867;p27"/>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8" name="Google Shape;2868;p27"/>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69" name="Google Shape;2869;p27"/>
          <p:cNvGrpSpPr/>
          <p:nvPr/>
        </p:nvGrpSpPr>
        <p:grpSpPr>
          <a:xfrm flipH="1">
            <a:off x="11115967" y="5181087"/>
            <a:ext cx="891365" cy="1427212"/>
            <a:chOff x="10639525" y="2561020"/>
            <a:chExt cx="934738" cy="1496657"/>
          </a:xfrm>
        </p:grpSpPr>
        <p:sp>
          <p:nvSpPr>
            <p:cNvPr id="2870" name="Google Shape;2870;p27"/>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1" name="Google Shape;2871;p27"/>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2" name="Google Shape;2872;p27"/>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3" name="Google Shape;2873;p27"/>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4" name="Google Shape;2874;p27"/>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5" name="Google Shape;2875;p27"/>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6" name="Google Shape;2876;p27"/>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7" name="Google Shape;2877;p27"/>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8" name="Google Shape;2878;p27"/>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9" name="Google Shape;2879;p27"/>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0" name="Google Shape;2880;p27"/>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1" name="Google Shape;2881;p27"/>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2" name="Google Shape;2882;p27"/>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3" name="Google Shape;2883;p27"/>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4" name="Google Shape;2884;p27"/>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82030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885"/>
        <p:cNvGrpSpPr/>
        <p:nvPr/>
      </p:nvGrpSpPr>
      <p:grpSpPr>
        <a:xfrm>
          <a:off x="0" y="0"/>
          <a:ext cx="0" cy="0"/>
          <a:chOff x="0" y="0"/>
          <a:chExt cx="0" cy="0"/>
        </a:xfrm>
      </p:grpSpPr>
      <p:grpSp>
        <p:nvGrpSpPr>
          <p:cNvPr id="2886" name="Google Shape;2886;p28"/>
          <p:cNvGrpSpPr/>
          <p:nvPr/>
        </p:nvGrpSpPr>
        <p:grpSpPr>
          <a:xfrm>
            <a:off x="-10584" y="5975300"/>
            <a:ext cx="12197525" cy="642589"/>
            <a:chOff x="0" y="4231625"/>
            <a:chExt cx="9148144" cy="481942"/>
          </a:xfrm>
        </p:grpSpPr>
        <p:sp>
          <p:nvSpPr>
            <p:cNvPr id="2887" name="Google Shape;2887;p28"/>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8" name="Google Shape;2888;p28"/>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89" name="Google Shape;2889;p28"/>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2890" name="Google Shape;2890;p28"/>
          <p:cNvSpPr txBox="1">
            <a:spLocks noGrp="1"/>
          </p:cNvSpPr>
          <p:nvPr>
            <p:ph type="title" hasCustomPrompt="1"/>
          </p:nvPr>
        </p:nvSpPr>
        <p:spPr>
          <a:xfrm>
            <a:off x="5633600" y="880968"/>
            <a:ext cx="5598400" cy="85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891" name="Google Shape;2891;p28"/>
          <p:cNvSpPr txBox="1">
            <a:spLocks noGrp="1"/>
          </p:cNvSpPr>
          <p:nvPr>
            <p:ph type="subTitle" idx="1"/>
          </p:nvPr>
        </p:nvSpPr>
        <p:spPr>
          <a:xfrm>
            <a:off x="5633600" y="1839007"/>
            <a:ext cx="5598400" cy="4876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PT Sans"/>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2892" name="Google Shape;2892;p28"/>
          <p:cNvSpPr txBox="1">
            <a:spLocks noGrp="1"/>
          </p:cNvSpPr>
          <p:nvPr>
            <p:ph type="title" idx="2" hasCustomPrompt="1"/>
          </p:nvPr>
        </p:nvSpPr>
        <p:spPr>
          <a:xfrm>
            <a:off x="5633600" y="2708732"/>
            <a:ext cx="5598400" cy="85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893" name="Google Shape;2893;p28"/>
          <p:cNvSpPr txBox="1">
            <a:spLocks noGrp="1"/>
          </p:cNvSpPr>
          <p:nvPr>
            <p:ph type="subTitle" idx="3"/>
          </p:nvPr>
        </p:nvSpPr>
        <p:spPr>
          <a:xfrm>
            <a:off x="5633600" y="3668033"/>
            <a:ext cx="5598400" cy="4876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PT Sans"/>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2894" name="Google Shape;2894;p28"/>
          <p:cNvSpPr txBox="1">
            <a:spLocks noGrp="1"/>
          </p:cNvSpPr>
          <p:nvPr>
            <p:ph type="title" idx="4" hasCustomPrompt="1"/>
          </p:nvPr>
        </p:nvSpPr>
        <p:spPr>
          <a:xfrm>
            <a:off x="5633600" y="4530131"/>
            <a:ext cx="5598400" cy="85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895" name="Google Shape;2895;p28"/>
          <p:cNvSpPr txBox="1">
            <a:spLocks noGrp="1"/>
          </p:cNvSpPr>
          <p:nvPr>
            <p:ph type="subTitle" idx="5"/>
          </p:nvPr>
        </p:nvSpPr>
        <p:spPr>
          <a:xfrm>
            <a:off x="5633600" y="5489432"/>
            <a:ext cx="5598400" cy="4876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PT Sans"/>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Font typeface="PT Sans"/>
              <a:buNone/>
              <a:defRPr sz="28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8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8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8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8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800">
                <a:latin typeface="PT Sans"/>
                <a:ea typeface="PT Sans"/>
                <a:cs typeface="PT Sans"/>
                <a:sym typeface="PT Sans"/>
              </a:defRPr>
            </a:lvl9pPr>
          </a:lstStyle>
          <a:p>
            <a:r>
              <a:rPr lang="en-US"/>
              <a:t>Click to edit Master subtitle style</a:t>
            </a:r>
            <a:endParaRPr/>
          </a:p>
        </p:txBody>
      </p:sp>
      <p:sp>
        <p:nvSpPr>
          <p:cNvPr id="2896" name="Google Shape;2896;p28"/>
          <p:cNvSpPr/>
          <p:nvPr/>
        </p:nvSpPr>
        <p:spPr>
          <a:xfrm>
            <a:off x="5545868" y="1796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97" name="Google Shape;2897;p28"/>
          <p:cNvSpPr/>
          <p:nvPr/>
        </p:nvSpPr>
        <p:spPr>
          <a:xfrm>
            <a:off x="-1928584" y="537202"/>
            <a:ext cx="3048987" cy="777801"/>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98" name="Google Shape;2898;p28"/>
          <p:cNvSpPr/>
          <p:nvPr/>
        </p:nvSpPr>
        <p:spPr>
          <a:xfrm>
            <a:off x="10851816" y="719336"/>
            <a:ext cx="3048987" cy="777801"/>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99" name="Google Shape;2899;p28"/>
          <p:cNvGrpSpPr/>
          <p:nvPr/>
        </p:nvGrpSpPr>
        <p:grpSpPr>
          <a:xfrm>
            <a:off x="112225" y="-4802"/>
            <a:ext cx="1312252" cy="2484713"/>
            <a:chOff x="291575" y="455500"/>
            <a:chExt cx="1024770" cy="1940374"/>
          </a:xfrm>
        </p:grpSpPr>
        <p:sp>
          <p:nvSpPr>
            <p:cNvPr id="2900" name="Google Shape;2900;p28"/>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1" name="Google Shape;2901;p28"/>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2" name="Google Shape;2902;p28"/>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3" name="Google Shape;2903;p28"/>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4" name="Google Shape;2904;p28"/>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5" name="Google Shape;2905;p28"/>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6" name="Google Shape;2906;p28"/>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7" name="Google Shape;2907;p28"/>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8" name="Google Shape;2908;p28"/>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9" name="Google Shape;2909;p28"/>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0" name="Google Shape;2910;p28"/>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1" name="Google Shape;2911;p28"/>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2" name="Google Shape;2912;p28"/>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3" name="Google Shape;2913;p28"/>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4" name="Google Shape;2914;p28"/>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5" name="Google Shape;2915;p28"/>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6" name="Google Shape;2916;p28"/>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7" name="Google Shape;2917;p28"/>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8" name="Google Shape;2918;p28"/>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9" name="Google Shape;2919;p28"/>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0" name="Google Shape;2920;p28"/>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1" name="Google Shape;2921;p28"/>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2" name="Google Shape;2922;p28"/>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3" name="Google Shape;2923;p28"/>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4" name="Google Shape;2924;p28"/>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5" name="Google Shape;2925;p28"/>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6" name="Google Shape;2926;p28"/>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7" name="Google Shape;2927;p28"/>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8" name="Google Shape;2928;p28"/>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9" name="Google Shape;2929;p28"/>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0" name="Google Shape;2930;p28"/>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1" name="Google Shape;2931;p28"/>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2" name="Google Shape;2932;p28"/>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3" name="Google Shape;2933;p28"/>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4" name="Google Shape;2934;p28"/>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5" name="Google Shape;2935;p28"/>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6" name="Google Shape;2936;p28"/>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7" name="Google Shape;2937;p28"/>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8" name="Google Shape;2938;p28"/>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9" name="Google Shape;2939;p28"/>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0" name="Google Shape;2940;p28"/>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1" name="Google Shape;2941;p28"/>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42" name="Google Shape;2942;p28"/>
          <p:cNvGrpSpPr/>
          <p:nvPr/>
        </p:nvGrpSpPr>
        <p:grpSpPr>
          <a:xfrm>
            <a:off x="4652529" y="6143436"/>
            <a:ext cx="7539287" cy="1019288"/>
            <a:chOff x="-1460850" y="5913650"/>
            <a:chExt cx="5455871" cy="737545"/>
          </a:xfrm>
        </p:grpSpPr>
        <p:sp>
          <p:nvSpPr>
            <p:cNvPr id="2943" name="Google Shape;2943;p28"/>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4" name="Google Shape;2944;p28"/>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5" name="Google Shape;2945;p28"/>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43456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946"/>
        <p:cNvGrpSpPr/>
        <p:nvPr/>
      </p:nvGrpSpPr>
      <p:grpSpPr>
        <a:xfrm>
          <a:off x="0" y="0"/>
          <a:ext cx="0" cy="0"/>
          <a:chOff x="0" y="0"/>
          <a:chExt cx="0" cy="0"/>
        </a:xfrm>
      </p:grpSpPr>
      <p:grpSp>
        <p:nvGrpSpPr>
          <p:cNvPr id="2947" name="Google Shape;2947;p29"/>
          <p:cNvGrpSpPr/>
          <p:nvPr/>
        </p:nvGrpSpPr>
        <p:grpSpPr>
          <a:xfrm>
            <a:off x="-10596" y="4803796"/>
            <a:ext cx="12197539" cy="1814093"/>
            <a:chOff x="-7947" y="2612247"/>
            <a:chExt cx="9148154" cy="1360570"/>
          </a:xfrm>
        </p:grpSpPr>
        <p:sp>
          <p:nvSpPr>
            <p:cNvPr id="2948" name="Google Shape;2948;p29"/>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949" name="Google Shape;2949;p29"/>
            <p:cNvGrpSpPr/>
            <p:nvPr/>
          </p:nvGrpSpPr>
          <p:grpSpPr>
            <a:xfrm>
              <a:off x="-7938" y="3490875"/>
              <a:ext cx="9148144" cy="481942"/>
              <a:chOff x="0" y="4231625"/>
              <a:chExt cx="9148144" cy="481942"/>
            </a:xfrm>
          </p:grpSpPr>
          <p:sp>
            <p:nvSpPr>
              <p:cNvPr id="2950" name="Google Shape;2950;p29"/>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1" name="Google Shape;2951;p29"/>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952" name="Google Shape;2952;p29"/>
          <p:cNvSpPr txBox="1">
            <a:spLocks noGrp="1"/>
          </p:cNvSpPr>
          <p:nvPr>
            <p:ph type="title"/>
          </p:nvPr>
        </p:nvSpPr>
        <p:spPr>
          <a:xfrm>
            <a:off x="2797369" y="768059"/>
            <a:ext cx="6597200" cy="1463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10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953" name="Google Shape;2953;p29"/>
          <p:cNvSpPr txBox="1">
            <a:spLocks noGrp="1"/>
          </p:cNvSpPr>
          <p:nvPr>
            <p:ph type="subTitle" idx="1"/>
          </p:nvPr>
        </p:nvSpPr>
        <p:spPr>
          <a:xfrm>
            <a:off x="2795000" y="2232785"/>
            <a:ext cx="66020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54" name="Google Shape;2954;p29"/>
          <p:cNvSpPr/>
          <p:nvPr/>
        </p:nvSpPr>
        <p:spPr>
          <a:xfrm>
            <a:off x="5472850"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5" name="Google Shape;2955;p29"/>
          <p:cNvSpPr/>
          <p:nvPr/>
        </p:nvSpPr>
        <p:spPr>
          <a:xfrm>
            <a:off x="10998633" y="307141"/>
            <a:ext cx="3231655" cy="82439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56" name="Google Shape;2956;p29"/>
          <p:cNvSpPr/>
          <p:nvPr/>
        </p:nvSpPr>
        <p:spPr>
          <a:xfrm>
            <a:off x="-1910334" y="768074"/>
            <a:ext cx="3231655" cy="82439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57" name="Google Shape;2957;p29"/>
          <p:cNvGrpSpPr/>
          <p:nvPr/>
        </p:nvGrpSpPr>
        <p:grpSpPr>
          <a:xfrm flipH="1">
            <a:off x="10767525" y="-4802"/>
            <a:ext cx="1312252" cy="2484713"/>
            <a:chOff x="291575" y="455500"/>
            <a:chExt cx="1024770" cy="1940374"/>
          </a:xfrm>
        </p:grpSpPr>
        <p:sp>
          <p:nvSpPr>
            <p:cNvPr id="2958" name="Google Shape;2958;p29"/>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9" name="Google Shape;2959;p29"/>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0" name="Google Shape;2960;p29"/>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1" name="Google Shape;2961;p29"/>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2" name="Google Shape;2962;p29"/>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3" name="Google Shape;2963;p29"/>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4" name="Google Shape;2964;p29"/>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5" name="Google Shape;2965;p29"/>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6" name="Google Shape;2966;p29"/>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7" name="Google Shape;2967;p29"/>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8" name="Google Shape;2968;p29"/>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9" name="Google Shape;2969;p29"/>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0" name="Google Shape;2970;p29"/>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1" name="Google Shape;2971;p29"/>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2" name="Google Shape;2972;p29"/>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3" name="Google Shape;2973;p29"/>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4" name="Google Shape;2974;p29"/>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5" name="Google Shape;2975;p29"/>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6" name="Google Shape;2976;p29"/>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7" name="Google Shape;2977;p29"/>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8" name="Google Shape;2978;p29"/>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9" name="Google Shape;2979;p29"/>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0" name="Google Shape;2980;p29"/>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1" name="Google Shape;2981;p29"/>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2" name="Google Shape;2982;p29"/>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3" name="Google Shape;2983;p29"/>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4" name="Google Shape;2984;p29"/>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5" name="Google Shape;2985;p29"/>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6" name="Google Shape;2986;p29"/>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7" name="Google Shape;2987;p29"/>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8" name="Google Shape;2988;p29"/>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9" name="Google Shape;2989;p29"/>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0" name="Google Shape;2990;p29"/>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1" name="Google Shape;2991;p29"/>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2" name="Google Shape;2992;p29"/>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3" name="Google Shape;2993;p29"/>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4" name="Google Shape;2994;p29"/>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5" name="Google Shape;2995;p29"/>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6" name="Google Shape;2996;p29"/>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7" name="Google Shape;2997;p29"/>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8" name="Google Shape;2998;p29"/>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9" name="Google Shape;2999;p29"/>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00" name="Google Shape;3000;p29"/>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3001" name="Google Shape;3001;p29"/>
          <p:cNvGrpSpPr/>
          <p:nvPr/>
        </p:nvGrpSpPr>
        <p:grpSpPr>
          <a:xfrm>
            <a:off x="8585129" y="6416307"/>
            <a:ext cx="3606695" cy="487567"/>
            <a:chOff x="-1460850" y="5913650"/>
            <a:chExt cx="5455871" cy="737545"/>
          </a:xfrm>
        </p:grpSpPr>
        <p:sp>
          <p:nvSpPr>
            <p:cNvPr id="3002" name="Google Shape;3002;p29"/>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3" name="Google Shape;3003;p2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4" name="Google Shape;3004;p2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05" name="Google Shape;3005;p29"/>
          <p:cNvGrpSpPr/>
          <p:nvPr/>
        </p:nvGrpSpPr>
        <p:grpSpPr>
          <a:xfrm flipH="1">
            <a:off x="-5" y="6416307"/>
            <a:ext cx="3606695" cy="487567"/>
            <a:chOff x="-1460850" y="5913650"/>
            <a:chExt cx="5455871" cy="737545"/>
          </a:xfrm>
        </p:grpSpPr>
        <p:sp>
          <p:nvSpPr>
            <p:cNvPr id="3006" name="Google Shape;3006;p29"/>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7" name="Google Shape;3007;p2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8" name="Google Shape;3008;p2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09" name="Google Shape;3009;p29"/>
          <p:cNvGrpSpPr/>
          <p:nvPr/>
        </p:nvGrpSpPr>
        <p:grpSpPr>
          <a:xfrm flipH="1">
            <a:off x="10269067" y="5317354"/>
            <a:ext cx="891365" cy="1427212"/>
            <a:chOff x="10639525" y="2561020"/>
            <a:chExt cx="934738" cy="1496657"/>
          </a:xfrm>
        </p:grpSpPr>
        <p:sp>
          <p:nvSpPr>
            <p:cNvPr id="3010" name="Google Shape;3010;p29"/>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1" name="Google Shape;3011;p29"/>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2" name="Google Shape;3012;p29"/>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3" name="Google Shape;3013;p29"/>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4" name="Google Shape;3014;p29"/>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5" name="Google Shape;3015;p29"/>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6" name="Google Shape;3016;p29"/>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7" name="Google Shape;3017;p29"/>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8" name="Google Shape;3018;p29"/>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9" name="Google Shape;3019;p29"/>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0" name="Google Shape;3020;p29"/>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1" name="Google Shape;3021;p29"/>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2" name="Google Shape;3022;p29"/>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3" name="Google Shape;3023;p29"/>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4" name="Google Shape;3024;p29"/>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25" name="Google Shape;3025;p29"/>
          <p:cNvGrpSpPr/>
          <p:nvPr/>
        </p:nvGrpSpPr>
        <p:grpSpPr>
          <a:xfrm>
            <a:off x="1493360" y="5847947"/>
            <a:ext cx="802224" cy="908444"/>
            <a:chOff x="10681950" y="2186133"/>
            <a:chExt cx="1893824" cy="2143904"/>
          </a:xfrm>
        </p:grpSpPr>
        <p:sp>
          <p:nvSpPr>
            <p:cNvPr id="3026" name="Google Shape;3026;p29"/>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3027" name="Google Shape;3027;p29"/>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8" name="Google Shape;3028;p29"/>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9" name="Google Shape;3029;p29"/>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0" name="Google Shape;3030;p29"/>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1" name="Google Shape;3031;p29"/>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2" name="Google Shape;3032;p29"/>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3" name="Google Shape;3033;p29"/>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4" name="Google Shape;3034;p29"/>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5" name="Google Shape;3035;p29"/>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6" name="Google Shape;3036;p29"/>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7" name="Google Shape;3037;p29"/>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8" name="Google Shape;3038;p29"/>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9" name="Google Shape;3039;p29"/>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0" name="Google Shape;3040;p29"/>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1" name="Google Shape;3041;p29"/>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2" name="Google Shape;3042;p29"/>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3" name="Google Shape;3043;p29"/>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4" name="Google Shape;3044;p29"/>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5" name="Google Shape;3045;p29"/>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6" name="Google Shape;3046;p29"/>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7" name="Google Shape;3047;p29"/>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8" name="Google Shape;3048;p29"/>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9" name="Google Shape;3049;p29"/>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0" name="Google Shape;3050;p29"/>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1" name="Google Shape;3051;p29"/>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2" name="Google Shape;3052;p29"/>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3" name="Google Shape;3053;p29"/>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4" name="Google Shape;3054;p29"/>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5" name="Google Shape;3055;p29"/>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6" name="Google Shape;3056;p29"/>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7" name="Google Shape;3057;p29"/>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8" name="Google Shape;3058;p29"/>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9" name="Google Shape;3059;p29"/>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0" name="Google Shape;3060;p29"/>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1" name="Google Shape;3061;p29"/>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2" name="Google Shape;3062;p29"/>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3" name="Google Shape;3063;p29"/>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4" name="Google Shape;3064;p29"/>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5" name="Google Shape;3065;p29"/>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66" name="Google Shape;3066;p29"/>
          <p:cNvGrpSpPr/>
          <p:nvPr/>
        </p:nvGrpSpPr>
        <p:grpSpPr>
          <a:xfrm>
            <a:off x="11241043" y="5755363"/>
            <a:ext cx="802224" cy="908444"/>
            <a:chOff x="10681950" y="2186133"/>
            <a:chExt cx="1893824" cy="2143904"/>
          </a:xfrm>
        </p:grpSpPr>
        <p:sp>
          <p:nvSpPr>
            <p:cNvPr id="3067" name="Google Shape;3067;p29"/>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3068" name="Google Shape;3068;p29"/>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9" name="Google Shape;3069;p29"/>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0" name="Google Shape;3070;p29"/>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1" name="Google Shape;3071;p29"/>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2" name="Google Shape;3072;p29"/>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3" name="Google Shape;3073;p29"/>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4" name="Google Shape;3074;p29"/>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5" name="Google Shape;3075;p29"/>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6" name="Google Shape;3076;p29"/>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7" name="Google Shape;3077;p29"/>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8" name="Google Shape;3078;p29"/>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9" name="Google Shape;3079;p29"/>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0" name="Google Shape;3080;p29"/>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1" name="Google Shape;3081;p29"/>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2" name="Google Shape;3082;p29"/>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3" name="Google Shape;3083;p29"/>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4" name="Google Shape;3084;p29"/>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5" name="Google Shape;3085;p29"/>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6" name="Google Shape;3086;p29"/>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7" name="Google Shape;3087;p29"/>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8" name="Google Shape;3088;p29"/>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9" name="Google Shape;3089;p29"/>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0" name="Google Shape;3090;p29"/>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1" name="Google Shape;3091;p29"/>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2" name="Google Shape;3092;p29"/>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3" name="Google Shape;3093;p29"/>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4" name="Google Shape;3094;p29"/>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5" name="Google Shape;3095;p29"/>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6" name="Google Shape;3096;p29"/>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7" name="Google Shape;3097;p29"/>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8" name="Google Shape;3098;p29"/>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9" name="Google Shape;3099;p29"/>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0" name="Google Shape;3100;p29"/>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1" name="Google Shape;3101;p29"/>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2" name="Google Shape;3102;p29"/>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3" name="Google Shape;3103;p29"/>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4" name="Google Shape;3104;p29"/>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5" name="Google Shape;3105;p29"/>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6" name="Google Shape;3106;p29"/>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07" name="Google Shape;3107;p29"/>
          <p:cNvGrpSpPr/>
          <p:nvPr/>
        </p:nvGrpSpPr>
        <p:grpSpPr>
          <a:xfrm>
            <a:off x="225450" y="5366483"/>
            <a:ext cx="802255" cy="1284531"/>
            <a:chOff x="10639525" y="2561020"/>
            <a:chExt cx="934738" cy="1496657"/>
          </a:xfrm>
        </p:grpSpPr>
        <p:sp>
          <p:nvSpPr>
            <p:cNvPr id="3108" name="Google Shape;3108;p29"/>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9" name="Google Shape;3109;p29"/>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0" name="Google Shape;3110;p29"/>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1" name="Google Shape;3111;p29"/>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2" name="Google Shape;3112;p29"/>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3" name="Google Shape;3113;p29"/>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4" name="Google Shape;3114;p29"/>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5" name="Google Shape;3115;p29"/>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6" name="Google Shape;3116;p29"/>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7" name="Google Shape;3117;p29"/>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8" name="Google Shape;3118;p29"/>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9" name="Google Shape;3119;p29"/>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0" name="Google Shape;3120;p29"/>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1" name="Google Shape;3121;p29"/>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2" name="Google Shape;3122;p29"/>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23" name="Google Shape;3123;p29"/>
          <p:cNvSpPr txBox="1"/>
          <p:nvPr/>
        </p:nvSpPr>
        <p:spPr>
          <a:xfrm>
            <a:off x="2797939" y="4864675"/>
            <a:ext cx="6596000" cy="73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
                <a:solidFill>
                  <a:schemeClr val="lt1"/>
                </a:solidFill>
                <a:latin typeface="Albert Sans"/>
                <a:ea typeface="Albert Sans"/>
                <a:cs typeface="Albert Sans"/>
                <a:sym typeface="Albert Sans"/>
              </a:rPr>
              <a:t>CREDITS: This presentation template was created by </a:t>
            </a:r>
            <a:r>
              <a:rPr lang="en" sz="1600" b="1" u="sng">
                <a:solidFill>
                  <a:schemeClr val="lt1"/>
                </a:solid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600">
                <a:solidFill>
                  <a:schemeClr val="lt1"/>
                </a:solidFill>
                <a:latin typeface="Albert Sans"/>
                <a:ea typeface="Albert Sans"/>
                <a:cs typeface="Albert Sans"/>
                <a:sym typeface="Albert Sans"/>
              </a:rPr>
              <a:t>, including icons by </a:t>
            </a:r>
            <a:r>
              <a:rPr lang="en" sz="1600" b="1" u="sng">
                <a:solidFill>
                  <a:schemeClr val="lt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600">
                <a:solidFill>
                  <a:schemeClr val="lt1"/>
                </a:solidFill>
                <a:latin typeface="Albert Sans"/>
                <a:ea typeface="Albert Sans"/>
                <a:cs typeface="Albert Sans"/>
                <a:sym typeface="Albert Sans"/>
              </a:rPr>
              <a:t>, infographics &amp; images by </a:t>
            </a:r>
            <a:r>
              <a:rPr lang="en" sz="1600" b="1" u="sng">
                <a:solidFill>
                  <a:schemeClr val="lt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endParaRPr sz="1600" b="1" u="sng">
              <a:solidFill>
                <a:schemeClr val="lt1"/>
              </a:solidFill>
              <a:latin typeface="Albert Sans"/>
              <a:ea typeface="Albert Sans"/>
              <a:cs typeface="Albert Sans"/>
              <a:sym typeface="Albert Sans"/>
            </a:endParaRPr>
          </a:p>
        </p:txBody>
      </p:sp>
    </p:spTree>
    <p:extLst>
      <p:ext uri="{BB962C8B-B14F-4D97-AF65-F5344CB8AC3E}">
        <p14:creationId xmlns:p14="http://schemas.microsoft.com/office/powerpoint/2010/main" val="632893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124"/>
        <p:cNvGrpSpPr/>
        <p:nvPr/>
      </p:nvGrpSpPr>
      <p:grpSpPr>
        <a:xfrm>
          <a:off x="0" y="0"/>
          <a:ext cx="0" cy="0"/>
          <a:chOff x="0" y="0"/>
          <a:chExt cx="0" cy="0"/>
        </a:xfrm>
      </p:grpSpPr>
      <p:grpSp>
        <p:nvGrpSpPr>
          <p:cNvPr id="3125" name="Google Shape;3125;p30"/>
          <p:cNvGrpSpPr/>
          <p:nvPr/>
        </p:nvGrpSpPr>
        <p:grpSpPr>
          <a:xfrm flipH="1">
            <a:off x="-10596" y="4803796"/>
            <a:ext cx="12197539" cy="1814093"/>
            <a:chOff x="-7947" y="2612247"/>
            <a:chExt cx="9148154" cy="1360570"/>
          </a:xfrm>
        </p:grpSpPr>
        <p:sp>
          <p:nvSpPr>
            <p:cNvPr id="3126" name="Google Shape;3126;p30"/>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127" name="Google Shape;3127;p30"/>
            <p:cNvGrpSpPr/>
            <p:nvPr/>
          </p:nvGrpSpPr>
          <p:grpSpPr>
            <a:xfrm>
              <a:off x="-7938" y="3490875"/>
              <a:ext cx="9148144" cy="481942"/>
              <a:chOff x="0" y="4231625"/>
              <a:chExt cx="9148144" cy="481942"/>
            </a:xfrm>
          </p:grpSpPr>
          <p:sp>
            <p:nvSpPr>
              <p:cNvPr id="3128" name="Google Shape;3128;p30"/>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9" name="Google Shape;3129;p30"/>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130" name="Google Shape;3130;p30"/>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3131" name="Google Shape;3131;p30"/>
          <p:cNvGrpSpPr/>
          <p:nvPr/>
        </p:nvGrpSpPr>
        <p:grpSpPr>
          <a:xfrm>
            <a:off x="8585129" y="6416307"/>
            <a:ext cx="3606695" cy="487567"/>
            <a:chOff x="-1460850" y="5913650"/>
            <a:chExt cx="5455871" cy="737545"/>
          </a:xfrm>
        </p:grpSpPr>
        <p:sp>
          <p:nvSpPr>
            <p:cNvPr id="3132" name="Google Shape;3132;p30"/>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3" name="Google Shape;3133;p30"/>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4" name="Google Shape;3134;p30"/>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35" name="Google Shape;3135;p30"/>
          <p:cNvGrpSpPr/>
          <p:nvPr/>
        </p:nvGrpSpPr>
        <p:grpSpPr>
          <a:xfrm>
            <a:off x="10874151" y="5086754"/>
            <a:ext cx="891365" cy="1427212"/>
            <a:chOff x="10639525" y="2561020"/>
            <a:chExt cx="934738" cy="1496657"/>
          </a:xfrm>
        </p:grpSpPr>
        <p:sp>
          <p:nvSpPr>
            <p:cNvPr id="3136" name="Google Shape;3136;p30"/>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7" name="Google Shape;3137;p30"/>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8" name="Google Shape;3138;p30"/>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9" name="Google Shape;3139;p30"/>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0" name="Google Shape;3140;p30"/>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1" name="Google Shape;3141;p30"/>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2" name="Google Shape;3142;p30"/>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3" name="Google Shape;3143;p30"/>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4" name="Google Shape;3144;p30"/>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5" name="Google Shape;3145;p30"/>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6" name="Google Shape;3146;p30"/>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7" name="Google Shape;3147;p30"/>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8" name="Google Shape;3148;p30"/>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9" name="Google Shape;3149;p30"/>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0" name="Google Shape;3150;p30"/>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51" name="Google Shape;3151;p30"/>
          <p:cNvGrpSpPr/>
          <p:nvPr/>
        </p:nvGrpSpPr>
        <p:grpSpPr>
          <a:xfrm>
            <a:off x="-203355" y="5696105"/>
            <a:ext cx="1417293" cy="1461903"/>
            <a:chOff x="4536300" y="-2382183"/>
            <a:chExt cx="1902919" cy="1962812"/>
          </a:xfrm>
        </p:grpSpPr>
        <p:sp>
          <p:nvSpPr>
            <p:cNvPr id="3152" name="Google Shape;3152;p30"/>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3" name="Google Shape;3153;p30"/>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4" name="Google Shape;3154;p30"/>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5" name="Google Shape;3155;p30"/>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6" name="Google Shape;3156;p30"/>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7" name="Google Shape;3157;p30"/>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8" name="Google Shape;3158;p30"/>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9" name="Google Shape;3159;p30"/>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0" name="Google Shape;3160;p30"/>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1" name="Google Shape;3161;p30"/>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2" name="Google Shape;3162;p30"/>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3" name="Google Shape;3163;p30"/>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4" name="Google Shape;3164;p30"/>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5" name="Google Shape;3165;p30"/>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6" name="Google Shape;3166;p30"/>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67" name="Google Shape;3167;p30"/>
          <p:cNvGrpSpPr/>
          <p:nvPr/>
        </p:nvGrpSpPr>
        <p:grpSpPr>
          <a:xfrm flipH="1">
            <a:off x="11217741" y="6036334"/>
            <a:ext cx="813792" cy="713617"/>
            <a:chOff x="5960374" y="-1488995"/>
            <a:chExt cx="931966" cy="817244"/>
          </a:xfrm>
        </p:grpSpPr>
        <p:sp>
          <p:nvSpPr>
            <p:cNvPr id="3168" name="Google Shape;3168;p30"/>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9" name="Google Shape;3169;p30"/>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0" name="Google Shape;3170;p30"/>
            <p:cNvSpPr/>
            <p:nvPr/>
          </p:nvSpPr>
          <p:spPr>
            <a:xfrm>
              <a:off x="6388339" y="-1430267"/>
              <a:ext cx="452337" cy="758516"/>
            </a:xfrm>
            <a:custGeom>
              <a:avLst/>
              <a:gdLst/>
              <a:ahLst/>
              <a:cxnLst/>
              <a:rect l="l" t="t" r="r" b="b"/>
              <a:pathLst>
                <a:path w="5122" h="8589" extrusionOk="0">
                  <a:moveTo>
                    <a:pt x="2387" y="1"/>
                  </a:moveTo>
                  <a:lnTo>
                    <a:pt x="0" y="3077"/>
                  </a:lnTo>
                  <a:lnTo>
                    <a:pt x="0" y="8588"/>
                  </a:lnTo>
                  <a:lnTo>
                    <a:pt x="5122" y="7752"/>
                  </a:lnTo>
                  <a:lnTo>
                    <a:pt x="5122" y="2517"/>
                  </a:lnTo>
                  <a:lnTo>
                    <a:pt x="2387" y="1"/>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1" name="Google Shape;3171;p30"/>
            <p:cNvSpPr/>
            <p:nvPr/>
          </p:nvSpPr>
          <p:spPr>
            <a:xfrm>
              <a:off x="6388339" y="-1416578"/>
              <a:ext cx="452337" cy="744828"/>
            </a:xfrm>
            <a:custGeom>
              <a:avLst/>
              <a:gdLst/>
              <a:ahLst/>
              <a:cxnLst/>
              <a:rect l="l" t="t" r="r" b="b"/>
              <a:pathLst>
                <a:path w="5122" h="8434" extrusionOk="0">
                  <a:moveTo>
                    <a:pt x="2557" y="0"/>
                  </a:moveTo>
                  <a:lnTo>
                    <a:pt x="17" y="4058"/>
                  </a:lnTo>
                  <a:lnTo>
                    <a:pt x="0" y="4058"/>
                  </a:lnTo>
                  <a:lnTo>
                    <a:pt x="0" y="8409"/>
                  </a:lnTo>
                  <a:lnTo>
                    <a:pt x="0" y="8433"/>
                  </a:lnTo>
                  <a:lnTo>
                    <a:pt x="5122" y="7597"/>
                  </a:lnTo>
                  <a:lnTo>
                    <a:pt x="5122" y="2362"/>
                  </a:lnTo>
                  <a:lnTo>
                    <a:pt x="255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2" name="Google Shape;3172;p30"/>
            <p:cNvSpPr/>
            <p:nvPr/>
          </p:nvSpPr>
          <p:spPr>
            <a:xfrm>
              <a:off x="6012037" y="-1232357"/>
              <a:ext cx="376388" cy="558400"/>
            </a:xfrm>
            <a:custGeom>
              <a:avLst/>
              <a:gdLst/>
              <a:ahLst/>
              <a:cxnLst/>
              <a:rect l="l" t="t" r="r" b="b"/>
              <a:pathLst>
                <a:path w="4262" h="6323" extrusionOk="0">
                  <a:moveTo>
                    <a:pt x="0" y="0"/>
                  </a:moveTo>
                  <a:lnTo>
                    <a:pt x="0" y="5203"/>
                  </a:lnTo>
                  <a:lnTo>
                    <a:pt x="4261" y="6323"/>
                  </a:lnTo>
                  <a:lnTo>
                    <a:pt x="4261" y="98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3" name="Google Shape;3173;p30"/>
            <p:cNvSpPr/>
            <p:nvPr/>
          </p:nvSpPr>
          <p:spPr>
            <a:xfrm>
              <a:off x="6388339" y="-1420199"/>
              <a:ext cx="225903" cy="362081"/>
            </a:xfrm>
            <a:custGeom>
              <a:avLst/>
              <a:gdLst/>
              <a:ahLst/>
              <a:cxnLst/>
              <a:rect l="l" t="t" r="r" b="b"/>
              <a:pathLst>
                <a:path w="2558" h="4100" extrusionOk="0">
                  <a:moveTo>
                    <a:pt x="2305" y="1"/>
                  </a:moveTo>
                  <a:lnTo>
                    <a:pt x="0" y="2963"/>
                  </a:lnTo>
                  <a:lnTo>
                    <a:pt x="0" y="3109"/>
                  </a:lnTo>
                  <a:lnTo>
                    <a:pt x="0" y="4099"/>
                  </a:lnTo>
                  <a:lnTo>
                    <a:pt x="17" y="4099"/>
                  </a:lnTo>
                  <a:lnTo>
                    <a:pt x="2557" y="41"/>
                  </a:lnTo>
                  <a:lnTo>
                    <a:pt x="2541" y="25"/>
                  </a:lnTo>
                  <a:lnTo>
                    <a:pt x="230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4" name="Google Shape;3174;p30"/>
            <p:cNvSpPr/>
            <p:nvPr/>
          </p:nvSpPr>
          <p:spPr>
            <a:xfrm>
              <a:off x="6012037" y="-1228118"/>
              <a:ext cx="376388" cy="170002"/>
            </a:xfrm>
            <a:custGeom>
              <a:avLst/>
              <a:gdLst/>
              <a:ahLst/>
              <a:cxnLst/>
              <a:rect l="l" t="t" r="r" b="b"/>
              <a:pathLst>
                <a:path w="4262" h="1925" extrusionOk="0">
                  <a:moveTo>
                    <a:pt x="211" y="1"/>
                  </a:moveTo>
                  <a:lnTo>
                    <a:pt x="8" y="236"/>
                  </a:lnTo>
                  <a:lnTo>
                    <a:pt x="0" y="983"/>
                  </a:lnTo>
                  <a:lnTo>
                    <a:pt x="4261" y="1924"/>
                  </a:lnTo>
                  <a:lnTo>
                    <a:pt x="4261" y="934"/>
                  </a:lnTo>
                  <a:lnTo>
                    <a:pt x="21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5" name="Google Shape;3175;p30"/>
            <p:cNvSpPr/>
            <p:nvPr/>
          </p:nvSpPr>
          <p:spPr>
            <a:xfrm>
              <a:off x="5960374" y="-1488995"/>
              <a:ext cx="669585" cy="401469"/>
            </a:xfrm>
            <a:custGeom>
              <a:avLst/>
              <a:gdLst/>
              <a:ahLst/>
              <a:cxnLst/>
              <a:rect l="l" t="t" r="r" b="b"/>
              <a:pathLst>
                <a:path w="7582" h="4546" extrusionOk="0">
                  <a:moveTo>
                    <a:pt x="3045" y="0"/>
                  </a:moveTo>
                  <a:lnTo>
                    <a:pt x="1" y="3466"/>
                  </a:lnTo>
                  <a:lnTo>
                    <a:pt x="4863" y="4546"/>
                  </a:lnTo>
                  <a:lnTo>
                    <a:pt x="7582" y="528"/>
                  </a:lnTo>
                  <a:lnTo>
                    <a:pt x="3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6" name="Google Shape;3176;p30"/>
            <p:cNvSpPr/>
            <p:nvPr/>
          </p:nvSpPr>
          <p:spPr>
            <a:xfrm>
              <a:off x="6042859" y="-1073305"/>
              <a:ext cx="62437" cy="152074"/>
            </a:xfrm>
            <a:custGeom>
              <a:avLst/>
              <a:gdLst/>
              <a:ahLst/>
              <a:cxnLst/>
              <a:rect l="l" t="t" r="r" b="b"/>
              <a:pathLst>
                <a:path w="707" h="1722" extrusionOk="0">
                  <a:moveTo>
                    <a:pt x="0" y="1"/>
                  </a:moveTo>
                  <a:lnTo>
                    <a:pt x="0" y="1567"/>
                  </a:lnTo>
                  <a:lnTo>
                    <a:pt x="706" y="1722"/>
                  </a:lnTo>
                  <a:lnTo>
                    <a:pt x="706" y="15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7" name="Google Shape;3177;p30"/>
            <p:cNvSpPr/>
            <p:nvPr/>
          </p:nvSpPr>
          <p:spPr>
            <a:xfrm>
              <a:off x="6279361" y="-1015195"/>
              <a:ext cx="62437" cy="151279"/>
            </a:xfrm>
            <a:custGeom>
              <a:avLst/>
              <a:gdLst/>
              <a:ahLst/>
              <a:cxnLst/>
              <a:rect l="l" t="t" r="r" b="b"/>
              <a:pathLst>
                <a:path w="707" h="1713" extrusionOk="0">
                  <a:moveTo>
                    <a:pt x="1" y="0"/>
                  </a:moveTo>
                  <a:lnTo>
                    <a:pt x="1" y="1559"/>
                  </a:lnTo>
                  <a:lnTo>
                    <a:pt x="707" y="1713"/>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8" name="Google Shape;3178;p30"/>
            <p:cNvSpPr/>
            <p:nvPr/>
          </p:nvSpPr>
          <p:spPr>
            <a:xfrm>
              <a:off x="6162523" y="-1038863"/>
              <a:ext cx="62437" cy="321899"/>
            </a:xfrm>
            <a:custGeom>
              <a:avLst/>
              <a:gdLst/>
              <a:ahLst/>
              <a:cxnLst/>
              <a:rect l="l" t="t" r="r" b="b"/>
              <a:pathLst>
                <a:path w="707" h="3645" extrusionOk="0">
                  <a:moveTo>
                    <a:pt x="1" y="0"/>
                  </a:moveTo>
                  <a:lnTo>
                    <a:pt x="1" y="3450"/>
                  </a:lnTo>
                  <a:lnTo>
                    <a:pt x="707" y="3645"/>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179" name="Google Shape;3179;p30"/>
            <p:cNvGrpSpPr/>
            <p:nvPr/>
          </p:nvGrpSpPr>
          <p:grpSpPr>
            <a:xfrm>
              <a:off x="6073680" y="-1471067"/>
              <a:ext cx="434411" cy="338414"/>
              <a:chOff x="5387880" y="-2385467"/>
              <a:chExt cx="434411" cy="338414"/>
            </a:xfrm>
          </p:grpSpPr>
          <p:sp>
            <p:nvSpPr>
              <p:cNvPr id="3180" name="Google Shape;3180;p30"/>
              <p:cNvSpPr/>
              <p:nvPr/>
            </p:nvSpPr>
            <p:spPr>
              <a:xfrm>
                <a:off x="5387880" y="-2356854"/>
                <a:ext cx="192875" cy="218044"/>
              </a:xfrm>
              <a:custGeom>
                <a:avLst/>
                <a:gdLst/>
                <a:ahLst/>
                <a:cxnLst/>
                <a:rect l="l" t="t" r="r" b="b"/>
                <a:pathLst>
                  <a:path w="2184" h="2469" extrusionOk="0">
                    <a:moveTo>
                      <a:pt x="2184" y="1"/>
                    </a:moveTo>
                    <a:lnTo>
                      <a:pt x="1088" y="1226"/>
                    </a:lnTo>
                    <a:lnTo>
                      <a:pt x="0" y="2468"/>
                    </a:lnTo>
                    <a:lnTo>
                      <a:pt x="1096" y="1235"/>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1" name="Google Shape;3181;p30"/>
              <p:cNvSpPr/>
              <p:nvPr/>
            </p:nvSpPr>
            <p:spPr>
              <a:xfrm>
                <a:off x="5609369" y="-2373987"/>
                <a:ext cx="192168" cy="217955"/>
              </a:xfrm>
              <a:custGeom>
                <a:avLst/>
                <a:gdLst/>
                <a:ahLst/>
                <a:cxnLst/>
                <a:rect l="l" t="t" r="r" b="b"/>
                <a:pathLst>
                  <a:path w="2176" h="2468" extrusionOk="0">
                    <a:moveTo>
                      <a:pt x="2175" y="0"/>
                    </a:moveTo>
                    <a:lnTo>
                      <a:pt x="1080" y="1234"/>
                    </a:lnTo>
                    <a:lnTo>
                      <a:pt x="0" y="2467"/>
                    </a:lnTo>
                    <a:lnTo>
                      <a:pt x="1088" y="1242"/>
                    </a:lnTo>
                    <a:lnTo>
                      <a:pt x="21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2" name="Google Shape;3182;p30"/>
              <p:cNvSpPr/>
              <p:nvPr/>
            </p:nvSpPr>
            <p:spPr>
              <a:xfrm>
                <a:off x="5629416" y="-2265097"/>
                <a:ext cx="192875" cy="218044"/>
              </a:xfrm>
              <a:custGeom>
                <a:avLst/>
                <a:gdLst/>
                <a:ahLst/>
                <a:cxnLst/>
                <a:rect l="l" t="t" r="r" b="b"/>
                <a:pathLst>
                  <a:path w="2184" h="2469" extrusionOk="0">
                    <a:moveTo>
                      <a:pt x="2184" y="1"/>
                    </a:moveTo>
                    <a:lnTo>
                      <a:pt x="1088" y="1234"/>
                    </a:lnTo>
                    <a:lnTo>
                      <a:pt x="1"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3" name="Google Shape;3183;p30"/>
              <p:cNvSpPr/>
              <p:nvPr/>
            </p:nvSpPr>
            <p:spPr>
              <a:xfrm>
                <a:off x="5470276" y="-2385467"/>
                <a:ext cx="192168" cy="218662"/>
              </a:xfrm>
              <a:custGeom>
                <a:avLst/>
                <a:gdLst/>
                <a:ahLst/>
                <a:cxnLst/>
                <a:rect l="l" t="t" r="r" b="b"/>
                <a:pathLst>
                  <a:path w="2176" h="2476" extrusionOk="0">
                    <a:moveTo>
                      <a:pt x="2176" y="0"/>
                    </a:moveTo>
                    <a:lnTo>
                      <a:pt x="1088" y="1234"/>
                    </a:lnTo>
                    <a:lnTo>
                      <a:pt x="1" y="2476"/>
                    </a:lnTo>
                    <a:lnTo>
                      <a:pt x="1" y="2476"/>
                    </a:lnTo>
                    <a:lnTo>
                      <a:pt x="1096" y="1242"/>
                    </a:lnTo>
                    <a:lnTo>
                      <a:pt x="217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4" name="Google Shape;3184;p30"/>
              <p:cNvSpPr/>
              <p:nvPr/>
            </p:nvSpPr>
            <p:spPr>
              <a:xfrm>
                <a:off x="5566361" y="-2265097"/>
                <a:ext cx="192875" cy="218044"/>
              </a:xfrm>
              <a:custGeom>
                <a:avLst/>
                <a:gdLst/>
                <a:ahLst/>
                <a:cxnLst/>
                <a:rect l="l" t="t" r="r" b="b"/>
                <a:pathLst>
                  <a:path w="2184" h="2469" extrusionOk="0">
                    <a:moveTo>
                      <a:pt x="2184" y="1"/>
                    </a:moveTo>
                    <a:lnTo>
                      <a:pt x="1088" y="1234"/>
                    </a:lnTo>
                    <a:lnTo>
                      <a:pt x="0"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5" name="Google Shape;3185;p30"/>
              <p:cNvSpPr/>
              <p:nvPr/>
            </p:nvSpPr>
            <p:spPr>
              <a:xfrm>
                <a:off x="5521144" y="-2326033"/>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6" name="Google Shape;3186;p30"/>
              <p:cNvSpPr/>
              <p:nvPr/>
            </p:nvSpPr>
            <p:spPr>
              <a:xfrm>
                <a:off x="5484671" y="-2235688"/>
                <a:ext cx="97497" cy="17309"/>
              </a:xfrm>
              <a:custGeom>
                <a:avLst/>
                <a:gdLst/>
                <a:ahLst/>
                <a:cxnLst/>
                <a:rect l="l" t="t" r="r" b="b"/>
                <a:pathLst>
                  <a:path w="1104" h="196" extrusionOk="0">
                    <a:moveTo>
                      <a:pt x="0" y="1"/>
                    </a:moveTo>
                    <a:lnTo>
                      <a:pt x="544" y="98"/>
                    </a:lnTo>
                    <a:lnTo>
                      <a:pt x="1104" y="195"/>
                    </a:lnTo>
                    <a:lnTo>
                      <a:pt x="552" y="90"/>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7" name="Google Shape;3187;p30"/>
              <p:cNvSpPr/>
              <p:nvPr/>
            </p:nvSpPr>
            <p:spPr>
              <a:xfrm>
                <a:off x="5593561" y="-2138897"/>
                <a:ext cx="97585" cy="16514"/>
              </a:xfrm>
              <a:custGeom>
                <a:avLst/>
                <a:gdLst/>
                <a:ahLst/>
                <a:cxnLst/>
                <a:rect l="l" t="t" r="r" b="b"/>
                <a:pathLst>
                  <a:path w="1105" h="187" extrusionOk="0">
                    <a:moveTo>
                      <a:pt x="1" y="0"/>
                    </a:moveTo>
                    <a:lnTo>
                      <a:pt x="545" y="98"/>
                    </a:lnTo>
                    <a:lnTo>
                      <a:pt x="1105" y="187"/>
                    </a:lnTo>
                    <a:lnTo>
                      <a:pt x="553" y="90"/>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8" name="Google Shape;3188;p30"/>
              <p:cNvSpPr/>
              <p:nvPr/>
            </p:nvSpPr>
            <p:spPr>
              <a:xfrm>
                <a:off x="5637276" y="-2209194"/>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89" name="Google Shape;3189;p30"/>
            <p:cNvSpPr/>
            <p:nvPr/>
          </p:nvSpPr>
          <p:spPr>
            <a:xfrm>
              <a:off x="6506591" y="-1194383"/>
              <a:ext cx="98998" cy="124079"/>
            </a:xfrm>
            <a:custGeom>
              <a:avLst/>
              <a:gdLst/>
              <a:ahLst/>
              <a:cxnLst/>
              <a:rect l="l" t="t" r="r" b="b"/>
              <a:pathLst>
                <a:path w="1121" h="1405" extrusionOk="0">
                  <a:moveTo>
                    <a:pt x="1121" y="0"/>
                  </a:moveTo>
                  <a:lnTo>
                    <a:pt x="1" y="252"/>
                  </a:lnTo>
                  <a:lnTo>
                    <a:pt x="1" y="1404"/>
                  </a:lnTo>
                  <a:lnTo>
                    <a:pt x="1121" y="1153"/>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0" name="Google Shape;3190;p30"/>
            <p:cNvSpPr/>
            <p:nvPr/>
          </p:nvSpPr>
          <p:spPr>
            <a:xfrm>
              <a:off x="6505884" y="-1031710"/>
              <a:ext cx="260963" cy="154194"/>
            </a:xfrm>
            <a:custGeom>
              <a:avLst/>
              <a:gdLst/>
              <a:ahLst/>
              <a:cxnLst/>
              <a:rect l="l" t="t" r="r" b="b"/>
              <a:pathLst>
                <a:path w="2955" h="1746" extrusionOk="0">
                  <a:moveTo>
                    <a:pt x="2955" y="1"/>
                  </a:moveTo>
                  <a:lnTo>
                    <a:pt x="1" y="593"/>
                  </a:lnTo>
                  <a:lnTo>
                    <a:pt x="1" y="1746"/>
                  </a:lnTo>
                  <a:lnTo>
                    <a:pt x="2955" y="1153"/>
                  </a:lnTo>
                  <a:lnTo>
                    <a:pt x="2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1" name="Google Shape;3191;p30"/>
            <p:cNvSpPr/>
            <p:nvPr/>
          </p:nvSpPr>
          <p:spPr>
            <a:xfrm>
              <a:off x="6642063" y="-1218757"/>
              <a:ext cx="98998" cy="123373"/>
            </a:xfrm>
            <a:custGeom>
              <a:avLst/>
              <a:gdLst/>
              <a:ahLst/>
              <a:cxnLst/>
              <a:rect l="l" t="t" r="r" b="b"/>
              <a:pathLst>
                <a:path w="1121" h="1397" extrusionOk="0">
                  <a:moveTo>
                    <a:pt x="1121" y="0"/>
                  </a:moveTo>
                  <a:lnTo>
                    <a:pt x="1" y="252"/>
                  </a:lnTo>
                  <a:lnTo>
                    <a:pt x="1" y="1396"/>
                  </a:lnTo>
                  <a:lnTo>
                    <a:pt x="1121" y="1145"/>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92" name="Google Shape;3192;p30"/>
          <p:cNvSpPr/>
          <p:nvPr/>
        </p:nvSpPr>
        <p:spPr>
          <a:xfrm>
            <a:off x="248183" y="3282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3" name="Google Shape;3193;p30"/>
          <p:cNvSpPr/>
          <p:nvPr/>
        </p:nvSpPr>
        <p:spPr>
          <a:xfrm>
            <a:off x="10617883" y="3282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97183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194"/>
        <p:cNvGrpSpPr/>
        <p:nvPr/>
      </p:nvGrpSpPr>
      <p:grpSpPr>
        <a:xfrm>
          <a:off x="0" y="0"/>
          <a:ext cx="0" cy="0"/>
          <a:chOff x="0" y="0"/>
          <a:chExt cx="0" cy="0"/>
        </a:xfrm>
      </p:grpSpPr>
      <p:grpSp>
        <p:nvGrpSpPr>
          <p:cNvPr id="3195" name="Google Shape;3195;p31"/>
          <p:cNvGrpSpPr/>
          <p:nvPr/>
        </p:nvGrpSpPr>
        <p:grpSpPr>
          <a:xfrm>
            <a:off x="-10596" y="3482996"/>
            <a:ext cx="12202429" cy="1814093"/>
            <a:chOff x="-7947" y="2612247"/>
            <a:chExt cx="9151822" cy="1360570"/>
          </a:xfrm>
        </p:grpSpPr>
        <p:grpSp>
          <p:nvGrpSpPr>
            <p:cNvPr id="3196" name="Google Shape;3196;p31"/>
            <p:cNvGrpSpPr/>
            <p:nvPr/>
          </p:nvGrpSpPr>
          <p:grpSpPr>
            <a:xfrm>
              <a:off x="-7947" y="2612247"/>
              <a:ext cx="9151822" cy="1360570"/>
              <a:chOff x="-7947" y="2612247"/>
              <a:chExt cx="9151822" cy="1360570"/>
            </a:xfrm>
          </p:grpSpPr>
          <p:grpSp>
            <p:nvGrpSpPr>
              <p:cNvPr id="3197" name="Google Shape;3197;p31"/>
              <p:cNvGrpSpPr/>
              <p:nvPr/>
            </p:nvGrpSpPr>
            <p:grpSpPr>
              <a:xfrm>
                <a:off x="-7947" y="2612247"/>
                <a:ext cx="9148154" cy="1360570"/>
                <a:chOff x="-7947" y="2612247"/>
                <a:chExt cx="9148154" cy="1360570"/>
              </a:xfrm>
            </p:grpSpPr>
            <p:sp>
              <p:nvSpPr>
                <p:cNvPr id="3198" name="Google Shape;3198;p31"/>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199" name="Google Shape;3199;p31"/>
                <p:cNvGrpSpPr/>
                <p:nvPr/>
              </p:nvGrpSpPr>
              <p:grpSpPr>
                <a:xfrm>
                  <a:off x="-7938" y="3490875"/>
                  <a:ext cx="9148144" cy="481942"/>
                  <a:chOff x="0" y="4231625"/>
                  <a:chExt cx="9148144" cy="481942"/>
                </a:xfrm>
              </p:grpSpPr>
              <p:sp>
                <p:nvSpPr>
                  <p:cNvPr id="3200" name="Google Shape;3200;p31"/>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1" name="Google Shape;3201;p31"/>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202" name="Google Shape;3202;p31"/>
              <p:cNvSpPr/>
              <p:nvPr/>
            </p:nvSpPr>
            <p:spPr>
              <a:xfrm rot="10800000" flipH="1">
                <a:off x="6294378"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03" name="Google Shape;3203;p31"/>
            <p:cNvGrpSpPr/>
            <p:nvPr/>
          </p:nvGrpSpPr>
          <p:grpSpPr>
            <a:xfrm flipH="1">
              <a:off x="-4279" y="3490875"/>
              <a:ext cx="9148144" cy="481942"/>
              <a:chOff x="0" y="4231625"/>
              <a:chExt cx="9148144" cy="481942"/>
            </a:xfrm>
          </p:grpSpPr>
          <p:sp>
            <p:nvSpPr>
              <p:cNvPr id="3204" name="Google Shape;3204;p31"/>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5" name="Google Shape;3205;p31"/>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206" name="Google Shape;3206;p31"/>
          <p:cNvSpPr/>
          <p:nvPr/>
        </p:nvSpPr>
        <p:spPr>
          <a:xfrm>
            <a:off x="-167"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3207" name="Google Shape;3207;p31"/>
          <p:cNvGrpSpPr/>
          <p:nvPr/>
        </p:nvGrpSpPr>
        <p:grpSpPr>
          <a:xfrm>
            <a:off x="4652529" y="5838636"/>
            <a:ext cx="7539287" cy="1019288"/>
            <a:chOff x="-1460850" y="5913650"/>
            <a:chExt cx="5455871" cy="737545"/>
          </a:xfrm>
        </p:grpSpPr>
        <p:sp>
          <p:nvSpPr>
            <p:cNvPr id="3208" name="Google Shape;3208;p31"/>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9" name="Google Shape;3209;p31"/>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0" name="Google Shape;3210;p31"/>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11" name="Google Shape;3211;p31"/>
          <p:cNvSpPr/>
          <p:nvPr/>
        </p:nvSpPr>
        <p:spPr>
          <a:xfrm>
            <a:off x="-2511962" y="5526792"/>
            <a:ext cx="12166667" cy="2260600"/>
          </a:xfrm>
          <a:custGeom>
            <a:avLst/>
            <a:gdLst/>
            <a:ahLst/>
            <a:cxnLst/>
            <a:rect l="l" t="t" r="r" b="b"/>
            <a:pathLst>
              <a:path w="365000" h="67818" extrusionOk="0">
                <a:moveTo>
                  <a:pt x="39546" y="13557"/>
                </a:moveTo>
                <a:cubicBezTo>
                  <a:pt x="44753" y="10382"/>
                  <a:pt x="32498" y="13494"/>
                  <a:pt x="42594" y="11271"/>
                </a:cubicBezTo>
                <a:cubicBezTo>
                  <a:pt x="52691" y="9049"/>
                  <a:pt x="77583" y="1111"/>
                  <a:pt x="100125" y="222"/>
                </a:cubicBezTo>
                <a:cubicBezTo>
                  <a:pt x="122668" y="-667"/>
                  <a:pt x="155942" y="5175"/>
                  <a:pt x="177849" y="5937"/>
                </a:cubicBezTo>
                <a:cubicBezTo>
                  <a:pt x="199757" y="6699"/>
                  <a:pt x="215822" y="2572"/>
                  <a:pt x="231570" y="4794"/>
                </a:cubicBezTo>
                <a:cubicBezTo>
                  <a:pt x="247318" y="7017"/>
                  <a:pt x="258748" y="12097"/>
                  <a:pt x="272337" y="19272"/>
                </a:cubicBezTo>
                <a:cubicBezTo>
                  <a:pt x="285926" y="26448"/>
                  <a:pt x="297991" y="40100"/>
                  <a:pt x="313104" y="47847"/>
                </a:cubicBezTo>
                <a:cubicBezTo>
                  <a:pt x="328217" y="55594"/>
                  <a:pt x="374953" y="62579"/>
                  <a:pt x="363015" y="65754"/>
                </a:cubicBezTo>
                <a:cubicBezTo>
                  <a:pt x="351077" y="68929"/>
                  <a:pt x="298499" y="67151"/>
                  <a:pt x="241476" y="66897"/>
                </a:cubicBezTo>
                <a:cubicBezTo>
                  <a:pt x="184453" y="66643"/>
                  <a:pt x="59231" y="70326"/>
                  <a:pt x="20877" y="64230"/>
                </a:cubicBezTo>
                <a:cubicBezTo>
                  <a:pt x="-17477" y="58134"/>
                  <a:pt x="8241" y="38767"/>
                  <a:pt x="11352" y="30321"/>
                </a:cubicBezTo>
                <a:cubicBezTo>
                  <a:pt x="14464" y="21876"/>
                  <a:pt x="34339" y="16732"/>
                  <a:pt x="39546" y="13557"/>
                </a:cubicBezTo>
                <a:close/>
              </a:path>
            </a:pathLst>
          </a:custGeom>
          <a:solidFill>
            <a:schemeClr val="accent3"/>
          </a:solidFill>
          <a:ln>
            <a:noFill/>
          </a:ln>
        </p:spPr>
      </p:sp>
      <p:grpSp>
        <p:nvGrpSpPr>
          <p:cNvPr id="3212" name="Google Shape;3212;p31"/>
          <p:cNvGrpSpPr/>
          <p:nvPr/>
        </p:nvGrpSpPr>
        <p:grpSpPr>
          <a:xfrm flipH="1">
            <a:off x="11169334" y="4611887"/>
            <a:ext cx="891365" cy="1427212"/>
            <a:chOff x="10639525" y="2561020"/>
            <a:chExt cx="934738" cy="1496657"/>
          </a:xfrm>
        </p:grpSpPr>
        <p:sp>
          <p:nvSpPr>
            <p:cNvPr id="3213" name="Google Shape;3213;p31"/>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4" name="Google Shape;3214;p31"/>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5" name="Google Shape;3215;p31"/>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6" name="Google Shape;3216;p31"/>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7" name="Google Shape;3217;p31"/>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8" name="Google Shape;3218;p31"/>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9" name="Google Shape;3219;p31"/>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0" name="Google Shape;3220;p31"/>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1" name="Google Shape;3221;p31"/>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2" name="Google Shape;3222;p31"/>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3" name="Google Shape;3223;p31"/>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4" name="Google Shape;3224;p31"/>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5" name="Google Shape;3225;p31"/>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6" name="Google Shape;3226;p31"/>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7" name="Google Shape;3227;p31"/>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28" name="Google Shape;3228;p31"/>
          <p:cNvGrpSpPr/>
          <p:nvPr/>
        </p:nvGrpSpPr>
        <p:grpSpPr>
          <a:xfrm>
            <a:off x="264245" y="5125013"/>
            <a:ext cx="1194316" cy="713616"/>
            <a:chOff x="7786070" y="-1261059"/>
            <a:chExt cx="1136145" cy="678859"/>
          </a:xfrm>
        </p:grpSpPr>
        <p:sp>
          <p:nvSpPr>
            <p:cNvPr id="3229" name="Google Shape;3229;p31"/>
            <p:cNvSpPr/>
            <p:nvPr/>
          </p:nvSpPr>
          <p:spPr>
            <a:xfrm>
              <a:off x="8512180" y="-1222378"/>
              <a:ext cx="410035" cy="215836"/>
            </a:xfrm>
            <a:custGeom>
              <a:avLst/>
              <a:gdLst/>
              <a:ahLst/>
              <a:cxnLst/>
              <a:rect l="l" t="t" r="r" b="b"/>
              <a:pathLst>
                <a:path w="4643" h="2444" extrusionOk="0">
                  <a:moveTo>
                    <a:pt x="1023" y="1"/>
                  </a:moveTo>
                  <a:lnTo>
                    <a:pt x="0" y="114"/>
                  </a:lnTo>
                  <a:lnTo>
                    <a:pt x="3645" y="2444"/>
                  </a:lnTo>
                  <a:lnTo>
                    <a:pt x="4643" y="2363"/>
                  </a:lnTo>
                  <a:lnTo>
                    <a:pt x="1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0" name="Google Shape;3230;p31"/>
            <p:cNvSpPr/>
            <p:nvPr/>
          </p:nvSpPr>
          <p:spPr>
            <a:xfrm>
              <a:off x="8512180" y="-1222378"/>
              <a:ext cx="410035" cy="215836"/>
            </a:xfrm>
            <a:custGeom>
              <a:avLst/>
              <a:gdLst/>
              <a:ahLst/>
              <a:cxnLst/>
              <a:rect l="l" t="t" r="r" b="b"/>
              <a:pathLst>
                <a:path w="4643" h="2444" extrusionOk="0">
                  <a:moveTo>
                    <a:pt x="1023" y="1"/>
                  </a:moveTo>
                  <a:lnTo>
                    <a:pt x="0" y="114"/>
                  </a:lnTo>
                  <a:lnTo>
                    <a:pt x="3645" y="2444"/>
                  </a:lnTo>
                  <a:lnTo>
                    <a:pt x="4643" y="2363"/>
                  </a:lnTo>
                  <a:lnTo>
                    <a:pt x="1023"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1" name="Google Shape;3231;p31"/>
            <p:cNvSpPr/>
            <p:nvPr/>
          </p:nvSpPr>
          <p:spPr>
            <a:xfrm>
              <a:off x="8307912" y="-1212310"/>
              <a:ext cx="552660" cy="630110"/>
            </a:xfrm>
            <a:custGeom>
              <a:avLst/>
              <a:gdLst/>
              <a:ahLst/>
              <a:cxnLst/>
              <a:rect l="l" t="t" r="r" b="b"/>
              <a:pathLst>
                <a:path w="6258" h="7135" extrusionOk="0">
                  <a:moveTo>
                    <a:pt x="2914" y="0"/>
                  </a:moveTo>
                  <a:lnTo>
                    <a:pt x="0" y="2557"/>
                  </a:lnTo>
                  <a:lnTo>
                    <a:pt x="0" y="7135"/>
                  </a:lnTo>
                  <a:lnTo>
                    <a:pt x="6258" y="6437"/>
                  </a:lnTo>
                  <a:lnTo>
                    <a:pt x="6258" y="2094"/>
                  </a:lnTo>
                  <a:lnTo>
                    <a:pt x="2914" y="0"/>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2" name="Google Shape;3232;p31"/>
            <p:cNvSpPr/>
            <p:nvPr/>
          </p:nvSpPr>
          <p:spPr>
            <a:xfrm>
              <a:off x="8307912" y="-1200829"/>
              <a:ext cx="552660" cy="618629"/>
            </a:xfrm>
            <a:custGeom>
              <a:avLst/>
              <a:gdLst/>
              <a:ahLst/>
              <a:cxnLst/>
              <a:rect l="l" t="t" r="r" b="b"/>
              <a:pathLst>
                <a:path w="6258" h="7005" extrusionOk="0">
                  <a:moveTo>
                    <a:pt x="3117" y="0"/>
                  </a:moveTo>
                  <a:lnTo>
                    <a:pt x="16" y="3377"/>
                  </a:lnTo>
                  <a:lnTo>
                    <a:pt x="0" y="3368"/>
                  </a:lnTo>
                  <a:lnTo>
                    <a:pt x="0" y="6980"/>
                  </a:lnTo>
                  <a:lnTo>
                    <a:pt x="0" y="7005"/>
                  </a:lnTo>
                  <a:lnTo>
                    <a:pt x="6258" y="6307"/>
                  </a:lnTo>
                  <a:lnTo>
                    <a:pt x="6258" y="1964"/>
                  </a:lnTo>
                  <a:lnTo>
                    <a:pt x="311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3" name="Google Shape;3233;p31"/>
            <p:cNvSpPr/>
            <p:nvPr/>
          </p:nvSpPr>
          <p:spPr>
            <a:xfrm>
              <a:off x="8307912" y="-1200829"/>
              <a:ext cx="552660" cy="618629"/>
            </a:xfrm>
            <a:custGeom>
              <a:avLst/>
              <a:gdLst/>
              <a:ahLst/>
              <a:cxnLst/>
              <a:rect l="l" t="t" r="r" b="b"/>
              <a:pathLst>
                <a:path w="6258" h="7005" fill="none" extrusionOk="0">
                  <a:moveTo>
                    <a:pt x="3117" y="0"/>
                  </a:moveTo>
                  <a:lnTo>
                    <a:pt x="16" y="3377"/>
                  </a:lnTo>
                  <a:lnTo>
                    <a:pt x="0" y="3368"/>
                  </a:lnTo>
                  <a:lnTo>
                    <a:pt x="0" y="6980"/>
                  </a:lnTo>
                  <a:lnTo>
                    <a:pt x="0" y="7005"/>
                  </a:lnTo>
                  <a:lnTo>
                    <a:pt x="6258" y="6307"/>
                  </a:lnTo>
                  <a:lnTo>
                    <a:pt x="6258" y="1964"/>
                  </a:lnTo>
                  <a:lnTo>
                    <a:pt x="3117"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4" name="Google Shape;3234;p31"/>
            <p:cNvSpPr/>
            <p:nvPr/>
          </p:nvSpPr>
          <p:spPr>
            <a:xfrm>
              <a:off x="7848419" y="-1048224"/>
              <a:ext cx="459578" cy="463906"/>
            </a:xfrm>
            <a:custGeom>
              <a:avLst/>
              <a:gdLst/>
              <a:ahLst/>
              <a:cxnLst/>
              <a:rect l="l" t="t" r="r" b="b"/>
              <a:pathLst>
                <a:path w="5204" h="5253" extrusionOk="0">
                  <a:moveTo>
                    <a:pt x="1" y="1"/>
                  </a:moveTo>
                  <a:lnTo>
                    <a:pt x="1" y="4327"/>
                  </a:lnTo>
                  <a:lnTo>
                    <a:pt x="5203" y="5252"/>
                  </a:lnTo>
                  <a:lnTo>
                    <a:pt x="5203" y="8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5" name="Google Shape;3235;p31"/>
            <p:cNvSpPr/>
            <p:nvPr/>
          </p:nvSpPr>
          <p:spPr>
            <a:xfrm>
              <a:off x="7848419" y="-1048224"/>
              <a:ext cx="459578" cy="463906"/>
            </a:xfrm>
            <a:custGeom>
              <a:avLst/>
              <a:gdLst/>
              <a:ahLst/>
              <a:cxnLst/>
              <a:rect l="l" t="t" r="r" b="b"/>
              <a:pathLst>
                <a:path w="5204" h="5253" fill="none" extrusionOk="0">
                  <a:moveTo>
                    <a:pt x="1" y="4327"/>
                  </a:moveTo>
                  <a:lnTo>
                    <a:pt x="5203" y="5252"/>
                  </a:lnTo>
                  <a:lnTo>
                    <a:pt x="5203" y="821"/>
                  </a:lnTo>
                  <a:lnTo>
                    <a:pt x="1" y="1"/>
                  </a:lnTo>
                  <a:lnTo>
                    <a:pt x="1" y="43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6" name="Google Shape;3236;p31"/>
            <p:cNvSpPr/>
            <p:nvPr/>
          </p:nvSpPr>
          <p:spPr>
            <a:xfrm>
              <a:off x="7871380" y="-1236685"/>
              <a:ext cx="671705" cy="260963"/>
            </a:xfrm>
            <a:custGeom>
              <a:avLst/>
              <a:gdLst/>
              <a:ahLst/>
              <a:cxnLst/>
              <a:rect l="l" t="t" r="r" b="b"/>
              <a:pathLst>
                <a:path w="7606" h="2955" extrusionOk="0">
                  <a:moveTo>
                    <a:pt x="2744" y="0"/>
                  </a:moveTo>
                  <a:lnTo>
                    <a:pt x="0" y="2176"/>
                  </a:lnTo>
                  <a:lnTo>
                    <a:pt x="4943" y="2955"/>
                  </a:lnTo>
                  <a:lnTo>
                    <a:pt x="4943" y="2833"/>
                  </a:lnTo>
                  <a:lnTo>
                    <a:pt x="7605" y="504"/>
                  </a:lnTo>
                  <a:lnTo>
                    <a:pt x="7354" y="341"/>
                  </a:lnTo>
                  <a:lnTo>
                    <a:pt x="2744" y="0"/>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7" name="Google Shape;3237;p31"/>
            <p:cNvSpPr/>
            <p:nvPr/>
          </p:nvSpPr>
          <p:spPr>
            <a:xfrm>
              <a:off x="7871380" y="-1236685"/>
              <a:ext cx="671705" cy="260963"/>
            </a:xfrm>
            <a:custGeom>
              <a:avLst/>
              <a:gdLst/>
              <a:ahLst/>
              <a:cxnLst/>
              <a:rect l="l" t="t" r="r" b="b"/>
              <a:pathLst>
                <a:path w="7606" h="2955" fill="none" extrusionOk="0">
                  <a:moveTo>
                    <a:pt x="2744" y="0"/>
                  </a:moveTo>
                  <a:lnTo>
                    <a:pt x="0" y="2176"/>
                  </a:lnTo>
                  <a:lnTo>
                    <a:pt x="4943" y="2955"/>
                  </a:lnTo>
                  <a:lnTo>
                    <a:pt x="4943" y="2833"/>
                  </a:lnTo>
                  <a:lnTo>
                    <a:pt x="7605" y="504"/>
                  </a:lnTo>
                  <a:lnTo>
                    <a:pt x="7354" y="341"/>
                  </a:lnTo>
                  <a:lnTo>
                    <a:pt x="27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8" name="Google Shape;3238;p31"/>
            <p:cNvSpPr/>
            <p:nvPr/>
          </p:nvSpPr>
          <p:spPr>
            <a:xfrm>
              <a:off x="8307912" y="-1203744"/>
              <a:ext cx="275270" cy="301146"/>
            </a:xfrm>
            <a:custGeom>
              <a:avLst/>
              <a:gdLst/>
              <a:ahLst/>
              <a:cxnLst/>
              <a:rect l="l" t="t" r="r" b="b"/>
              <a:pathLst>
                <a:path w="3117" h="3410" extrusionOk="0">
                  <a:moveTo>
                    <a:pt x="2808" y="1"/>
                  </a:moveTo>
                  <a:lnTo>
                    <a:pt x="0" y="2460"/>
                  </a:lnTo>
                  <a:lnTo>
                    <a:pt x="0" y="2582"/>
                  </a:lnTo>
                  <a:lnTo>
                    <a:pt x="0" y="3401"/>
                  </a:lnTo>
                  <a:lnTo>
                    <a:pt x="16" y="3410"/>
                  </a:lnTo>
                  <a:lnTo>
                    <a:pt x="3117" y="33"/>
                  </a:lnTo>
                  <a:lnTo>
                    <a:pt x="3101" y="17"/>
                  </a:lnTo>
                  <a:lnTo>
                    <a:pt x="280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9" name="Google Shape;3239;p31"/>
            <p:cNvSpPr/>
            <p:nvPr/>
          </p:nvSpPr>
          <p:spPr>
            <a:xfrm>
              <a:off x="7848419" y="-1044604"/>
              <a:ext cx="459578" cy="141300"/>
            </a:xfrm>
            <a:custGeom>
              <a:avLst/>
              <a:gdLst/>
              <a:ahLst/>
              <a:cxnLst/>
              <a:rect l="l" t="t" r="r" b="b"/>
              <a:pathLst>
                <a:path w="5204" h="1600" extrusionOk="0">
                  <a:moveTo>
                    <a:pt x="260" y="1"/>
                  </a:moveTo>
                  <a:lnTo>
                    <a:pt x="17" y="195"/>
                  </a:lnTo>
                  <a:lnTo>
                    <a:pt x="1" y="820"/>
                  </a:lnTo>
                  <a:lnTo>
                    <a:pt x="5203" y="1599"/>
                  </a:lnTo>
                  <a:lnTo>
                    <a:pt x="5203" y="780"/>
                  </a:lnTo>
                  <a:lnTo>
                    <a:pt x="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0" name="Google Shape;3240;p31"/>
            <p:cNvSpPr/>
            <p:nvPr/>
          </p:nvSpPr>
          <p:spPr>
            <a:xfrm>
              <a:off x="7848419" y="-1044604"/>
              <a:ext cx="459578" cy="141300"/>
            </a:xfrm>
            <a:custGeom>
              <a:avLst/>
              <a:gdLst/>
              <a:ahLst/>
              <a:cxnLst/>
              <a:rect l="l" t="t" r="r" b="b"/>
              <a:pathLst>
                <a:path w="5204" h="1600" fill="none" extrusionOk="0">
                  <a:moveTo>
                    <a:pt x="260" y="1"/>
                  </a:moveTo>
                  <a:lnTo>
                    <a:pt x="17" y="195"/>
                  </a:lnTo>
                  <a:lnTo>
                    <a:pt x="1" y="820"/>
                  </a:lnTo>
                  <a:lnTo>
                    <a:pt x="5203" y="1599"/>
                  </a:lnTo>
                  <a:lnTo>
                    <a:pt x="5203" y="780"/>
                  </a:lnTo>
                  <a:lnTo>
                    <a:pt x="26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1" name="Google Shape;3241;p31"/>
            <p:cNvSpPr/>
            <p:nvPr/>
          </p:nvSpPr>
          <p:spPr>
            <a:xfrm>
              <a:off x="7786070" y="-1261059"/>
              <a:ext cx="816537" cy="333380"/>
            </a:xfrm>
            <a:custGeom>
              <a:avLst/>
              <a:gdLst/>
              <a:ahLst/>
              <a:cxnLst/>
              <a:rect l="l" t="t" r="r" b="b"/>
              <a:pathLst>
                <a:path w="9246" h="3775" extrusionOk="0">
                  <a:moveTo>
                    <a:pt x="3710" y="0"/>
                  </a:moveTo>
                  <a:lnTo>
                    <a:pt x="0" y="2882"/>
                  </a:lnTo>
                  <a:lnTo>
                    <a:pt x="5925" y="3774"/>
                  </a:lnTo>
                  <a:lnTo>
                    <a:pt x="9245" y="439"/>
                  </a:lnTo>
                  <a:lnTo>
                    <a:pt x="3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2" name="Google Shape;3242;p31"/>
            <p:cNvSpPr/>
            <p:nvPr/>
          </p:nvSpPr>
          <p:spPr>
            <a:xfrm>
              <a:off x="7886394" y="-915578"/>
              <a:ext cx="76125" cy="136266"/>
            </a:xfrm>
            <a:custGeom>
              <a:avLst/>
              <a:gdLst/>
              <a:ahLst/>
              <a:cxnLst/>
              <a:rect l="l" t="t" r="r" b="b"/>
              <a:pathLst>
                <a:path w="862" h="1543" extrusionOk="0">
                  <a:moveTo>
                    <a:pt x="1" y="0"/>
                  </a:moveTo>
                  <a:lnTo>
                    <a:pt x="1" y="1413"/>
                  </a:lnTo>
                  <a:lnTo>
                    <a:pt x="861" y="1543"/>
                  </a:lnTo>
                  <a:lnTo>
                    <a:pt x="861" y="13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3" name="Google Shape;3243;p31"/>
            <p:cNvSpPr/>
            <p:nvPr/>
          </p:nvSpPr>
          <p:spPr>
            <a:xfrm>
              <a:off x="8174559" y="-867536"/>
              <a:ext cx="76037" cy="136266"/>
            </a:xfrm>
            <a:custGeom>
              <a:avLst/>
              <a:gdLst/>
              <a:ahLst/>
              <a:cxnLst/>
              <a:rect l="l" t="t" r="r" b="b"/>
              <a:pathLst>
                <a:path w="861" h="1543" extrusionOk="0">
                  <a:moveTo>
                    <a:pt x="1" y="0"/>
                  </a:moveTo>
                  <a:lnTo>
                    <a:pt x="1" y="1413"/>
                  </a:lnTo>
                  <a:lnTo>
                    <a:pt x="861" y="1542"/>
                  </a:lnTo>
                  <a:lnTo>
                    <a:pt x="861" y="13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4" name="Google Shape;3244;p31"/>
            <p:cNvSpPr/>
            <p:nvPr/>
          </p:nvSpPr>
          <p:spPr>
            <a:xfrm>
              <a:off x="8032640" y="-886876"/>
              <a:ext cx="76037" cy="267410"/>
            </a:xfrm>
            <a:custGeom>
              <a:avLst/>
              <a:gdLst/>
              <a:ahLst/>
              <a:cxnLst/>
              <a:rect l="l" t="t" r="r" b="b"/>
              <a:pathLst>
                <a:path w="861" h="3028" extrusionOk="0">
                  <a:moveTo>
                    <a:pt x="0" y="0"/>
                  </a:moveTo>
                  <a:lnTo>
                    <a:pt x="0" y="2865"/>
                  </a:lnTo>
                  <a:lnTo>
                    <a:pt x="861" y="3028"/>
                  </a:lnTo>
                  <a:lnTo>
                    <a:pt x="861" y="12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5" name="Google Shape;3245;p31"/>
            <p:cNvSpPr/>
            <p:nvPr/>
          </p:nvSpPr>
          <p:spPr>
            <a:xfrm>
              <a:off x="8404615" y="-881136"/>
              <a:ext cx="91138" cy="126905"/>
            </a:xfrm>
            <a:custGeom>
              <a:avLst/>
              <a:gdLst/>
              <a:ahLst/>
              <a:cxnLst/>
              <a:rect l="l" t="t" r="r" b="b"/>
              <a:pathLst>
                <a:path w="1032" h="1437" extrusionOk="0">
                  <a:moveTo>
                    <a:pt x="1032" y="0"/>
                  </a:moveTo>
                  <a:lnTo>
                    <a:pt x="1" y="138"/>
                  </a:lnTo>
                  <a:lnTo>
                    <a:pt x="1" y="1437"/>
                  </a:lnTo>
                  <a:lnTo>
                    <a:pt x="1032" y="1291"/>
                  </a:lnTo>
                  <a:lnTo>
                    <a:pt x="1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6" name="Google Shape;3246;p31"/>
            <p:cNvSpPr/>
            <p:nvPr/>
          </p:nvSpPr>
          <p:spPr>
            <a:xfrm>
              <a:off x="8559516" y="-900565"/>
              <a:ext cx="91050" cy="126287"/>
            </a:xfrm>
            <a:custGeom>
              <a:avLst/>
              <a:gdLst/>
              <a:ahLst/>
              <a:cxnLst/>
              <a:rect l="l" t="t" r="r" b="b"/>
              <a:pathLst>
                <a:path w="1031" h="1430" extrusionOk="0">
                  <a:moveTo>
                    <a:pt x="1031" y="1"/>
                  </a:moveTo>
                  <a:lnTo>
                    <a:pt x="0" y="139"/>
                  </a:lnTo>
                  <a:lnTo>
                    <a:pt x="0" y="1429"/>
                  </a:lnTo>
                  <a:lnTo>
                    <a:pt x="1031" y="1291"/>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7" name="Google Shape;3247;p31"/>
            <p:cNvSpPr/>
            <p:nvPr/>
          </p:nvSpPr>
          <p:spPr>
            <a:xfrm>
              <a:off x="8706380" y="-916991"/>
              <a:ext cx="90432" cy="126199"/>
            </a:xfrm>
            <a:custGeom>
              <a:avLst/>
              <a:gdLst/>
              <a:ahLst/>
              <a:cxnLst/>
              <a:rect l="l" t="t" r="r" b="b"/>
              <a:pathLst>
                <a:path w="1024" h="1429" extrusionOk="0">
                  <a:moveTo>
                    <a:pt x="1024" y="0"/>
                  </a:moveTo>
                  <a:lnTo>
                    <a:pt x="1" y="138"/>
                  </a:lnTo>
                  <a:lnTo>
                    <a:pt x="1" y="1429"/>
                  </a:lnTo>
                  <a:lnTo>
                    <a:pt x="1024" y="1291"/>
                  </a:lnTo>
                  <a:lnTo>
                    <a:pt x="1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8" name="Google Shape;3248;p31"/>
            <p:cNvSpPr/>
            <p:nvPr/>
          </p:nvSpPr>
          <p:spPr>
            <a:xfrm>
              <a:off x="8450537" y="-1127706"/>
              <a:ext cx="301146" cy="144833"/>
            </a:xfrm>
            <a:custGeom>
              <a:avLst/>
              <a:gdLst/>
              <a:ahLst/>
              <a:cxnLst/>
              <a:rect l="l" t="t" r="r" b="b"/>
              <a:pathLst>
                <a:path w="3410" h="1640" extrusionOk="0">
                  <a:moveTo>
                    <a:pt x="1624" y="0"/>
                  </a:moveTo>
                  <a:lnTo>
                    <a:pt x="0" y="1640"/>
                  </a:lnTo>
                  <a:lnTo>
                    <a:pt x="3409" y="1372"/>
                  </a:lnTo>
                  <a:lnTo>
                    <a:pt x="1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9" name="Google Shape;3249;p31"/>
            <p:cNvSpPr/>
            <p:nvPr/>
          </p:nvSpPr>
          <p:spPr>
            <a:xfrm>
              <a:off x="8174559" y="-1041778"/>
              <a:ext cx="119045" cy="14483"/>
            </a:xfrm>
            <a:custGeom>
              <a:avLst/>
              <a:gdLst/>
              <a:ahLst/>
              <a:cxnLst/>
              <a:rect l="l" t="t" r="r" b="b"/>
              <a:pathLst>
                <a:path w="1348" h="164" extrusionOk="0">
                  <a:moveTo>
                    <a:pt x="1" y="1"/>
                  </a:moveTo>
                  <a:lnTo>
                    <a:pt x="1348" y="163"/>
                  </a:lnTo>
                  <a:close/>
                </a:path>
              </a:pathLst>
            </a:custGeom>
            <a:solidFill>
              <a:srgbClr val="467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0" name="Google Shape;3250;p31"/>
            <p:cNvSpPr/>
            <p:nvPr/>
          </p:nvSpPr>
          <p:spPr>
            <a:xfrm>
              <a:off x="8174559" y="-1041778"/>
              <a:ext cx="119045" cy="14483"/>
            </a:xfrm>
            <a:custGeom>
              <a:avLst/>
              <a:gdLst/>
              <a:ahLst/>
              <a:cxnLst/>
              <a:rect l="l" t="t" r="r" b="b"/>
              <a:pathLst>
                <a:path w="1348" h="164" fill="none" extrusionOk="0">
                  <a:moveTo>
                    <a:pt x="1" y="1"/>
                  </a:moveTo>
                  <a:lnTo>
                    <a:pt x="1348" y="1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51" name="Google Shape;3251;p31"/>
            <p:cNvGrpSpPr/>
            <p:nvPr/>
          </p:nvGrpSpPr>
          <p:grpSpPr>
            <a:xfrm>
              <a:off x="7924368" y="-1246046"/>
              <a:ext cx="529082" cy="281099"/>
              <a:chOff x="7924368" y="-1246046"/>
              <a:chExt cx="529082" cy="281099"/>
            </a:xfrm>
          </p:grpSpPr>
          <p:sp>
            <p:nvSpPr>
              <p:cNvPr id="3252" name="Google Shape;3252;p31"/>
              <p:cNvSpPr/>
              <p:nvPr/>
            </p:nvSpPr>
            <p:spPr>
              <a:xfrm>
                <a:off x="7924368" y="-1222378"/>
                <a:ext cx="234470" cy="180687"/>
              </a:xfrm>
              <a:custGeom>
                <a:avLst/>
                <a:gdLst/>
                <a:ahLst/>
                <a:cxnLst/>
                <a:rect l="l" t="t" r="r" b="b"/>
                <a:pathLst>
                  <a:path w="2655" h="2046" extrusionOk="0">
                    <a:moveTo>
                      <a:pt x="2655" y="1"/>
                    </a:moveTo>
                    <a:lnTo>
                      <a:pt x="1324" y="1015"/>
                    </a:lnTo>
                    <a:lnTo>
                      <a:pt x="1" y="2046"/>
                    </a:lnTo>
                    <a:lnTo>
                      <a:pt x="1332" y="1031"/>
                    </a:lnTo>
                    <a:lnTo>
                      <a:pt x="26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3" name="Google Shape;3253;p31"/>
              <p:cNvSpPr/>
              <p:nvPr/>
            </p:nvSpPr>
            <p:spPr>
              <a:xfrm>
                <a:off x="8193900" y="-1236685"/>
                <a:ext cx="235176" cy="181394"/>
              </a:xfrm>
              <a:custGeom>
                <a:avLst/>
                <a:gdLst/>
                <a:ahLst/>
                <a:cxnLst/>
                <a:rect l="l" t="t" r="r" b="b"/>
                <a:pathLst>
                  <a:path w="2663" h="2054" extrusionOk="0">
                    <a:moveTo>
                      <a:pt x="2663" y="0"/>
                    </a:moveTo>
                    <a:lnTo>
                      <a:pt x="1332" y="1023"/>
                    </a:lnTo>
                    <a:lnTo>
                      <a:pt x="1" y="2054"/>
                    </a:lnTo>
                    <a:lnTo>
                      <a:pt x="1332" y="1031"/>
                    </a:lnTo>
                    <a:lnTo>
                      <a:pt x="266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4" name="Google Shape;3254;p31"/>
              <p:cNvSpPr/>
              <p:nvPr/>
            </p:nvSpPr>
            <p:spPr>
              <a:xfrm>
                <a:off x="8218981" y="-1145634"/>
                <a:ext cx="234470" cy="180687"/>
              </a:xfrm>
              <a:custGeom>
                <a:avLst/>
                <a:gdLst/>
                <a:ahLst/>
                <a:cxnLst/>
                <a:rect l="l" t="t" r="r" b="b"/>
                <a:pathLst>
                  <a:path w="2655" h="2046" extrusionOk="0">
                    <a:moveTo>
                      <a:pt x="2655" y="0"/>
                    </a:moveTo>
                    <a:lnTo>
                      <a:pt x="1324" y="1015"/>
                    </a:lnTo>
                    <a:lnTo>
                      <a:pt x="1" y="2045"/>
                    </a:lnTo>
                    <a:lnTo>
                      <a:pt x="1" y="2045"/>
                    </a:lnTo>
                    <a:lnTo>
                      <a:pt x="1332" y="1031"/>
                    </a:lnTo>
                    <a:lnTo>
                      <a:pt x="26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5" name="Google Shape;3255;p31"/>
              <p:cNvSpPr/>
              <p:nvPr/>
            </p:nvSpPr>
            <p:spPr>
              <a:xfrm>
                <a:off x="8024780" y="-1246046"/>
                <a:ext cx="234470" cy="181482"/>
              </a:xfrm>
              <a:custGeom>
                <a:avLst/>
                <a:gdLst/>
                <a:ahLst/>
                <a:cxnLst/>
                <a:rect l="l" t="t" r="r" b="b"/>
                <a:pathLst>
                  <a:path w="2655" h="2055" extrusionOk="0">
                    <a:moveTo>
                      <a:pt x="2654" y="1"/>
                    </a:moveTo>
                    <a:lnTo>
                      <a:pt x="1323" y="1023"/>
                    </a:lnTo>
                    <a:lnTo>
                      <a:pt x="0" y="2054"/>
                    </a:lnTo>
                    <a:lnTo>
                      <a:pt x="0" y="2054"/>
                    </a:lnTo>
                    <a:lnTo>
                      <a:pt x="1331" y="1032"/>
                    </a:lnTo>
                    <a:lnTo>
                      <a:pt x="265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6" name="Google Shape;3256;p31"/>
              <p:cNvSpPr/>
              <p:nvPr/>
            </p:nvSpPr>
            <p:spPr>
              <a:xfrm>
                <a:off x="8142325" y="-1145634"/>
                <a:ext cx="234470" cy="180687"/>
              </a:xfrm>
              <a:custGeom>
                <a:avLst/>
                <a:gdLst/>
                <a:ahLst/>
                <a:cxnLst/>
                <a:rect l="l" t="t" r="r" b="b"/>
                <a:pathLst>
                  <a:path w="2655" h="2046" extrusionOk="0">
                    <a:moveTo>
                      <a:pt x="2654" y="0"/>
                    </a:moveTo>
                    <a:lnTo>
                      <a:pt x="1323" y="1015"/>
                    </a:lnTo>
                    <a:lnTo>
                      <a:pt x="0" y="2045"/>
                    </a:lnTo>
                    <a:lnTo>
                      <a:pt x="0" y="2045"/>
                    </a:lnTo>
                    <a:lnTo>
                      <a:pt x="1331" y="1031"/>
                    </a:lnTo>
                    <a:lnTo>
                      <a:pt x="265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7" name="Google Shape;3257;p31"/>
              <p:cNvSpPr/>
              <p:nvPr/>
            </p:nvSpPr>
            <p:spPr>
              <a:xfrm>
                <a:off x="8086423" y="-1196590"/>
                <a:ext cx="119045" cy="14483"/>
              </a:xfrm>
              <a:custGeom>
                <a:avLst/>
                <a:gdLst/>
                <a:ahLst/>
                <a:cxnLst/>
                <a:rect l="l" t="t" r="r" b="b"/>
                <a:pathLst>
                  <a:path w="1348" h="164" extrusionOk="0">
                    <a:moveTo>
                      <a:pt x="0" y="1"/>
                    </a:moveTo>
                    <a:lnTo>
                      <a:pt x="674" y="82"/>
                    </a:lnTo>
                    <a:lnTo>
                      <a:pt x="1348" y="163"/>
                    </a:lnTo>
                    <a:lnTo>
                      <a:pt x="1348" y="163"/>
                    </a:lnTo>
                    <a:lnTo>
                      <a:pt x="674" y="7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8" name="Google Shape;3258;p31"/>
              <p:cNvSpPr/>
              <p:nvPr/>
            </p:nvSpPr>
            <p:spPr>
              <a:xfrm>
                <a:off x="8041913" y="-1122054"/>
                <a:ext cx="119134" cy="14483"/>
              </a:xfrm>
              <a:custGeom>
                <a:avLst/>
                <a:gdLst/>
                <a:ahLst/>
                <a:cxnLst/>
                <a:rect l="l" t="t" r="r" b="b"/>
                <a:pathLst>
                  <a:path w="1349" h="164" extrusionOk="0">
                    <a:moveTo>
                      <a:pt x="1" y="1"/>
                    </a:moveTo>
                    <a:lnTo>
                      <a:pt x="675" y="90"/>
                    </a:lnTo>
                    <a:lnTo>
                      <a:pt x="1348" y="163"/>
                    </a:lnTo>
                    <a:lnTo>
                      <a:pt x="1348" y="163"/>
                    </a:lnTo>
                    <a:lnTo>
                      <a:pt x="675" y="74"/>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9" name="Google Shape;3259;p31"/>
              <p:cNvSpPr/>
              <p:nvPr/>
            </p:nvSpPr>
            <p:spPr>
              <a:xfrm>
                <a:off x="8228342" y="-1099799"/>
                <a:ext cx="119045" cy="14395"/>
              </a:xfrm>
              <a:custGeom>
                <a:avLst/>
                <a:gdLst/>
                <a:ahLst/>
                <a:cxnLst/>
                <a:rect l="l" t="t" r="r" b="b"/>
                <a:pathLst>
                  <a:path w="1348" h="163" extrusionOk="0">
                    <a:moveTo>
                      <a:pt x="0" y="1"/>
                    </a:moveTo>
                    <a:lnTo>
                      <a:pt x="674" y="90"/>
                    </a:lnTo>
                    <a:lnTo>
                      <a:pt x="1348" y="163"/>
                    </a:lnTo>
                    <a:lnTo>
                      <a:pt x="1348" y="163"/>
                    </a:lnTo>
                    <a:lnTo>
                      <a:pt x="674" y="7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260" name="Google Shape;3260;p31"/>
          <p:cNvGrpSpPr/>
          <p:nvPr/>
        </p:nvGrpSpPr>
        <p:grpSpPr>
          <a:xfrm>
            <a:off x="1057885" y="5273388"/>
            <a:ext cx="1966891" cy="960793"/>
            <a:chOff x="226989" y="4379377"/>
            <a:chExt cx="1475168" cy="720595"/>
          </a:xfrm>
        </p:grpSpPr>
        <p:grpSp>
          <p:nvGrpSpPr>
            <p:cNvPr id="3261" name="Google Shape;3261;p31"/>
            <p:cNvGrpSpPr/>
            <p:nvPr/>
          </p:nvGrpSpPr>
          <p:grpSpPr>
            <a:xfrm>
              <a:off x="226989" y="4379377"/>
              <a:ext cx="695433" cy="609746"/>
              <a:chOff x="5960374" y="-1488995"/>
              <a:chExt cx="931966" cy="817244"/>
            </a:xfrm>
          </p:grpSpPr>
          <p:sp>
            <p:nvSpPr>
              <p:cNvPr id="3262" name="Google Shape;3262;p31"/>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3" name="Google Shape;3263;p31"/>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4" name="Google Shape;3264;p31"/>
              <p:cNvSpPr/>
              <p:nvPr/>
            </p:nvSpPr>
            <p:spPr>
              <a:xfrm>
                <a:off x="6388339" y="-1430267"/>
                <a:ext cx="452337" cy="758516"/>
              </a:xfrm>
              <a:custGeom>
                <a:avLst/>
                <a:gdLst/>
                <a:ahLst/>
                <a:cxnLst/>
                <a:rect l="l" t="t" r="r" b="b"/>
                <a:pathLst>
                  <a:path w="5122" h="8589" extrusionOk="0">
                    <a:moveTo>
                      <a:pt x="2387" y="1"/>
                    </a:moveTo>
                    <a:lnTo>
                      <a:pt x="0" y="3077"/>
                    </a:lnTo>
                    <a:lnTo>
                      <a:pt x="0" y="8588"/>
                    </a:lnTo>
                    <a:lnTo>
                      <a:pt x="5122" y="7752"/>
                    </a:lnTo>
                    <a:lnTo>
                      <a:pt x="5122" y="2517"/>
                    </a:lnTo>
                    <a:lnTo>
                      <a:pt x="2387" y="1"/>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5" name="Google Shape;3265;p31"/>
              <p:cNvSpPr/>
              <p:nvPr/>
            </p:nvSpPr>
            <p:spPr>
              <a:xfrm>
                <a:off x="6388339" y="-1416578"/>
                <a:ext cx="452337" cy="744828"/>
              </a:xfrm>
              <a:custGeom>
                <a:avLst/>
                <a:gdLst/>
                <a:ahLst/>
                <a:cxnLst/>
                <a:rect l="l" t="t" r="r" b="b"/>
                <a:pathLst>
                  <a:path w="5122" h="8434" extrusionOk="0">
                    <a:moveTo>
                      <a:pt x="2557" y="0"/>
                    </a:moveTo>
                    <a:lnTo>
                      <a:pt x="17" y="4058"/>
                    </a:lnTo>
                    <a:lnTo>
                      <a:pt x="0" y="4058"/>
                    </a:lnTo>
                    <a:lnTo>
                      <a:pt x="0" y="8409"/>
                    </a:lnTo>
                    <a:lnTo>
                      <a:pt x="0" y="8433"/>
                    </a:lnTo>
                    <a:lnTo>
                      <a:pt x="5122" y="7597"/>
                    </a:lnTo>
                    <a:lnTo>
                      <a:pt x="5122" y="2362"/>
                    </a:lnTo>
                    <a:lnTo>
                      <a:pt x="255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6" name="Google Shape;3266;p31"/>
              <p:cNvSpPr/>
              <p:nvPr/>
            </p:nvSpPr>
            <p:spPr>
              <a:xfrm>
                <a:off x="6012037" y="-1232357"/>
                <a:ext cx="376388" cy="558400"/>
              </a:xfrm>
              <a:custGeom>
                <a:avLst/>
                <a:gdLst/>
                <a:ahLst/>
                <a:cxnLst/>
                <a:rect l="l" t="t" r="r" b="b"/>
                <a:pathLst>
                  <a:path w="4262" h="6323" extrusionOk="0">
                    <a:moveTo>
                      <a:pt x="0" y="0"/>
                    </a:moveTo>
                    <a:lnTo>
                      <a:pt x="0" y="5203"/>
                    </a:lnTo>
                    <a:lnTo>
                      <a:pt x="4261" y="6323"/>
                    </a:lnTo>
                    <a:lnTo>
                      <a:pt x="4261" y="98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7" name="Google Shape;3267;p31"/>
              <p:cNvSpPr/>
              <p:nvPr/>
            </p:nvSpPr>
            <p:spPr>
              <a:xfrm>
                <a:off x="6388339" y="-1420199"/>
                <a:ext cx="225903" cy="362081"/>
              </a:xfrm>
              <a:custGeom>
                <a:avLst/>
                <a:gdLst/>
                <a:ahLst/>
                <a:cxnLst/>
                <a:rect l="l" t="t" r="r" b="b"/>
                <a:pathLst>
                  <a:path w="2558" h="4100" extrusionOk="0">
                    <a:moveTo>
                      <a:pt x="2305" y="1"/>
                    </a:moveTo>
                    <a:lnTo>
                      <a:pt x="0" y="2963"/>
                    </a:lnTo>
                    <a:lnTo>
                      <a:pt x="0" y="3109"/>
                    </a:lnTo>
                    <a:lnTo>
                      <a:pt x="0" y="4099"/>
                    </a:lnTo>
                    <a:lnTo>
                      <a:pt x="17" y="4099"/>
                    </a:lnTo>
                    <a:lnTo>
                      <a:pt x="2557" y="41"/>
                    </a:lnTo>
                    <a:lnTo>
                      <a:pt x="2541" y="25"/>
                    </a:lnTo>
                    <a:lnTo>
                      <a:pt x="230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8" name="Google Shape;3268;p31"/>
              <p:cNvSpPr/>
              <p:nvPr/>
            </p:nvSpPr>
            <p:spPr>
              <a:xfrm>
                <a:off x="6012037" y="-1228118"/>
                <a:ext cx="376388" cy="170002"/>
              </a:xfrm>
              <a:custGeom>
                <a:avLst/>
                <a:gdLst/>
                <a:ahLst/>
                <a:cxnLst/>
                <a:rect l="l" t="t" r="r" b="b"/>
                <a:pathLst>
                  <a:path w="4262" h="1925" extrusionOk="0">
                    <a:moveTo>
                      <a:pt x="211" y="1"/>
                    </a:moveTo>
                    <a:lnTo>
                      <a:pt x="8" y="236"/>
                    </a:lnTo>
                    <a:lnTo>
                      <a:pt x="0" y="983"/>
                    </a:lnTo>
                    <a:lnTo>
                      <a:pt x="4261" y="1924"/>
                    </a:lnTo>
                    <a:lnTo>
                      <a:pt x="4261" y="934"/>
                    </a:lnTo>
                    <a:lnTo>
                      <a:pt x="21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9" name="Google Shape;3269;p31"/>
              <p:cNvSpPr/>
              <p:nvPr/>
            </p:nvSpPr>
            <p:spPr>
              <a:xfrm>
                <a:off x="5960374" y="-1488995"/>
                <a:ext cx="669585" cy="401469"/>
              </a:xfrm>
              <a:custGeom>
                <a:avLst/>
                <a:gdLst/>
                <a:ahLst/>
                <a:cxnLst/>
                <a:rect l="l" t="t" r="r" b="b"/>
                <a:pathLst>
                  <a:path w="7582" h="4546" extrusionOk="0">
                    <a:moveTo>
                      <a:pt x="3045" y="0"/>
                    </a:moveTo>
                    <a:lnTo>
                      <a:pt x="1" y="3466"/>
                    </a:lnTo>
                    <a:lnTo>
                      <a:pt x="4863" y="4546"/>
                    </a:lnTo>
                    <a:lnTo>
                      <a:pt x="7582" y="528"/>
                    </a:lnTo>
                    <a:lnTo>
                      <a:pt x="3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0" name="Google Shape;3270;p31"/>
              <p:cNvSpPr/>
              <p:nvPr/>
            </p:nvSpPr>
            <p:spPr>
              <a:xfrm>
                <a:off x="6042859" y="-1073305"/>
                <a:ext cx="62437" cy="152074"/>
              </a:xfrm>
              <a:custGeom>
                <a:avLst/>
                <a:gdLst/>
                <a:ahLst/>
                <a:cxnLst/>
                <a:rect l="l" t="t" r="r" b="b"/>
                <a:pathLst>
                  <a:path w="707" h="1722" extrusionOk="0">
                    <a:moveTo>
                      <a:pt x="0" y="1"/>
                    </a:moveTo>
                    <a:lnTo>
                      <a:pt x="0" y="1567"/>
                    </a:lnTo>
                    <a:lnTo>
                      <a:pt x="706" y="1722"/>
                    </a:lnTo>
                    <a:lnTo>
                      <a:pt x="706" y="15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1" name="Google Shape;3271;p31"/>
              <p:cNvSpPr/>
              <p:nvPr/>
            </p:nvSpPr>
            <p:spPr>
              <a:xfrm>
                <a:off x="6279361" y="-1015195"/>
                <a:ext cx="62437" cy="151279"/>
              </a:xfrm>
              <a:custGeom>
                <a:avLst/>
                <a:gdLst/>
                <a:ahLst/>
                <a:cxnLst/>
                <a:rect l="l" t="t" r="r" b="b"/>
                <a:pathLst>
                  <a:path w="707" h="1713" extrusionOk="0">
                    <a:moveTo>
                      <a:pt x="1" y="0"/>
                    </a:moveTo>
                    <a:lnTo>
                      <a:pt x="1" y="1559"/>
                    </a:lnTo>
                    <a:lnTo>
                      <a:pt x="707" y="1713"/>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2" name="Google Shape;3272;p31"/>
              <p:cNvSpPr/>
              <p:nvPr/>
            </p:nvSpPr>
            <p:spPr>
              <a:xfrm>
                <a:off x="6162523" y="-1038863"/>
                <a:ext cx="62437" cy="321899"/>
              </a:xfrm>
              <a:custGeom>
                <a:avLst/>
                <a:gdLst/>
                <a:ahLst/>
                <a:cxnLst/>
                <a:rect l="l" t="t" r="r" b="b"/>
                <a:pathLst>
                  <a:path w="707" h="3645" extrusionOk="0">
                    <a:moveTo>
                      <a:pt x="1" y="0"/>
                    </a:moveTo>
                    <a:lnTo>
                      <a:pt x="1" y="3450"/>
                    </a:lnTo>
                    <a:lnTo>
                      <a:pt x="707" y="3645"/>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273" name="Google Shape;3273;p31"/>
              <p:cNvGrpSpPr/>
              <p:nvPr/>
            </p:nvGrpSpPr>
            <p:grpSpPr>
              <a:xfrm>
                <a:off x="6073680" y="-1471067"/>
                <a:ext cx="434411" cy="338414"/>
                <a:chOff x="5387880" y="-2385467"/>
                <a:chExt cx="434411" cy="338414"/>
              </a:xfrm>
            </p:grpSpPr>
            <p:sp>
              <p:nvSpPr>
                <p:cNvPr id="3274" name="Google Shape;3274;p31"/>
                <p:cNvSpPr/>
                <p:nvPr/>
              </p:nvSpPr>
              <p:spPr>
                <a:xfrm>
                  <a:off x="5387880" y="-2356854"/>
                  <a:ext cx="192875" cy="218044"/>
                </a:xfrm>
                <a:custGeom>
                  <a:avLst/>
                  <a:gdLst/>
                  <a:ahLst/>
                  <a:cxnLst/>
                  <a:rect l="l" t="t" r="r" b="b"/>
                  <a:pathLst>
                    <a:path w="2184" h="2469" extrusionOk="0">
                      <a:moveTo>
                        <a:pt x="2184" y="1"/>
                      </a:moveTo>
                      <a:lnTo>
                        <a:pt x="1088" y="1226"/>
                      </a:lnTo>
                      <a:lnTo>
                        <a:pt x="0" y="2468"/>
                      </a:lnTo>
                      <a:lnTo>
                        <a:pt x="1096" y="1235"/>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5" name="Google Shape;3275;p31"/>
                <p:cNvSpPr/>
                <p:nvPr/>
              </p:nvSpPr>
              <p:spPr>
                <a:xfrm>
                  <a:off x="5609369" y="-2373987"/>
                  <a:ext cx="192168" cy="217955"/>
                </a:xfrm>
                <a:custGeom>
                  <a:avLst/>
                  <a:gdLst/>
                  <a:ahLst/>
                  <a:cxnLst/>
                  <a:rect l="l" t="t" r="r" b="b"/>
                  <a:pathLst>
                    <a:path w="2176" h="2468" extrusionOk="0">
                      <a:moveTo>
                        <a:pt x="2175" y="0"/>
                      </a:moveTo>
                      <a:lnTo>
                        <a:pt x="1080" y="1234"/>
                      </a:lnTo>
                      <a:lnTo>
                        <a:pt x="0" y="2467"/>
                      </a:lnTo>
                      <a:lnTo>
                        <a:pt x="1088" y="1242"/>
                      </a:lnTo>
                      <a:lnTo>
                        <a:pt x="21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6" name="Google Shape;3276;p31"/>
                <p:cNvSpPr/>
                <p:nvPr/>
              </p:nvSpPr>
              <p:spPr>
                <a:xfrm>
                  <a:off x="5629416" y="-2265097"/>
                  <a:ext cx="192875" cy="218044"/>
                </a:xfrm>
                <a:custGeom>
                  <a:avLst/>
                  <a:gdLst/>
                  <a:ahLst/>
                  <a:cxnLst/>
                  <a:rect l="l" t="t" r="r" b="b"/>
                  <a:pathLst>
                    <a:path w="2184" h="2469" extrusionOk="0">
                      <a:moveTo>
                        <a:pt x="2184" y="1"/>
                      </a:moveTo>
                      <a:lnTo>
                        <a:pt x="1088" y="1234"/>
                      </a:lnTo>
                      <a:lnTo>
                        <a:pt x="1"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7" name="Google Shape;3277;p31"/>
                <p:cNvSpPr/>
                <p:nvPr/>
              </p:nvSpPr>
              <p:spPr>
                <a:xfrm>
                  <a:off x="5470276" y="-2385467"/>
                  <a:ext cx="192168" cy="218662"/>
                </a:xfrm>
                <a:custGeom>
                  <a:avLst/>
                  <a:gdLst/>
                  <a:ahLst/>
                  <a:cxnLst/>
                  <a:rect l="l" t="t" r="r" b="b"/>
                  <a:pathLst>
                    <a:path w="2176" h="2476" extrusionOk="0">
                      <a:moveTo>
                        <a:pt x="2176" y="0"/>
                      </a:moveTo>
                      <a:lnTo>
                        <a:pt x="1088" y="1234"/>
                      </a:lnTo>
                      <a:lnTo>
                        <a:pt x="1" y="2476"/>
                      </a:lnTo>
                      <a:lnTo>
                        <a:pt x="1" y="2476"/>
                      </a:lnTo>
                      <a:lnTo>
                        <a:pt x="1096" y="1242"/>
                      </a:lnTo>
                      <a:lnTo>
                        <a:pt x="217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8" name="Google Shape;3278;p31"/>
                <p:cNvSpPr/>
                <p:nvPr/>
              </p:nvSpPr>
              <p:spPr>
                <a:xfrm>
                  <a:off x="5566361" y="-2265097"/>
                  <a:ext cx="192875" cy="218044"/>
                </a:xfrm>
                <a:custGeom>
                  <a:avLst/>
                  <a:gdLst/>
                  <a:ahLst/>
                  <a:cxnLst/>
                  <a:rect l="l" t="t" r="r" b="b"/>
                  <a:pathLst>
                    <a:path w="2184" h="2469" extrusionOk="0">
                      <a:moveTo>
                        <a:pt x="2184" y="1"/>
                      </a:moveTo>
                      <a:lnTo>
                        <a:pt x="1088" y="1234"/>
                      </a:lnTo>
                      <a:lnTo>
                        <a:pt x="0"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9" name="Google Shape;3279;p31"/>
                <p:cNvSpPr/>
                <p:nvPr/>
              </p:nvSpPr>
              <p:spPr>
                <a:xfrm>
                  <a:off x="5521144" y="-2326033"/>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0" name="Google Shape;3280;p31"/>
                <p:cNvSpPr/>
                <p:nvPr/>
              </p:nvSpPr>
              <p:spPr>
                <a:xfrm>
                  <a:off x="5484671" y="-2235688"/>
                  <a:ext cx="97497" cy="17309"/>
                </a:xfrm>
                <a:custGeom>
                  <a:avLst/>
                  <a:gdLst/>
                  <a:ahLst/>
                  <a:cxnLst/>
                  <a:rect l="l" t="t" r="r" b="b"/>
                  <a:pathLst>
                    <a:path w="1104" h="196" extrusionOk="0">
                      <a:moveTo>
                        <a:pt x="0" y="1"/>
                      </a:moveTo>
                      <a:lnTo>
                        <a:pt x="544" y="98"/>
                      </a:lnTo>
                      <a:lnTo>
                        <a:pt x="1104" y="195"/>
                      </a:lnTo>
                      <a:lnTo>
                        <a:pt x="552" y="90"/>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1" name="Google Shape;3281;p31"/>
                <p:cNvSpPr/>
                <p:nvPr/>
              </p:nvSpPr>
              <p:spPr>
                <a:xfrm>
                  <a:off x="5593561" y="-2138897"/>
                  <a:ext cx="97585" cy="16514"/>
                </a:xfrm>
                <a:custGeom>
                  <a:avLst/>
                  <a:gdLst/>
                  <a:ahLst/>
                  <a:cxnLst/>
                  <a:rect l="l" t="t" r="r" b="b"/>
                  <a:pathLst>
                    <a:path w="1105" h="187" extrusionOk="0">
                      <a:moveTo>
                        <a:pt x="1" y="0"/>
                      </a:moveTo>
                      <a:lnTo>
                        <a:pt x="545" y="98"/>
                      </a:lnTo>
                      <a:lnTo>
                        <a:pt x="1105" y="187"/>
                      </a:lnTo>
                      <a:lnTo>
                        <a:pt x="553" y="90"/>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2" name="Google Shape;3282;p31"/>
                <p:cNvSpPr/>
                <p:nvPr/>
              </p:nvSpPr>
              <p:spPr>
                <a:xfrm>
                  <a:off x="5637276" y="-2209194"/>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83" name="Google Shape;3283;p31"/>
              <p:cNvSpPr/>
              <p:nvPr/>
            </p:nvSpPr>
            <p:spPr>
              <a:xfrm>
                <a:off x="6506591" y="-1194383"/>
                <a:ext cx="98998" cy="124079"/>
              </a:xfrm>
              <a:custGeom>
                <a:avLst/>
                <a:gdLst/>
                <a:ahLst/>
                <a:cxnLst/>
                <a:rect l="l" t="t" r="r" b="b"/>
                <a:pathLst>
                  <a:path w="1121" h="1405" extrusionOk="0">
                    <a:moveTo>
                      <a:pt x="1121" y="0"/>
                    </a:moveTo>
                    <a:lnTo>
                      <a:pt x="1" y="252"/>
                    </a:lnTo>
                    <a:lnTo>
                      <a:pt x="1" y="1404"/>
                    </a:lnTo>
                    <a:lnTo>
                      <a:pt x="1121" y="1153"/>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4" name="Google Shape;3284;p31"/>
              <p:cNvSpPr/>
              <p:nvPr/>
            </p:nvSpPr>
            <p:spPr>
              <a:xfrm>
                <a:off x="6505884" y="-1031710"/>
                <a:ext cx="260963" cy="154194"/>
              </a:xfrm>
              <a:custGeom>
                <a:avLst/>
                <a:gdLst/>
                <a:ahLst/>
                <a:cxnLst/>
                <a:rect l="l" t="t" r="r" b="b"/>
                <a:pathLst>
                  <a:path w="2955" h="1746" extrusionOk="0">
                    <a:moveTo>
                      <a:pt x="2955" y="1"/>
                    </a:moveTo>
                    <a:lnTo>
                      <a:pt x="1" y="593"/>
                    </a:lnTo>
                    <a:lnTo>
                      <a:pt x="1" y="1746"/>
                    </a:lnTo>
                    <a:lnTo>
                      <a:pt x="2955" y="1153"/>
                    </a:lnTo>
                    <a:lnTo>
                      <a:pt x="2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5" name="Google Shape;3285;p31"/>
              <p:cNvSpPr/>
              <p:nvPr/>
            </p:nvSpPr>
            <p:spPr>
              <a:xfrm>
                <a:off x="6642063" y="-1218757"/>
                <a:ext cx="98998" cy="123373"/>
              </a:xfrm>
              <a:custGeom>
                <a:avLst/>
                <a:gdLst/>
                <a:ahLst/>
                <a:cxnLst/>
                <a:rect l="l" t="t" r="r" b="b"/>
                <a:pathLst>
                  <a:path w="1121" h="1397" extrusionOk="0">
                    <a:moveTo>
                      <a:pt x="1121" y="0"/>
                    </a:moveTo>
                    <a:lnTo>
                      <a:pt x="1" y="252"/>
                    </a:lnTo>
                    <a:lnTo>
                      <a:pt x="1" y="1396"/>
                    </a:lnTo>
                    <a:lnTo>
                      <a:pt x="1121" y="1145"/>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86" name="Google Shape;3286;p31"/>
            <p:cNvGrpSpPr/>
            <p:nvPr/>
          </p:nvGrpSpPr>
          <p:grpSpPr>
            <a:xfrm>
              <a:off x="813183" y="4490061"/>
              <a:ext cx="888973" cy="609912"/>
              <a:chOff x="3612925" y="-1524850"/>
              <a:chExt cx="1438700" cy="987072"/>
            </a:xfrm>
          </p:grpSpPr>
          <p:sp>
            <p:nvSpPr>
              <p:cNvPr id="3287" name="Google Shape;3287;p31"/>
              <p:cNvSpPr/>
              <p:nvPr/>
            </p:nvSpPr>
            <p:spPr>
              <a:xfrm>
                <a:off x="3612925" y="-1448901"/>
                <a:ext cx="225197" cy="301146"/>
              </a:xfrm>
              <a:custGeom>
                <a:avLst/>
                <a:gdLst/>
                <a:ahLst/>
                <a:cxnLst/>
                <a:rect l="l" t="t" r="r" b="b"/>
                <a:pathLst>
                  <a:path w="2550" h="3410" extrusionOk="0">
                    <a:moveTo>
                      <a:pt x="2549" y="1"/>
                    </a:moveTo>
                    <a:lnTo>
                      <a:pt x="1" y="3410"/>
                    </a:lnTo>
                    <a:lnTo>
                      <a:pt x="2387" y="3345"/>
                    </a:lnTo>
                    <a:lnTo>
                      <a:pt x="2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8" name="Google Shape;3288;p31"/>
              <p:cNvSpPr/>
              <p:nvPr/>
            </p:nvSpPr>
            <p:spPr>
              <a:xfrm>
                <a:off x="4005741" y="-1182902"/>
                <a:ext cx="981328" cy="645123"/>
              </a:xfrm>
              <a:custGeom>
                <a:avLst/>
                <a:gdLst/>
                <a:ahLst/>
                <a:cxnLst/>
                <a:rect l="l" t="t" r="r" b="b"/>
                <a:pathLst>
                  <a:path w="11112" h="7305" extrusionOk="0">
                    <a:moveTo>
                      <a:pt x="11112" y="0"/>
                    </a:moveTo>
                    <a:lnTo>
                      <a:pt x="0" y="1364"/>
                    </a:lnTo>
                    <a:lnTo>
                      <a:pt x="0" y="7305"/>
                    </a:lnTo>
                    <a:lnTo>
                      <a:pt x="11112" y="5941"/>
                    </a:lnTo>
                    <a:lnTo>
                      <a:pt x="11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9" name="Google Shape;3289;p31"/>
              <p:cNvSpPr/>
              <p:nvPr/>
            </p:nvSpPr>
            <p:spPr>
              <a:xfrm>
                <a:off x="3663087" y="-1448901"/>
                <a:ext cx="342741" cy="911120"/>
              </a:xfrm>
              <a:custGeom>
                <a:avLst/>
                <a:gdLst/>
                <a:ahLst/>
                <a:cxnLst/>
                <a:rect l="l" t="t" r="r" b="b"/>
                <a:pathLst>
                  <a:path w="3881" h="10317" extrusionOk="0">
                    <a:moveTo>
                      <a:pt x="1981" y="1"/>
                    </a:moveTo>
                    <a:lnTo>
                      <a:pt x="1" y="3312"/>
                    </a:lnTo>
                    <a:lnTo>
                      <a:pt x="1" y="8572"/>
                    </a:lnTo>
                    <a:lnTo>
                      <a:pt x="3880" y="10317"/>
                    </a:lnTo>
                    <a:lnTo>
                      <a:pt x="3880" y="4376"/>
                    </a:lnTo>
                    <a:lnTo>
                      <a:pt x="19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0" name="Google Shape;3290;p31"/>
              <p:cNvSpPr/>
              <p:nvPr/>
            </p:nvSpPr>
            <p:spPr>
              <a:xfrm>
                <a:off x="3663087" y="-1448901"/>
                <a:ext cx="342741" cy="911120"/>
              </a:xfrm>
              <a:custGeom>
                <a:avLst/>
                <a:gdLst/>
                <a:ahLst/>
                <a:cxnLst/>
                <a:rect l="l" t="t" r="r" b="b"/>
                <a:pathLst>
                  <a:path w="3881" h="10317" fill="none" extrusionOk="0">
                    <a:moveTo>
                      <a:pt x="1" y="8572"/>
                    </a:moveTo>
                    <a:lnTo>
                      <a:pt x="3880" y="10317"/>
                    </a:lnTo>
                    <a:lnTo>
                      <a:pt x="3880" y="4376"/>
                    </a:lnTo>
                    <a:lnTo>
                      <a:pt x="1981" y="1"/>
                    </a:lnTo>
                    <a:lnTo>
                      <a:pt x="1" y="3312"/>
                    </a:lnTo>
                    <a:lnTo>
                      <a:pt x="1" y="8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1" name="Google Shape;3291;p31"/>
              <p:cNvSpPr/>
              <p:nvPr/>
            </p:nvSpPr>
            <p:spPr>
              <a:xfrm>
                <a:off x="4005741" y="-1071098"/>
                <a:ext cx="981328" cy="533319"/>
              </a:xfrm>
              <a:custGeom>
                <a:avLst/>
                <a:gdLst/>
                <a:ahLst/>
                <a:cxnLst/>
                <a:rect l="l" t="t" r="r" b="b"/>
                <a:pathLst>
                  <a:path w="11112" h="6039" extrusionOk="0">
                    <a:moveTo>
                      <a:pt x="11112" y="0"/>
                    </a:moveTo>
                    <a:lnTo>
                      <a:pt x="0" y="1120"/>
                    </a:lnTo>
                    <a:lnTo>
                      <a:pt x="0" y="6039"/>
                    </a:lnTo>
                    <a:lnTo>
                      <a:pt x="11112" y="4675"/>
                    </a:lnTo>
                    <a:lnTo>
                      <a:pt x="11112"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2" name="Google Shape;3292;p31"/>
              <p:cNvSpPr/>
              <p:nvPr/>
            </p:nvSpPr>
            <p:spPr>
              <a:xfrm>
                <a:off x="3906124" y="-1288348"/>
                <a:ext cx="99705" cy="316247"/>
              </a:xfrm>
              <a:custGeom>
                <a:avLst/>
                <a:gdLst/>
                <a:ahLst/>
                <a:cxnLst/>
                <a:rect l="l" t="t" r="r" b="b"/>
                <a:pathLst>
                  <a:path w="1129" h="3581" extrusionOk="0">
                    <a:moveTo>
                      <a:pt x="0" y="1"/>
                    </a:moveTo>
                    <a:lnTo>
                      <a:pt x="1128" y="3580"/>
                    </a:lnTo>
                    <a:lnTo>
                      <a:pt x="1128" y="2558"/>
                    </a:lnTo>
                    <a:lnTo>
                      <a:pt x="33" y="42"/>
                    </a:lnTo>
                    <a:lnTo>
                      <a:pt x="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3" name="Google Shape;3293;p31"/>
              <p:cNvSpPr/>
              <p:nvPr/>
            </p:nvSpPr>
            <p:spPr>
              <a:xfrm>
                <a:off x="3906124" y="-1288348"/>
                <a:ext cx="99705" cy="316247"/>
              </a:xfrm>
              <a:custGeom>
                <a:avLst/>
                <a:gdLst/>
                <a:ahLst/>
                <a:cxnLst/>
                <a:rect l="l" t="t" r="r" b="b"/>
                <a:pathLst>
                  <a:path w="1129" h="3581" fill="none" extrusionOk="0">
                    <a:moveTo>
                      <a:pt x="0" y="1"/>
                    </a:moveTo>
                    <a:lnTo>
                      <a:pt x="1128" y="3580"/>
                    </a:lnTo>
                    <a:lnTo>
                      <a:pt x="1128" y="2558"/>
                    </a:lnTo>
                    <a:lnTo>
                      <a:pt x="33"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4" name="Google Shape;3294;p31"/>
              <p:cNvSpPr/>
              <p:nvPr/>
            </p:nvSpPr>
            <p:spPr>
              <a:xfrm>
                <a:off x="4005741" y="-1182902"/>
                <a:ext cx="981328" cy="210802"/>
              </a:xfrm>
              <a:custGeom>
                <a:avLst/>
                <a:gdLst/>
                <a:ahLst/>
                <a:cxnLst/>
                <a:rect l="l" t="t" r="r" b="b"/>
                <a:pathLst>
                  <a:path w="11112" h="2387" extrusionOk="0">
                    <a:moveTo>
                      <a:pt x="11112" y="0"/>
                    </a:moveTo>
                    <a:lnTo>
                      <a:pt x="0" y="1364"/>
                    </a:lnTo>
                    <a:lnTo>
                      <a:pt x="0" y="2386"/>
                    </a:lnTo>
                    <a:lnTo>
                      <a:pt x="11112" y="1266"/>
                    </a:lnTo>
                    <a:lnTo>
                      <a:pt x="11112"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5" name="Google Shape;3295;p31"/>
              <p:cNvSpPr/>
              <p:nvPr/>
            </p:nvSpPr>
            <p:spPr>
              <a:xfrm>
                <a:off x="4202150" y="-947106"/>
                <a:ext cx="126905" cy="205768"/>
              </a:xfrm>
              <a:custGeom>
                <a:avLst/>
                <a:gdLst/>
                <a:ahLst/>
                <a:cxnLst/>
                <a:rect l="l" t="t" r="r" b="b"/>
                <a:pathLst>
                  <a:path w="1437" h="2330" extrusionOk="0">
                    <a:moveTo>
                      <a:pt x="1437" y="0"/>
                    </a:moveTo>
                    <a:lnTo>
                      <a:pt x="0" y="138"/>
                    </a:lnTo>
                    <a:lnTo>
                      <a:pt x="0" y="2330"/>
                    </a:lnTo>
                    <a:lnTo>
                      <a:pt x="1437" y="215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6" name="Google Shape;3296;p31"/>
              <p:cNvSpPr/>
              <p:nvPr/>
            </p:nvSpPr>
            <p:spPr>
              <a:xfrm>
                <a:off x="4432912" y="-964327"/>
                <a:ext cx="126993" cy="372061"/>
              </a:xfrm>
              <a:custGeom>
                <a:avLst/>
                <a:gdLst/>
                <a:ahLst/>
                <a:cxnLst/>
                <a:rect l="l" t="t" r="r" b="b"/>
                <a:pathLst>
                  <a:path w="1438" h="4213" extrusionOk="0">
                    <a:moveTo>
                      <a:pt x="1437" y="1"/>
                    </a:moveTo>
                    <a:lnTo>
                      <a:pt x="1" y="139"/>
                    </a:lnTo>
                    <a:lnTo>
                      <a:pt x="1" y="4213"/>
                    </a:lnTo>
                    <a:lnTo>
                      <a:pt x="1437" y="4043"/>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7" name="Google Shape;3297;p31"/>
              <p:cNvSpPr/>
              <p:nvPr/>
            </p:nvSpPr>
            <p:spPr>
              <a:xfrm>
                <a:off x="4663762" y="-980842"/>
                <a:ext cx="126905" cy="205856"/>
              </a:xfrm>
              <a:custGeom>
                <a:avLst/>
                <a:gdLst/>
                <a:ahLst/>
                <a:cxnLst/>
                <a:rect l="l" t="t" r="r" b="b"/>
                <a:pathLst>
                  <a:path w="1437" h="2331" extrusionOk="0">
                    <a:moveTo>
                      <a:pt x="1437" y="1"/>
                    </a:moveTo>
                    <a:lnTo>
                      <a:pt x="0" y="139"/>
                    </a:lnTo>
                    <a:lnTo>
                      <a:pt x="0" y="2330"/>
                    </a:lnTo>
                    <a:lnTo>
                      <a:pt x="1437" y="2160"/>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8" name="Google Shape;3298;p31"/>
              <p:cNvSpPr/>
              <p:nvPr/>
            </p:nvSpPr>
            <p:spPr>
              <a:xfrm>
                <a:off x="3755551" y="-1051757"/>
                <a:ext cx="109066" cy="190755"/>
              </a:xfrm>
              <a:custGeom>
                <a:avLst/>
                <a:gdLst/>
                <a:ahLst/>
                <a:cxnLst/>
                <a:rect l="l" t="t" r="r" b="b"/>
                <a:pathLst>
                  <a:path w="1235" h="2160" extrusionOk="0">
                    <a:moveTo>
                      <a:pt x="1" y="0"/>
                    </a:moveTo>
                    <a:lnTo>
                      <a:pt x="1" y="1973"/>
                    </a:lnTo>
                    <a:lnTo>
                      <a:pt x="1235" y="2159"/>
                    </a:lnTo>
                    <a:lnTo>
                      <a:pt x="1235" y="18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9" name="Google Shape;3299;p31"/>
              <p:cNvSpPr/>
              <p:nvPr/>
            </p:nvSpPr>
            <p:spPr>
              <a:xfrm>
                <a:off x="3838035" y="-1524850"/>
                <a:ext cx="1213590" cy="473178"/>
              </a:xfrm>
              <a:custGeom>
                <a:avLst/>
                <a:gdLst/>
                <a:ahLst/>
                <a:cxnLst/>
                <a:rect l="l" t="t" r="r" b="b"/>
                <a:pathLst>
                  <a:path w="13742" h="5358" extrusionOk="0">
                    <a:moveTo>
                      <a:pt x="10836" y="1"/>
                    </a:moveTo>
                    <a:lnTo>
                      <a:pt x="0" y="861"/>
                    </a:lnTo>
                    <a:lnTo>
                      <a:pt x="1899" y="5357"/>
                    </a:lnTo>
                    <a:lnTo>
                      <a:pt x="13741" y="4213"/>
                    </a:lnTo>
                    <a:lnTo>
                      <a:pt x="10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300" name="Google Shape;3300;p31"/>
              <p:cNvGrpSpPr/>
              <p:nvPr/>
            </p:nvGrpSpPr>
            <p:grpSpPr>
              <a:xfrm>
                <a:off x="4153401" y="-1492616"/>
                <a:ext cx="719044" cy="391490"/>
                <a:chOff x="4534401" y="-1492616"/>
                <a:chExt cx="719044" cy="391490"/>
              </a:xfrm>
            </p:grpSpPr>
            <p:sp>
              <p:nvSpPr>
                <p:cNvPr id="3301" name="Google Shape;3301;p31"/>
                <p:cNvSpPr/>
                <p:nvPr/>
              </p:nvSpPr>
              <p:spPr>
                <a:xfrm>
                  <a:off x="4786005" y="-1410131"/>
                  <a:ext cx="161347" cy="241623"/>
                </a:xfrm>
                <a:custGeom>
                  <a:avLst/>
                  <a:gdLst/>
                  <a:ahLst/>
                  <a:cxnLst/>
                  <a:rect l="l" t="t" r="r" b="b"/>
                  <a:pathLst>
                    <a:path w="1827" h="2736" extrusionOk="0">
                      <a:moveTo>
                        <a:pt x="0" y="0"/>
                      </a:moveTo>
                      <a:lnTo>
                        <a:pt x="909" y="1372"/>
                      </a:lnTo>
                      <a:lnTo>
                        <a:pt x="1826" y="2735"/>
                      </a:lnTo>
                      <a:lnTo>
                        <a:pt x="917"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2" name="Google Shape;3302;p31"/>
                <p:cNvSpPr/>
                <p:nvPr/>
              </p:nvSpPr>
              <p:spPr>
                <a:xfrm>
                  <a:off x="4569549" y="-1456761"/>
                  <a:ext cx="160640" cy="242330"/>
                </a:xfrm>
                <a:custGeom>
                  <a:avLst/>
                  <a:gdLst/>
                  <a:ahLst/>
                  <a:cxnLst/>
                  <a:rect l="l" t="t" r="r" b="b"/>
                  <a:pathLst>
                    <a:path w="1819" h="2744" extrusionOk="0">
                      <a:moveTo>
                        <a:pt x="0" y="1"/>
                      </a:moveTo>
                      <a:lnTo>
                        <a:pt x="901" y="1372"/>
                      </a:lnTo>
                      <a:lnTo>
                        <a:pt x="1818"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3" name="Google Shape;3303;p31"/>
                <p:cNvSpPr/>
                <p:nvPr/>
              </p:nvSpPr>
              <p:spPr>
                <a:xfrm>
                  <a:off x="4534401" y="-1351403"/>
                  <a:ext cx="160640" cy="241623"/>
                </a:xfrm>
                <a:custGeom>
                  <a:avLst/>
                  <a:gdLst/>
                  <a:ahLst/>
                  <a:cxnLst/>
                  <a:rect l="l" t="t" r="r" b="b"/>
                  <a:pathLst>
                    <a:path w="1819" h="2736" extrusionOk="0">
                      <a:moveTo>
                        <a:pt x="0" y="1"/>
                      </a:moveTo>
                      <a:lnTo>
                        <a:pt x="901" y="1372"/>
                      </a:lnTo>
                      <a:lnTo>
                        <a:pt x="1819" y="2736"/>
                      </a:lnTo>
                      <a:lnTo>
                        <a:pt x="918"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4" name="Google Shape;3304;p31"/>
                <p:cNvSpPr/>
                <p:nvPr/>
              </p:nvSpPr>
              <p:spPr>
                <a:xfrm>
                  <a:off x="4708554" y="-1449607"/>
                  <a:ext cx="160640" cy="242418"/>
                </a:xfrm>
                <a:custGeom>
                  <a:avLst/>
                  <a:gdLst/>
                  <a:ahLst/>
                  <a:cxnLst/>
                  <a:rect l="l" t="t" r="r" b="b"/>
                  <a:pathLst>
                    <a:path w="1819" h="2745" extrusionOk="0">
                      <a:moveTo>
                        <a:pt x="1" y="1"/>
                      </a:moveTo>
                      <a:lnTo>
                        <a:pt x="902" y="1381"/>
                      </a:lnTo>
                      <a:lnTo>
                        <a:pt x="1819"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5" name="Google Shape;3305;p31"/>
                <p:cNvSpPr/>
                <p:nvPr/>
              </p:nvSpPr>
              <p:spPr>
                <a:xfrm>
                  <a:off x="4596750" y="-1342748"/>
                  <a:ext cx="160640" cy="241623"/>
                </a:xfrm>
                <a:custGeom>
                  <a:avLst/>
                  <a:gdLst/>
                  <a:ahLst/>
                  <a:cxnLst/>
                  <a:rect l="l" t="t" r="r" b="b"/>
                  <a:pathLst>
                    <a:path w="1819" h="2736" extrusionOk="0">
                      <a:moveTo>
                        <a:pt x="1" y="0"/>
                      </a:moveTo>
                      <a:lnTo>
                        <a:pt x="910" y="1372"/>
                      </a:lnTo>
                      <a:lnTo>
                        <a:pt x="1819" y="2735"/>
                      </a:lnTo>
                      <a:lnTo>
                        <a:pt x="918" y="136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6" name="Google Shape;3306;p31"/>
                <p:cNvSpPr/>
                <p:nvPr/>
              </p:nvSpPr>
              <p:spPr>
                <a:xfrm>
                  <a:off x="4741583" y="-1371450"/>
                  <a:ext cx="98998" cy="3709"/>
                </a:xfrm>
                <a:custGeom>
                  <a:avLst/>
                  <a:gdLst/>
                  <a:ahLst/>
                  <a:cxnLst/>
                  <a:rect l="l" t="t" r="r" b="b"/>
                  <a:pathLst>
                    <a:path w="1121" h="42" extrusionOk="0">
                      <a:moveTo>
                        <a:pt x="1120" y="0"/>
                      </a:moveTo>
                      <a:lnTo>
                        <a:pt x="560" y="17"/>
                      </a:lnTo>
                      <a:lnTo>
                        <a:pt x="0" y="41"/>
                      </a:lnTo>
                      <a:lnTo>
                        <a:pt x="0" y="41"/>
                      </a:lnTo>
                      <a:lnTo>
                        <a:pt x="560" y="25"/>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7" name="Google Shape;3307;p31"/>
                <p:cNvSpPr/>
                <p:nvPr/>
              </p:nvSpPr>
              <p:spPr>
                <a:xfrm>
                  <a:off x="4765958" y="-1276867"/>
                  <a:ext cx="98998" cy="3709"/>
                </a:xfrm>
                <a:custGeom>
                  <a:avLst/>
                  <a:gdLst/>
                  <a:ahLst/>
                  <a:cxnLst/>
                  <a:rect l="l" t="t" r="r" b="b"/>
                  <a:pathLst>
                    <a:path w="1121" h="42" extrusionOk="0">
                      <a:moveTo>
                        <a:pt x="1120" y="1"/>
                      </a:moveTo>
                      <a:lnTo>
                        <a:pt x="560" y="9"/>
                      </a:lnTo>
                      <a:lnTo>
                        <a:pt x="0" y="41"/>
                      </a:lnTo>
                      <a:lnTo>
                        <a:pt x="0" y="41"/>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8" name="Google Shape;3308;p31"/>
                <p:cNvSpPr/>
                <p:nvPr/>
              </p:nvSpPr>
              <p:spPr>
                <a:xfrm>
                  <a:off x="4644792" y="-1195884"/>
                  <a:ext cx="98998" cy="3709"/>
                </a:xfrm>
                <a:custGeom>
                  <a:avLst/>
                  <a:gdLst/>
                  <a:ahLst/>
                  <a:cxnLst/>
                  <a:rect l="l" t="t" r="r" b="b"/>
                  <a:pathLst>
                    <a:path w="1121" h="42" extrusionOk="0">
                      <a:moveTo>
                        <a:pt x="1120" y="1"/>
                      </a:moveTo>
                      <a:lnTo>
                        <a:pt x="560" y="9"/>
                      </a:lnTo>
                      <a:lnTo>
                        <a:pt x="0" y="42"/>
                      </a:lnTo>
                      <a:lnTo>
                        <a:pt x="0" y="42"/>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9" name="Google Shape;3309;p31"/>
                <p:cNvSpPr/>
                <p:nvPr/>
              </p:nvSpPr>
              <p:spPr>
                <a:xfrm>
                  <a:off x="4611057" y="-1271127"/>
                  <a:ext cx="98292" cy="3709"/>
                </a:xfrm>
                <a:custGeom>
                  <a:avLst/>
                  <a:gdLst/>
                  <a:ahLst/>
                  <a:cxnLst/>
                  <a:rect l="l" t="t" r="r" b="b"/>
                  <a:pathLst>
                    <a:path w="1113" h="42" extrusionOk="0">
                      <a:moveTo>
                        <a:pt x="1113" y="1"/>
                      </a:moveTo>
                      <a:lnTo>
                        <a:pt x="553" y="9"/>
                      </a:lnTo>
                      <a:lnTo>
                        <a:pt x="1" y="41"/>
                      </a:lnTo>
                      <a:lnTo>
                        <a:pt x="1" y="41"/>
                      </a:lnTo>
                      <a:lnTo>
                        <a:pt x="561" y="25"/>
                      </a:lnTo>
                      <a:lnTo>
                        <a:pt x="111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0" name="Google Shape;3310;p31"/>
                <p:cNvSpPr/>
                <p:nvPr/>
              </p:nvSpPr>
              <p:spPr>
                <a:xfrm>
                  <a:off x="5092804" y="-1445986"/>
                  <a:ext cx="160640" cy="242330"/>
                </a:xfrm>
                <a:custGeom>
                  <a:avLst/>
                  <a:gdLst/>
                  <a:ahLst/>
                  <a:cxnLst/>
                  <a:rect l="l" t="t" r="r" b="b"/>
                  <a:pathLst>
                    <a:path w="1819" h="2744" extrusionOk="0">
                      <a:moveTo>
                        <a:pt x="0" y="0"/>
                      </a:moveTo>
                      <a:lnTo>
                        <a:pt x="901" y="1372"/>
                      </a:lnTo>
                      <a:lnTo>
                        <a:pt x="1818" y="2744"/>
                      </a:lnTo>
                      <a:lnTo>
                        <a:pt x="917" y="1372"/>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1" name="Google Shape;3311;p31"/>
                <p:cNvSpPr/>
                <p:nvPr/>
              </p:nvSpPr>
              <p:spPr>
                <a:xfrm>
                  <a:off x="4875554" y="-1492616"/>
                  <a:ext cx="161435" cy="242418"/>
                </a:xfrm>
                <a:custGeom>
                  <a:avLst/>
                  <a:gdLst/>
                  <a:ahLst/>
                  <a:cxnLst/>
                  <a:rect l="l" t="t" r="r" b="b"/>
                  <a:pathLst>
                    <a:path w="1828" h="2745" extrusionOk="0">
                      <a:moveTo>
                        <a:pt x="1" y="1"/>
                      </a:moveTo>
                      <a:lnTo>
                        <a:pt x="910" y="1372"/>
                      </a:lnTo>
                      <a:lnTo>
                        <a:pt x="1827"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2" name="Google Shape;3312;p31"/>
                <p:cNvSpPr/>
                <p:nvPr/>
              </p:nvSpPr>
              <p:spPr>
                <a:xfrm>
                  <a:off x="4840494" y="-1387258"/>
                  <a:ext cx="161347" cy="242418"/>
                </a:xfrm>
                <a:custGeom>
                  <a:avLst/>
                  <a:gdLst/>
                  <a:ahLst/>
                  <a:cxnLst/>
                  <a:rect l="l" t="t" r="r" b="b"/>
                  <a:pathLst>
                    <a:path w="1827" h="2745" extrusionOk="0">
                      <a:moveTo>
                        <a:pt x="0" y="1"/>
                      </a:moveTo>
                      <a:lnTo>
                        <a:pt x="909" y="1373"/>
                      </a:lnTo>
                      <a:lnTo>
                        <a:pt x="1826"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3" name="Google Shape;3313;p31"/>
                <p:cNvSpPr/>
                <p:nvPr/>
              </p:nvSpPr>
              <p:spPr>
                <a:xfrm>
                  <a:off x="5014647" y="-1484668"/>
                  <a:ext cx="161347" cy="241623"/>
                </a:xfrm>
                <a:custGeom>
                  <a:avLst/>
                  <a:gdLst/>
                  <a:ahLst/>
                  <a:cxnLst/>
                  <a:rect l="l" t="t" r="r" b="b"/>
                  <a:pathLst>
                    <a:path w="1827" h="2736" extrusionOk="0">
                      <a:moveTo>
                        <a:pt x="0" y="0"/>
                      </a:moveTo>
                      <a:lnTo>
                        <a:pt x="909" y="1372"/>
                      </a:lnTo>
                      <a:lnTo>
                        <a:pt x="1827" y="2735"/>
                      </a:lnTo>
                      <a:lnTo>
                        <a:pt x="918"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4" name="Google Shape;3314;p31"/>
                <p:cNvSpPr/>
                <p:nvPr/>
              </p:nvSpPr>
              <p:spPr>
                <a:xfrm>
                  <a:off x="4903549" y="-1378604"/>
                  <a:ext cx="160640" cy="242330"/>
                </a:xfrm>
                <a:custGeom>
                  <a:avLst/>
                  <a:gdLst/>
                  <a:ahLst/>
                  <a:cxnLst/>
                  <a:rect l="l" t="t" r="r" b="b"/>
                  <a:pathLst>
                    <a:path w="1819" h="2744" extrusionOk="0">
                      <a:moveTo>
                        <a:pt x="0" y="0"/>
                      </a:moveTo>
                      <a:lnTo>
                        <a:pt x="901" y="1372"/>
                      </a:lnTo>
                      <a:lnTo>
                        <a:pt x="1818" y="2744"/>
                      </a:lnTo>
                      <a:lnTo>
                        <a:pt x="909"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5" name="Google Shape;3315;p31"/>
                <p:cNvSpPr/>
                <p:nvPr/>
              </p:nvSpPr>
              <p:spPr>
                <a:xfrm>
                  <a:off x="5048295" y="-1407305"/>
                  <a:ext cx="98998" cy="3709"/>
                </a:xfrm>
                <a:custGeom>
                  <a:avLst/>
                  <a:gdLst/>
                  <a:ahLst/>
                  <a:cxnLst/>
                  <a:rect l="l" t="t" r="r" b="b"/>
                  <a:pathLst>
                    <a:path w="1121" h="42" extrusionOk="0">
                      <a:moveTo>
                        <a:pt x="1121" y="1"/>
                      </a:moveTo>
                      <a:lnTo>
                        <a:pt x="561" y="17"/>
                      </a:lnTo>
                      <a:lnTo>
                        <a:pt x="1" y="41"/>
                      </a:lnTo>
                      <a:lnTo>
                        <a:pt x="561" y="33"/>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6" name="Google Shape;3316;p31"/>
                <p:cNvSpPr/>
                <p:nvPr/>
              </p:nvSpPr>
              <p:spPr>
                <a:xfrm>
                  <a:off x="5072669" y="-1312722"/>
                  <a:ext cx="98998" cy="3709"/>
                </a:xfrm>
                <a:custGeom>
                  <a:avLst/>
                  <a:gdLst/>
                  <a:ahLst/>
                  <a:cxnLst/>
                  <a:rect l="l" t="t" r="r" b="b"/>
                  <a:pathLst>
                    <a:path w="1121" h="42" extrusionOk="0">
                      <a:moveTo>
                        <a:pt x="1121" y="1"/>
                      </a:moveTo>
                      <a:lnTo>
                        <a:pt x="561" y="17"/>
                      </a:lnTo>
                      <a:lnTo>
                        <a:pt x="1" y="42"/>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7" name="Google Shape;3317;p31"/>
                <p:cNvSpPr/>
                <p:nvPr/>
              </p:nvSpPr>
              <p:spPr>
                <a:xfrm>
                  <a:off x="4951592" y="-1231651"/>
                  <a:ext cx="98998" cy="3621"/>
                </a:xfrm>
                <a:custGeom>
                  <a:avLst/>
                  <a:gdLst/>
                  <a:ahLst/>
                  <a:cxnLst/>
                  <a:rect l="l" t="t" r="r" b="b"/>
                  <a:pathLst>
                    <a:path w="1121" h="41" extrusionOk="0">
                      <a:moveTo>
                        <a:pt x="1120" y="0"/>
                      </a:moveTo>
                      <a:lnTo>
                        <a:pt x="560" y="16"/>
                      </a:lnTo>
                      <a:lnTo>
                        <a:pt x="0" y="41"/>
                      </a:lnTo>
                      <a:lnTo>
                        <a:pt x="560" y="24"/>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8" name="Google Shape;3318;p31"/>
                <p:cNvSpPr/>
                <p:nvPr/>
              </p:nvSpPr>
              <p:spPr>
                <a:xfrm>
                  <a:off x="4917150" y="-1306982"/>
                  <a:ext cx="98998" cy="3709"/>
                </a:xfrm>
                <a:custGeom>
                  <a:avLst/>
                  <a:gdLst/>
                  <a:ahLst/>
                  <a:cxnLst/>
                  <a:rect l="l" t="t" r="r" b="b"/>
                  <a:pathLst>
                    <a:path w="1121" h="42" extrusionOk="0">
                      <a:moveTo>
                        <a:pt x="1121" y="1"/>
                      </a:moveTo>
                      <a:lnTo>
                        <a:pt x="561" y="17"/>
                      </a:lnTo>
                      <a:lnTo>
                        <a:pt x="1" y="41"/>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sp>
        <p:nvSpPr>
          <p:cNvPr id="3319" name="Google Shape;3319;p31"/>
          <p:cNvSpPr/>
          <p:nvPr/>
        </p:nvSpPr>
        <p:spPr>
          <a:xfrm>
            <a:off x="5467466" y="280001"/>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0" name="Google Shape;3320;p31"/>
          <p:cNvSpPr/>
          <p:nvPr/>
        </p:nvSpPr>
        <p:spPr>
          <a:xfrm>
            <a:off x="-2937764" y="209694"/>
            <a:ext cx="3995671" cy="1019297"/>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21" name="Google Shape;3321;p31"/>
          <p:cNvSpPr/>
          <p:nvPr/>
        </p:nvSpPr>
        <p:spPr>
          <a:xfrm>
            <a:off x="11123337" y="279994"/>
            <a:ext cx="3995671" cy="1019297"/>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47642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2"/>
        <p:cNvGrpSpPr/>
        <p:nvPr/>
      </p:nvGrpSpPr>
      <p:grpSpPr>
        <a:xfrm>
          <a:off x="0" y="0"/>
          <a:ext cx="0" cy="0"/>
          <a:chOff x="0" y="0"/>
          <a:chExt cx="0" cy="0"/>
        </a:xfrm>
      </p:grpSpPr>
      <p:grpSp>
        <p:nvGrpSpPr>
          <p:cNvPr id="203" name="Google Shape;203;p4"/>
          <p:cNvGrpSpPr/>
          <p:nvPr/>
        </p:nvGrpSpPr>
        <p:grpSpPr>
          <a:xfrm>
            <a:off x="-10600" y="6089357"/>
            <a:ext cx="12197525" cy="731587"/>
            <a:chOff x="0" y="4231625"/>
            <a:chExt cx="9148144" cy="481942"/>
          </a:xfrm>
        </p:grpSpPr>
        <p:sp>
          <p:nvSpPr>
            <p:cNvPr id="204" name="Google Shape;204;p4"/>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6" name="Google Shape;206;p4"/>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207" name="Google Shape;207;p4"/>
          <p:cNvGrpSpPr/>
          <p:nvPr/>
        </p:nvGrpSpPr>
        <p:grpSpPr>
          <a:xfrm>
            <a:off x="8585129" y="6376118"/>
            <a:ext cx="3606695" cy="487567"/>
            <a:chOff x="-1460850" y="5913650"/>
            <a:chExt cx="5455871" cy="737545"/>
          </a:xfrm>
        </p:grpSpPr>
        <p:sp>
          <p:nvSpPr>
            <p:cNvPr id="208" name="Google Shape;208;p4"/>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1" name="Google Shape;211;p4"/>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r>
              <a:rPr lang="en-US"/>
              <a:t>Click to edit Master title style</a:t>
            </a:r>
            <a:endParaRPr/>
          </a:p>
        </p:txBody>
      </p:sp>
      <p:sp>
        <p:nvSpPr>
          <p:cNvPr id="212" name="Google Shape;212;p4"/>
          <p:cNvSpPr txBox="1">
            <a:spLocks noGrp="1"/>
          </p:cNvSpPr>
          <p:nvPr>
            <p:ph type="body" idx="1"/>
          </p:nvPr>
        </p:nvSpPr>
        <p:spPr>
          <a:xfrm>
            <a:off x="955867" y="1402465"/>
            <a:ext cx="10272000" cy="487600"/>
          </a:xfrm>
          <a:prstGeom prst="rect">
            <a:avLst/>
          </a:prstGeom>
        </p:spPr>
        <p:txBody>
          <a:bodyPr spcFirstLastPara="1" wrap="square" lIns="91425" tIns="91425" rIns="91425" bIns="91425" anchor="t" anchorCtr="0">
            <a:noAutofit/>
          </a:bodyPr>
          <a:lstStyle>
            <a:lvl1pPr marL="609585" lvl="0" indent="-440256" algn="ctr" rtl="0">
              <a:lnSpc>
                <a:spcPct val="100000"/>
              </a:lnSpc>
              <a:spcBef>
                <a:spcPts val="0"/>
              </a:spcBef>
              <a:spcAft>
                <a:spcPts val="0"/>
              </a:spcAft>
              <a:buSzPts val="1600"/>
              <a:buFont typeface="Mulish SemiBold"/>
              <a:buAutoNum type="arabicPeriod"/>
              <a:defRPr/>
            </a:lvl1pPr>
            <a:lvl2pPr marL="1219170" lvl="1" indent="-440256" rtl="0">
              <a:lnSpc>
                <a:spcPct val="100000"/>
              </a:lnSpc>
              <a:spcBef>
                <a:spcPts val="0"/>
              </a:spcBef>
              <a:spcAft>
                <a:spcPts val="0"/>
              </a:spcAft>
              <a:buSzPts val="1600"/>
              <a:buFont typeface="Roboto Condensed"/>
              <a:buAutoNum type="alphaLcPeriod"/>
              <a:defRPr sz="2133"/>
            </a:lvl2pPr>
            <a:lvl3pPr marL="1828754" lvl="2" indent="-440256" rtl="0">
              <a:lnSpc>
                <a:spcPct val="100000"/>
              </a:lnSpc>
              <a:spcBef>
                <a:spcPts val="0"/>
              </a:spcBef>
              <a:spcAft>
                <a:spcPts val="0"/>
              </a:spcAft>
              <a:buSzPts val="1600"/>
              <a:buFont typeface="Roboto Condensed"/>
              <a:buAutoNum type="romanLcPeriod"/>
              <a:defRPr sz="2133"/>
            </a:lvl3pPr>
            <a:lvl4pPr marL="2438339" lvl="3" indent="-440256" rtl="0">
              <a:lnSpc>
                <a:spcPct val="100000"/>
              </a:lnSpc>
              <a:spcBef>
                <a:spcPts val="0"/>
              </a:spcBef>
              <a:spcAft>
                <a:spcPts val="0"/>
              </a:spcAft>
              <a:buSzPts val="1600"/>
              <a:buFont typeface="Roboto Condensed"/>
              <a:buAutoNum type="arabicPeriod"/>
              <a:defRPr sz="2133"/>
            </a:lvl4pPr>
            <a:lvl5pPr marL="3047924" lvl="4" indent="-440256" rtl="0">
              <a:lnSpc>
                <a:spcPct val="100000"/>
              </a:lnSpc>
              <a:spcBef>
                <a:spcPts val="0"/>
              </a:spcBef>
              <a:spcAft>
                <a:spcPts val="0"/>
              </a:spcAft>
              <a:buSzPts val="1600"/>
              <a:buFont typeface="Roboto Condensed"/>
              <a:buAutoNum type="alphaLcPeriod"/>
              <a:defRPr sz="2133"/>
            </a:lvl5pPr>
            <a:lvl6pPr marL="3657509" lvl="5" indent="-440256" rtl="0">
              <a:lnSpc>
                <a:spcPct val="100000"/>
              </a:lnSpc>
              <a:spcBef>
                <a:spcPts val="0"/>
              </a:spcBef>
              <a:spcAft>
                <a:spcPts val="0"/>
              </a:spcAft>
              <a:buSzPts val="1600"/>
              <a:buFont typeface="Roboto Condensed"/>
              <a:buAutoNum type="romanLcPeriod"/>
              <a:defRPr sz="2133"/>
            </a:lvl6pPr>
            <a:lvl7pPr marL="4267093" lvl="6" indent="-440256" rtl="0">
              <a:lnSpc>
                <a:spcPct val="100000"/>
              </a:lnSpc>
              <a:spcBef>
                <a:spcPts val="0"/>
              </a:spcBef>
              <a:spcAft>
                <a:spcPts val="0"/>
              </a:spcAft>
              <a:buSzPts val="1600"/>
              <a:buFont typeface="Roboto Condensed"/>
              <a:buAutoNum type="arabicPeriod"/>
              <a:defRPr sz="2133"/>
            </a:lvl7pPr>
            <a:lvl8pPr marL="4876678" lvl="7" indent="-440256" rtl="0">
              <a:lnSpc>
                <a:spcPct val="100000"/>
              </a:lnSpc>
              <a:spcBef>
                <a:spcPts val="0"/>
              </a:spcBef>
              <a:spcAft>
                <a:spcPts val="0"/>
              </a:spcAft>
              <a:buSzPts val="1600"/>
              <a:buFont typeface="Roboto Condensed"/>
              <a:buAutoNum type="alphaLcPeriod"/>
              <a:defRPr sz="2133"/>
            </a:lvl8pPr>
            <a:lvl9pPr marL="5486263" lvl="8" indent="-440256" rtl="0">
              <a:lnSpc>
                <a:spcPct val="100000"/>
              </a:lnSpc>
              <a:spcBef>
                <a:spcPts val="0"/>
              </a:spcBef>
              <a:spcAft>
                <a:spcPts val="0"/>
              </a:spcAft>
              <a:buSzPts val="1600"/>
              <a:buFont typeface="Roboto Condensed"/>
              <a:buAutoNum type="romanLcPeriod"/>
              <a:defRPr sz="2133"/>
            </a:lvl9pPr>
          </a:lstStyle>
          <a:p>
            <a:pPr lvl="0"/>
            <a:r>
              <a:rPr lang="en-US"/>
              <a:t>Click to edit Master text styles</a:t>
            </a:r>
          </a:p>
        </p:txBody>
      </p:sp>
      <p:sp>
        <p:nvSpPr>
          <p:cNvPr id="213" name="Google Shape;213;p4"/>
          <p:cNvSpPr/>
          <p:nvPr/>
        </p:nvSpPr>
        <p:spPr>
          <a:xfrm>
            <a:off x="3812702"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8118002"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15" name="Google Shape;215;p4"/>
          <p:cNvGrpSpPr/>
          <p:nvPr/>
        </p:nvGrpSpPr>
        <p:grpSpPr>
          <a:xfrm>
            <a:off x="112225" y="-4802"/>
            <a:ext cx="1312252" cy="2484713"/>
            <a:chOff x="291575" y="455500"/>
            <a:chExt cx="1024770" cy="1940374"/>
          </a:xfrm>
        </p:grpSpPr>
        <p:sp>
          <p:nvSpPr>
            <p:cNvPr id="216" name="Google Shape;216;p4"/>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4"/>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4"/>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4"/>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4"/>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4"/>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4"/>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4"/>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4"/>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4"/>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4"/>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4"/>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4"/>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4"/>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4"/>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4"/>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4"/>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4"/>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4"/>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4"/>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4"/>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4"/>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4"/>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4"/>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4"/>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4"/>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4"/>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4"/>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4"/>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4"/>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8" name="Google Shape;258;p4"/>
          <p:cNvGrpSpPr/>
          <p:nvPr/>
        </p:nvGrpSpPr>
        <p:grpSpPr>
          <a:xfrm flipH="1">
            <a:off x="10767525" y="-4802"/>
            <a:ext cx="1312252" cy="2484713"/>
            <a:chOff x="291575" y="455500"/>
            <a:chExt cx="1024770" cy="1940374"/>
          </a:xfrm>
        </p:grpSpPr>
        <p:sp>
          <p:nvSpPr>
            <p:cNvPr id="259" name="Google Shape;259;p4"/>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4"/>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4"/>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4"/>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4"/>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4"/>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4"/>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4"/>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4"/>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4"/>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4"/>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4"/>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4"/>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4"/>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4"/>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4"/>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4"/>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4"/>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4"/>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4"/>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4"/>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4"/>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4"/>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4"/>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4"/>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4"/>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4"/>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4"/>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4"/>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4"/>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4"/>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4"/>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4"/>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4"/>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4"/>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4"/>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4"/>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4"/>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4"/>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4"/>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4"/>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4"/>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1" name="Google Shape;301;p4"/>
          <p:cNvGrpSpPr/>
          <p:nvPr/>
        </p:nvGrpSpPr>
        <p:grpSpPr>
          <a:xfrm>
            <a:off x="11341893" y="5884363"/>
            <a:ext cx="802224" cy="908444"/>
            <a:chOff x="10435520" y="4624272"/>
            <a:chExt cx="601668" cy="681333"/>
          </a:xfrm>
        </p:grpSpPr>
        <p:sp>
          <p:nvSpPr>
            <p:cNvPr id="302" name="Google Shape;302;p4"/>
            <p:cNvSpPr/>
            <p:nvPr/>
          </p:nvSpPr>
          <p:spPr>
            <a:xfrm>
              <a:off x="10509775" y="5206928"/>
              <a:ext cx="457297" cy="98677"/>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303" name="Google Shape;303;p4"/>
            <p:cNvSpPr/>
            <p:nvPr/>
          </p:nvSpPr>
          <p:spPr>
            <a:xfrm>
              <a:off x="10603471" y="4624272"/>
              <a:ext cx="133537" cy="111464"/>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4"/>
            <p:cNvSpPr/>
            <p:nvPr/>
          </p:nvSpPr>
          <p:spPr>
            <a:xfrm>
              <a:off x="10603471" y="4624272"/>
              <a:ext cx="133537" cy="111464"/>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4"/>
            <p:cNvSpPr/>
            <p:nvPr/>
          </p:nvSpPr>
          <p:spPr>
            <a:xfrm>
              <a:off x="10736952" y="4624272"/>
              <a:ext cx="132280" cy="111464"/>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4"/>
            <p:cNvSpPr/>
            <p:nvPr/>
          </p:nvSpPr>
          <p:spPr>
            <a:xfrm>
              <a:off x="10660415" y="4716554"/>
              <a:ext cx="74915" cy="66396"/>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4"/>
            <p:cNvSpPr/>
            <p:nvPr/>
          </p:nvSpPr>
          <p:spPr>
            <a:xfrm>
              <a:off x="10660415" y="4716554"/>
              <a:ext cx="74915" cy="66396"/>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4"/>
            <p:cNvSpPr/>
            <p:nvPr/>
          </p:nvSpPr>
          <p:spPr>
            <a:xfrm>
              <a:off x="10735276" y="4716554"/>
              <a:ext cx="77010" cy="66396"/>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4"/>
            <p:cNvSpPr/>
            <p:nvPr/>
          </p:nvSpPr>
          <p:spPr>
            <a:xfrm>
              <a:off x="10614944" y="4728449"/>
              <a:ext cx="121645" cy="9852"/>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4"/>
            <p:cNvSpPr/>
            <p:nvPr/>
          </p:nvSpPr>
          <p:spPr>
            <a:xfrm>
              <a:off x="10614944" y="4728449"/>
              <a:ext cx="121645" cy="9852"/>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4"/>
            <p:cNvSpPr/>
            <p:nvPr/>
          </p:nvSpPr>
          <p:spPr>
            <a:xfrm>
              <a:off x="10736533" y="4728449"/>
              <a:ext cx="121226" cy="9852"/>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4"/>
            <p:cNvSpPr/>
            <p:nvPr/>
          </p:nvSpPr>
          <p:spPr>
            <a:xfrm>
              <a:off x="10736533" y="4728449"/>
              <a:ext cx="121226" cy="9852"/>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4"/>
            <p:cNvSpPr/>
            <p:nvPr/>
          </p:nvSpPr>
          <p:spPr>
            <a:xfrm>
              <a:off x="10634903" y="4738248"/>
              <a:ext cx="101685" cy="6865"/>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4"/>
            <p:cNvSpPr/>
            <p:nvPr/>
          </p:nvSpPr>
          <p:spPr>
            <a:xfrm>
              <a:off x="10634903" y="4738248"/>
              <a:ext cx="101685" cy="6865"/>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4"/>
            <p:cNvSpPr/>
            <p:nvPr/>
          </p:nvSpPr>
          <p:spPr>
            <a:xfrm>
              <a:off x="10736533" y="4738248"/>
              <a:ext cx="101266" cy="6865"/>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4"/>
            <p:cNvSpPr/>
            <p:nvPr/>
          </p:nvSpPr>
          <p:spPr>
            <a:xfrm>
              <a:off x="10536678" y="4758633"/>
              <a:ext cx="200331" cy="82170"/>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4"/>
            <p:cNvSpPr/>
            <p:nvPr/>
          </p:nvSpPr>
          <p:spPr>
            <a:xfrm>
              <a:off x="10536678" y="4758633"/>
              <a:ext cx="200331" cy="82170"/>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4"/>
            <p:cNvSpPr/>
            <p:nvPr/>
          </p:nvSpPr>
          <p:spPr>
            <a:xfrm>
              <a:off x="10736952" y="4758633"/>
              <a:ext cx="199074" cy="82170"/>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4"/>
            <p:cNvSpPr/>
            <p:nvPr/>
          </p:nvSpPr>
          <p:spPr>
            <a:xfrm>
              <a:off x="10623430" y="4822460"/>
              <a:ext cx="111901" cy="17403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4"/>
            <p:cNvSpPr/>
            <p:nvPr/>
          </p:nvSpPr>
          <p:spPr>
            <a:xfrm>
              <a:off x="10623430" y="4822460"/>
              <a:ext cx="111901" cy="17403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4"/>
            <p:cNvSpPr/>
            <p:nvPr/>
          </p:nvSpPr>
          <p:spPr>
            <a:xfrm>
              <a:off x="10735276" y="4822460"/>
              <a:ext cx="113996" cy="17403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4"/>
            <p:cNvSpPr/>
            <p:nvPr/>
          </p:nvSpPr>
          <p:spPr>
            <a:xfrm>
              <a:off x="10553285" y="4832678"/>
              <a:ext cx="183305" cy="12787"/>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4"/>
            <p:cNvSpPr/>
            <p:nvPr/>
          </p:nvSpPr>
          <p:spPr>
            <a:xfrm>
              <a:off x="10553285" y="4832678"/>
              <a:ext cx="183305" cy="12787"/>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4"/>
            <p:cNvSpPr/>
            <p:nvPr/>
          </p:nvSpPr>
          <p:spPr>
            <a:xfrm>
              <a:off x="10736533" y="4832678"/>
              <a:ext cx="182886" cy="12787"/>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4"/>
            <p:cNvSpPr/>
            <p:nvPr/>
          </p:nvSpPr>
          <p:spPr>
            <a:xfrm>
              <a:off x="10736533" y="4832678"/>
              <a:ext cx="182886" cy="12787"/>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4"/>
            <p:cNvSpPr/>
            <p:nvPr/>
          </p:nvSpPr>
          <p:spPr>
            <a:xfrm>
              <a:off x="10583459" y="4845412"/>
              <a:ext cx="153130" cy="8123"/>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4"/>
            <p:cNvSpPr/>
            <p:nvPr/>
          </p:nvSpPr>
          <p:spPr>
            <a:xfrm>
              <a:off x="10583459" y="4845412"/>
              <a:ext cx="153130" cy="8123"/>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4"/>
            <p:cNvSpPr/>
            <p:nvPr/>
          </p:nvSpPr>
          <p:spPr>
            <a:xfrm>
              <a:off x="10736533" y="4845412"/>
              <a:ext cx="152711" cy="8123"/>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4"/>
            <p:cNvSpPr/>
            <p:nvPr/>
          </p:nvSpPr>
          <p:spPr>
            <a:xfrm>
              <a:off x="10435520" y="4913903"/>
              <a:ext cx="301493" cy="123412"/>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4"/>
            <p:cNvSpPr/>
            <p:nvPr/>
          </p:nvSpPr>
          <p:spPr>
            <a:xfrm>
              <a:off x="10435520" y="4913903"/>
              <a:ext cx="301493" cy="123412"/>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4"/>
            <p:cNvSpPr/>
            <p:nvPr/>
          </p:nvSpPr>
          <p:spPr>
            <a:xfrm>
              <a:off x="10736952" y="4913903"/>
              <a:ext cx="300235" cy="123412"/>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4"/>
            <p:cNvSpPr/>
            <p:nvPr/>
          </p:nvSpPr>
          <p:spPr>
            <a:xfrm>
              <a:off x="10566015" y="5010010"/>
              <a:ext cx="169318" cy="262075"/>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4"/>
            <p:cNvSpPr/>
            <p:nvPr/>
          </p:nvSpPr>
          <p:spPr>
            <a:xfrm>
              <a:off x="10566015" y="5010010"/>
              <a:ext cx="169318" cy="262075"/>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4"/>
            <p:cNvSpPr/>
            <p:nvPr/>
          </p:nvSpPr>
          <p:spPr>
            <a:xfrm>
              <a:off x="10735276" y="5010010"/>
              <a:ext cx="171413" cy="262075"/>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4"/>
            <p:cNvSpPr/>
            <p:nvPr/>
          </p:nvSpPr>
          <p:spPr>
            <a:xfrm>
              <a:off x="10460613" y="5025311"/>
              <a:ext cx="275980" cy="19232"/>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4"/>
            <p:cNvSpPr/>
            <p:nvPr/>
          </p:nvSpPr>
          <p:spPr>
            <a:xfrm>
              <a:off x="10460613" y="5025311"/>
              <a:ext cx="275980" cy="19232"/>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4"/>
            <p:cNvSpPr/>
            <p:nvPr/>
          </p:nvSpPr>
          <p:spPr>
            <a:xfrm>
              <a:off x="10736533" y="5025311"/>
              <a:ext cx="275613" cy="19232"/>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4"/>
            <p:cNvSpPr/>
            <p:nvPr/>
          </p:nvSpPr>
          <p:spPr>
            <a:xfrm>
              <a:off x="10736533" y="5025311"/>
              <a:ext cx="275613" cy="19232"/>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4"/>
            <p:cNvSpPr/>
            <p:nvPr/>
          </p:nvSpPr>
          <p:spPr>
            <a:xfrm>
              <a:off x="10505665" y="5044491"/>
              <a:ext cx="230926" cy="12787"/>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4"/>
            <p:cNvSpPr/>
            <p:nvPr/>
          </p:nvSpPr>
          <p:spPr>
            <a:xfrm>
              <a:off x="10505665" y="5044491"/>
              <a:ext cx="230926" cy="12787"/>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4"/>
            <p:cNvSpPr/>
            <p:nvPr/>
          </p:nvSpPr>
          <p:spPr>
            <a:xfrm>
              <a:off x="10736533" y="5044491"/>
              <a:ext cx="230507" cy="12787"/>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198171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325"/>
        <p:cNvGrpSpPr/>
        <p:nvPr/>
      </p:nvGrpSpPr>
      <p:grpSpPr>
        <a:xfrm>
          <a:off x="0" y="0"/>
          <a:ext cx="0" cy="0"/>
          <a:chOff x="0" y="0"/>
          <a:chExt cx="0" cy="0"/>
        </a:xfrm>
      </p:grpSpPr>
    </p:spTree>
    <p:extLst>
      <p:ext uri="{BB962C8B-B14F-4D97-AF65-F5344CB8AC3E}">
        <p14:creationId xmlns:p14="http://schemas.microsoft.com/office/powerpoint/2010/main" val="2273443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326"/>
        <p:cNvGrpSpPr/>
        <p:nvPr/>
      </p:nvGrpSpPr>
      <p:grpSpPr>
        <a:xfrm>
          <a:off x="0" y="0"/>
          <a:ext cx="0" cy="0"/>
          <a:chOff x="0" y="0"/>
          <a:chExt cx="0" cy="0"/>
        </a:xfrm>
      </p:grpSpPr>
      <p:sp>
        <p:nvSpPr>
          <p:cNvPr id="3327" name="Google Shape;3327;p34"/>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63838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2"/>
        <p:cNvGrpSpPr/>
        <p:nvPr/>
      </p:nvGrpSpPr>
      <p:grpSpPr>
        <a:xfrm>
          <a:off x="0" y="0"/>
          <a:ext cx="0" cy="0"/>
          <a:chOff x="0" y="0"/>
          <a:chExt cx="0" cy="0"/>
        </a:xfrm>
      </p:grpSpPr>
      <p:sp>
        <p:nvSpPr>
          <p:cNvPr id="343" name="Google Shape;343;p5"/>
          <p:cNvSpPr txBox="1">
            <a:spLocks noGrp="1"/>
          </p:cNvSpPr>
          <p:nvPr>
            <p:ph type="title"/>
          </p:nvPr>
        </p:nvSpPr>
        <p:spPr>
          <a:xfrm>
            <a:off x="2832864" y="4180433"/>
            <a:ext cx="3096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4" name="Google Shape;344;p5"/>
          <p:cNvSpPr txBox="1">
            <a:spLocks noGrp="1"/>
          </p:cNvSpPr>
          <p:nvPr>
            <p:ph type="title" idx="2"/>
          </p:nvPr>
        </p:nvSpPr>
        <p:spPr>
          <a:xfrm>
            <a:off x="6262671" y="4180433"/>
            <a:ext cx="3096800" cy="487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67"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345" name="Google Shape;345;p5"/>
          <p:cNvSpPr txBox="1">
            <a:spLocks noGrp="1"/>
          </p:cNvSpPr>
          <p:nvPr>
            <p:ph type="subTitle" idx="1"/>
          </p:nvPr>
        </p:nvSpPr>
        <p:spPr>
          <a:xfrm>
            <a:off x="6262671" y="4469267"/>
            <a:ext cx="3096800" cy="8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346" name="Google Shape;346;p5"/>
          <p:cNvSpPr txBox="1">
            <a:spLocks noGrp="1"/>
          </p:cNvSpPr>
          <p:nvPr>
            <p:ph type="subTitle" idx="3"/>
          </p:nvPr>
        </p:nvSpPr>
        <p:spPr>
          <a:xfrm>
            <a:off x="2832529" y="4469267"/>
            <a:ext cx="3097600" cy="81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a:t>Click to edit Master subtitle style</a:t>
            </a:r>
            <a:endParaRPr/>
          </a:p>
        </p:txBody>
      </p:sp>
      <p:sp>
        <p:nvSpPr>
          <p:cNvPr id="347" name="Google Shape;347;p5"/>
          <p:cNvSpPr txBox="1">
            <a:spLocks noGrp="1"/>
          </p:cNvSpPr>
          <p:nvPr>
            <p:ph type="title" idx="4"/>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r>
              <a:rPr lang="en-US"/>
              <a:t>Click to edit Master title style</a:t>
            </a:r>
            <a:endParaRPr/>
          </a:p>
        </p:txBody>
      </p:sp>
      <p:grpSp>
        <p:nvGrpSpPr>
          <p:cNvPr id="348" name="Google Shape;348;p5"/>
          <p:cNvGrpSpPr/>
          <p:nvPr/>
        </p:nvGrpSpPr>
        <p:grpSpPr>
          <a:xfrm>
            <a:off x="-167" y="5057796"/>
            <a:ext cx="12192000" cy="1800304"/>
            <a:chOff x="-125" y="3793347"/>
            <a:chExt cx="9144000" cy="1350228"/>
          </a:xfrm>
        </p:grpSpPr>
        <p:grpSp>
          <p:nvGrpSpPr>
            <p:cNvPr id="349" name="Google Shape;349;p5"/>
            <p:cNvGrpSpPr/>
            <p:nvPr/>
          </p:nvGrpSpPr>
          <p:grpSpPr>
            <a:xfrm flipH="1">
              <a:off x="-125" y="4567018"/>
              <a:ext cx="9144000" cy="576557"/>
              <a:chOff x="-7950" y="4567018"/>
              <a:chExt cx="9144000" cy="576557"/>
            </a:xfrm>
          </p:grpSpPr>
          <p:sp>
            <p:nvSpPr>
              <p:cNvPr id="350" name="Google Shape;350;p5"/>
              <p:cNvSpPr/>
              <p:nvPr/>
            </p:nvSpPr>
            <p:spPr>
              <a:xfrm>
                <a:off x="-4269" y="4567018"/>
                <a:ext cx="4570856" cy="548683"/>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5"/>
              <p:cNvSpPr/>
              <p:nvPr/>
            </p:nvSpPr>
            <p:spPr>
              <a:xfrm flipH="1">
                <a:off x="-7950" y="4969875"/>
                <a:ext cx="9144000" cy="173700"/>
              </a:xfrm>
              <a:prstGeom prst="rect">
                <a:avLst/>
              </a:prstGeom>
              <a:solidFill>
                <a:srgbClr val="C6EDF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sp>
          <p:nvSpPr>
            <p:cNvPr id="352" name="Google Shape;352;p5"/>
            <p:cNvSpPr/>
            <p:nvPr/>
          </p:nvSpPr>
          <p:spPr>
            <a:xfrm rot="10800000">
              <a:off x="3" y="37933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3" name="Google Shape;353;p5"/>
          <p:cNvSpPr/>
          <p:nvPr/>
        </p:nvSpPr>
        <p:spPr>
          <a:xfrm flipH="1">
            <a:off x="-10600"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354" name="Google Shape;354;p5"/>
          <p:cNvGrpSpPr/>
          <p:nvPr/>
        </p:nvGrpSpPr>
        <p:grpSpPr>
          <a:xfrm>
            <a:off x="11031274" y="4931001"/>
            <a:ext cx="834783" cy="1336615"/>
            <a:chOff x="10639525" y="2561020"/>
            <a:chExt cx="934738" cy="1496657"/>
          </a:xfrm>
        </p:grpSpPr>
        <p:sp>
          <p:nvSpPr>
            <p:cNvPr id="355" name="Google Shape;355;p5"/>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5"/>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5"/>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5"/>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5"/>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5"/>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5"/>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5"/>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5"/>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5"/>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5"/>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5"/>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5"/>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5"/>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5"/>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0" name="Google Shape;370;p5"/>
          <p:cNvGrpSpPr/>
          <p:nvPr/>
        </p:nvGrpSpPr>
        <p:grpSpPr>
          <a:xfrm>
            <a:off x="-127721" y="5648722"/>
            <a:ext cx="1417293" cy="1461903"/>
            <a:chOff x="4536300" y="-2382183"/>
            <a:chExt cx="1902919" cy="1962812"/>
          </a:xfrm>
        </p:grpSpPr>
        <p:sp>
          <p:nvSpPr>
            <p:cNvPr id="371" name="Google Shape;371;p5"/>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5"/>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5"/>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5"/>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5"/>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5"/>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5"/>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5"/>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5"/>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5"/>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5"/>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5"/>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5"/>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5"/>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5"/>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6" name="Google Shape;386;p5"/>
          <p:cNvGrpSpPr/>
          <p:nvPr/>
        </p:nvGrpSpPr>
        <p:grpSpPr>
          <a:xfrm flipH="1">
            <a:off x="6739794" y="6067137"/>
            <a:ext cx="5452241" cy="813231"/>
            <a:chOff x="9839207" y="2604012"/>
            <a:chExt cx="4465634" cy="987090"/>
          </a:xfrm>
        </p:grpSpPr>
        <p:sp>
          <p:nvSpPr>
            <p:cNvPr id="387" name="Google Shape;387;p5"/>
            <p:cNvSpPr/>
            <p:nvPr/>
          </p:nvSpPr>
          <p:spPr>
            <a:xfrm>
              <a:off x="9839207" y="2604012"/>
              <a:ext cx="4219763" cy="887747"/>
            </a:xfrm>
            <a:custGeom>
              <a:avLst/>
              <a:gdLst/>
              <a:ahLst/>
              <a:cxnLst/>
              <a:rect l="l" t="t" r="r" b="b"/>
              <a:pathLst>
                <a:path w="57254" h="12045" extrusionOk="0">
                  <a:moveTo>
                    <a:pt x="1" y="0"/>
                  </a:moveTo>
                  <a:lnTo>
                    <a:pt x="1" y="3401"/>
                  </a:lnTo>
                  <a:lnTo>
                    <a:pt x="488" y="3466"/>
                  </a:lnTo>
                  <a:lnTo>
                    <a:pt x="966" y="3539"/>
                  </a:lnTo>
                  <a:lnTo>
                    <a:pt x="1940" y="3701"/>
                  </a:lnTo>
                  <a:lnTo>
                    <a:pt x="2914" y="3872"/>
                  </a:lnTo>
                  <a:lnTo>
                    <a:pt x="3880" y="4058"/>
                  </a:lnTo>
                  <a:lnTo>
                    <a:pt x="5836" y="4440"/>
                  </a:lnTo>
                  <a:lnTo>
                    <a:pt x="6810" y="4626"/>
                  </a:lnTo>
                  <a:lnTo>
                    <a:pt x="7792" y="4805"/>
                  </a:lnTo>
                  <a:lnTo>
                    <a:pt x="8198" y="4894"/>
                  </a:lnTo>
                  <a:lnTo>
                    <a:pt x="8604" y="4967"/>
                  </a:lnTo>
                  <a:lnTo>
                    <a:pt x="9010" y="5040"/>
                  </a:lnTo>
                  <a:lnTo>
                    <a:pt x="9416" y="5105"/>
                  </a:lnTo>
                  <a:lnTo>
                    <a:pt x="10227" y="5235"/>
                  </a:lnTo>
                  <a:lnTo>
                    <a:pt x="11039" y="5341"/>
                  </a:lnTo>
                  <a:lnTo>
                    <a:pt x="11859" y="5438"/>
                  </a:lnTo>
                  <a:lnTo>
                    <a:pt x="12670" y="5535"/>
                  </a:lnTo>
                  <a:lnTo>
                    <a:pt x="13490" y="5633"/>
                  </a:lnTo>
                  <a:lnTo>
                    <a:pt x="14302" y="5738"/>
                  </a:lnTo>
                  <a:lnTo>
                    <a:pt x="15113" y="5844"/>
                  </a:lnTo>
                  <a:lnTo>
                    <a:pt x="15925" y="5966"/>
                  </a:lnTo>
                  <a:lnTo>
                    <a:pt x="16331" y="6031"/>
                  </a:lnTo>
                  <a:lnTo>
                    <a:pt x="16737" y="6104"/>
                  </a:lnTo>
                  <a:lnTo>
                    <a:pt x="17134" y="6185"/>
                  </a:lnTo>
                  <a:lnTo>
                    <a:pt x="17540" y="6266"/>
                  </a:lnTo>
                  <a:lnTo>
                    <a:pt x="17946" y="6355"/>
                  </a:lnTo>
                  <a:lnTo>
                    <a:pt x="18344" y="6453"/>
                  </a:lnTo>
                  <a:lnTo>
                    <a:pt x="18741" y="6558"/>
                  </a:lnTo>
                  <a:lnTo>
                    <a:pt x="19139" y="6672"/>
                  </a:lnTo>
                  <a:lnTo>
                    <a:pt x="19537" y="6794"/>
                  </a:lnTo>
                  <a:lnTo>
                    <a:pt x="19935" y="6923"/>
                  </a:lnTo>
                  <a:lnTo>
                    <a:pt x="20332" y="7069"/>
                  </a:lnTo>
                  <a:lnTo>
                    <a:pt x="20730" y="7216"/>
                  </a:lnTo>
                  <a:lnTo>
                    <a:pt x="20446" y="7264"/>
                  </a:lnTo>
                  <a:lnTo>
                    <a:pt x="20170" y="7305"/>
                  </a:lnTo>
                  <a:lnTo>
                    <a:pt x="19894" y="7337"/>
                  </a:lnTo>
                  <a:lnTo>
                    <a:pt x="19618" y="7370"/>
                  </a:lnTo>
                  <a:lnTo>
                    <a:pt x="19334" y="7386"/>
                  </a:lnTo>
                  <a:lnTo>
                    <a:pt x="19058" y="7402"/>
                  </a:lnTo>
                  <a:lnTo>
                    <a:pt x="18498" y="7418"/>
                  </a:lnTo>
                  <a:lnTo>
                    <a:pt x="17938" y="7435"/>
                  </a:lnTo>
                  <a:lnTo>
                    <a:pt x="17370" y="7435"/>
                  </a:lnTo>
                  <a:lnTo>
                    <a:pt x="16810" y="7443"/>
                  </a:lnTo>
                  <a:lnTo>
                    <a:pt x="16242" y="7451"/>
                  </a:lnTo>
                  <a:lnTo>
                    <a:pt x="15682" y="7475"/>
                  </a:lnTo>
                  <a:lnTo>
                    <a:pt x="15397" y="7492"/>
                  </a:lnTo>
                  <a:lnTo>
                    <a:pt x="15113" y="7524"/>
                  </a:lnTo>
                  <a:lnTo>
                    <a:pt x="14837" y="7548"/>
                  </a:lnTo>
                  <a:lnTo>
                    <a:pt x="14553" y="7589"/>
                  </a:lnTo>
                  <a:lnTo>
                    <a:pt x="14277" y="7638"/>
                  </a:lnTo>
                  <a:lnTo>
                    <a:pt x="13993" y="7686"/>
                  </a:lnTo>
                  <a:lnTo>
                    <a:pt x="13709" y="7751"/>
                  </a:lnTo>
                  <a:lnTo>
                    <a:pt x="13433" y="7824"/>
                  </a:lnTo>
                  <a:lnTo>
                    <a:pt x="13149" y="7914"/>
                  </a:lnTo>
                  <a:lnTo>
                    <a:pt x="12873" y="8003"/>
                  </a:lnTo>
                  <a:lnTo>
                    <a:pt x="12597" y="8116"/>
                  </a:lnTo>
                  <a:lnTo>
                    <a:pt x="12313" y="8238"/>
                  </a:lnTo>
                  <a:lnTo>
                    <a:pt x="12037" y="8368"/>
                  </a:lnTo>
                  <a:lnTo>
                    <a:pt x="11761" y="8514"/>
                  </a:lnTo>
                  <a:lnTo>
                    <a:pt x="12654" y="8733"/>
                  </a:lnTo>
                  <a:lnTo>
                    <a:pt x="13547" y="8952"/>
                  </a:lnTo>
                  <a:lnTo>
                    <a:pt x="14440" y="9172"/>
                  </a:lnTo>
                  <a:lnTo>
                    <a:pt x="14886" y="9277"/>
                  </a:lnTo>
                  <a:lnTo>
                    <a:pt x="15341" y="9375"/>
                  </a:lnTo>
                  <a:lnTo>
                    <a:pt x="15787" y="9472"/>
                  </a:lnTo>
                  <a:lnTo>
                    <a:pt x="16233" y="9553"/>
                  </a:lnTo>
                  <a:lnTo>
                    <a:pt x="16680" y="9626"/>
                  </a:lnTo>
                  <a:lnTo>
                    <a:pt x="17126" y="9691"/>
                  </a:lnTo>
                  <a:lnTo>
                    <a:pt x="17573" y="9748"/>
                  </a:lnTo>
                  <a:lnTo>
                    <a:pt x="18019" y="9780"/>
                  </a:lnTo>
                  <a:lnTo>
                    <a:pt x="18465" y="9805"/>
                  </a:lnTo>
                  <a:lnTo>
                    <a:pt x="18912" y="9813"/>
                  </a:lnTo>
                  <a:lnTo>
                    <a:pt x="20162" y="9788"/>
                  </a:lnTo>
                  <a:lnTo>
                    <a:pt x="21420" y="9780"/>
                  </a:lnTo>
                  <a:lnTo>
                    <a:pt x="22670" y="9780"/>
                  </a:lnTo>
                  <a:lnTo>
                    <a:pt x="23912" y="9788"/>
                  </a:lnTo>
                  <a:lnTo>
                    <a:pt x="25161" y="9813"/>
                  </a:lnTo>
                  <a:lnTo>
                    <a:pt x="26403" y="9829"/>
                  </a:lnTo>
                  <a:lnTo>
                    <a:pt x="28895" y="9886"/>
                  </a:lnTo>
                  <a:lnTo>
                    <a:pt x="30145" y="9910"/>
                  </a:lnTo>
                  <a:lnTo>
                    <a:pt x="31387" y="9935"/>
                  </a:lnTo>
                  <a:lnTo>
                    <a:pt x="32637" y="9943"/>
                  </a:lnTo>
                  <a:lnTo>
                    <a:pt x="33879" y="9951"/>
                  </a:lnTo>
                  <a:lnTo>
                    <a:pt x="35128" y="9935"/>
                  </a:lnTo>
                  <a:lnTo>
                    <a:pt x="36378" y="9918"/>
                  </a:lnTo>
                  <a:lnTo>
                    <a:pt x="37628" y="9878"/>
                  </a:lnTo>
                  <a:lnTo>
                    <a:pt x="38253" y="9845"/>
                  </a:lnTo>
                  <a:lnTo>
                    <a:pt x="38886" y="9813"/>
                  </a:lnTo>
                  <a:lnTo>
                    <a:pt x="39243" y="9813"/>
                  </a:lnTo>
                  <a:lnTo>
                    <a:pt x="39601" y="9805"/>
                  </a:lnTo>
                  <a:lnTo>
                    <a:pt x="39958" y="9797"/>
                  </a:lnTo>
                  <a:lnTo>
                    <a:pt x="40315" y="9772"/>
                  </a:lnTo>
                  <a:lnTo>
                    <a:pt x="40664" y="9748"/>
                  </a:lnTo>
                  <a:lnTo>
                    <a:pt x="41021" y="9715"/>
                  </a:lnTo>
                  <a:lnTo>
                    <a:pt x="41370" y="9683"/>
                  </a:lnTo>
                  <a:lnTo>
                    <a:pt x="41719" y="9634"/>
                  </a:lnTo>
                  <a:lnTo>
                    <a:pt x="42068" y="9577"/>
                  </a:lnTo>
                  <a:lnTo>
                    <a:pt x="42425" y="9513"/>
                  </a:lnTo>
                  <a:lnTo>
                    <a:pt x="42774" y="9431"/>
                  </a:lnTo>
                  <a:lnTo>
                    <a:pt x="43131" y="9350"/>
                  </a:lnTo>
                  <a:lnTo>
                    <a:pt x="43480" y="9253"/>
                  </a:lnTo>
                  <a:lnTo>
                    <a:pt x="43837" y="9139"/>
                  </a:lnTo>
                  <a:lnTo>
                    <a:pt x="44194" y="9026"/>
                  </a:lnTo>
                  <a:lnTo>
                    <a:pt x="44560" y="8888"/>
                  </a:lnTo>
                  <a:lnTo>
                    <a:pt x="44714" y="8831"/>
                  </a:lnTo>
                  <a:lnTo>
                    <a:pt x="44868" y="8782"/>
                  </a:lnTo>
                  <a:lnTo>
                    <a:pt x="45014" y="8741"/>
                  </a:lnTo>
                  <a:lnTo>
                    <a:pt x="45168" y="8701"/>
                  </a:lnTo>
                  <a:lnTo>
                    <a:pt x="45323" y="8677"/>
                  </a:lnTo>
                  <a:lnTo>
                    <a:pt x="45477" y="8652"/>
                  </a:lnTo>
                  <a:lnTo>
                    <a:pt x="45623" y="8636"/>
                  </a:lnTo>
                  <a:lnTo>
                    <a:pt x="45777" y="8620"/>
                  </a:lnTo>
                  <a:lnTo>
                    <a:pt x="46224" y="8620"/>
                  </a:lnTo>
                  <a:lnTo>
                    <a:pt x="46378" y="8636"/>
                  </a:lnTo>
                  <a:lnTo>
                    <a:pt x="46524" y="8652"/>
                  </a:lnTo>
                  <a:lnTo>
                    <a:pt x="46670" y="8668"/>
                  </a:lnTo>
                  <a:lnTo>
                    <a:pt x="46970" y="8733"/>
                  </a:lnTo>
                  <a:lnTo>
                    <a:pt x="47262" y="8806"/>
                  </a:lnTo>
                  <a:lnTo>
                    <a:pt x="47563" y="8896"/>
                  </a:lnTo>
                  <a:lnTo>
                    <a:pt x="47855" y="9001"/>
                  </a:lnTo>
                  <a:lnTo>
                    <a:pt x="48147" y="9123"/>
                  </a:lnTo>
                  <a:lnTo>
                    <a:pt x="48439" y="9253"/>
                  </a:lnTo>
                  <a:lnTo>
                    <a:pt x="48732" y="9391"/>
                  </a:lnTo>
                  <a:lnTo>
                    <a:pt x="49016" y="9545"/>
                  </a:lnTo>
                  <a:lnTo>
                    <a:pt x="49308" y="9699"/>
                  </a:lnTo>
                  <a:lnTo>
                    <a:pt x="49884" y="10032"/>
                  </a:lnTo>
                  <a:lnTo>
                    <a:pt x="50468" y="10373"/>
                  </a:lnTo>
                  <a:lnTo>
                    <a:pt x="51045" y="10722"/>
                  </a:lnTo>
                  <a:lnTo>
                    <a:pt x="51629" y="11055"/>
                  </a:lnTo>
                  <a:lnTo>
                    <a:pt x="51913" y="11217"/>
                  </a:lnTo>
                  <a:lnTo>
                    <a:pt x="52205" y="11363"/>
                  </a:lnTo>
                  <a:lnTo>
                    <a:pt x="52498" y="11509"/>
                  </a:lnTo>
                  <a:lnTo>
                    <a:pt x="52790" y="11639"/>
                  </a:lnTo>
                  <a:lnTo>
                    <a:pt x="53090" y="11761"/>
                  </a:lnTo>
                  <a:lnTo>
                    <a:pt x="53382" y="11874"/>
                  </a:lnTo>
                  <a:lnTo>
                    <a:pt x="53674" y="11964"/>
                  </a:lnTo>
                  <a:lnTo>
                    <a:pt x="53975" y="12045"/>
                  </a:lnTo>
                  <a:lnTo>
                    <a:pt x="53772" y="11956"/>
                  </a:lnTo>
                  <a:lnTo>
                    <a:pt x="53577" y="11858"/>
                  </a:lnTo>
                  <a:lnTo>
                    <a:pt x="53179" y="11655"/>
                  </a:lnTo>
                  <a:lnTo>
                    <a:pt x="52782" y="11436"/>
                  </a:lnTo>
                  <a:lnTo>
                    <a:pt x="52392" y="11193"/>
                  </a:lnTo>
                  <a:lnTo>
                    <a:pt x="52011" y="10949"/>
                  </a:lnTo>
                  <a:lnTo>
                    <a:pt x="51629" y="10689"/>
                  </a:lnTo>
                  <a:lnTo>
                    <a:pt x="51248" y="10413"/>
                  </a:lnTo>
                  <a:lnTo>
                    <a:pt x="50866" y="10137"/>
                  </a:lnTo>
                  <a:lnTo>
                    <a:pt x="50119" y="9577"/>
                  </a:lnTo>
                  <a:lnTo>
                    <a:pt x="49365" y="9017"/>
                  </a:lnTo>
                  <a:lnTo>
                    <a:pt x="48983" y="8741"/>
                  </a:lnTo>
                  <a:lnTo>
                    <a:pt x="48610" y="8474"/>
                  </a:lnTo>
                  <a:lnTo>
                    <a:pt x="48228" y="8214"/>
                  </a:lnTo>
                  <a:lnTo>
                    <a:pt x="47847" y="7962"/>
                  </a:lnTo>
                  <a:lnTo>
                    <a:pt x="48447" y="8084"/>
                  </a:lnTo>
                  <a:lnTo>
                    <a:pt x="49040" y="8214"/>
                  </a:lnTo>
                  <a:lnTo>
                    <a:pt x="49632" y="8352"/>
                  </a:lnTo>
                  <a:lnTo>
                    <a:pt x="50225" y="8506"/>
                  </a:lnTo>
                  <a:lnTo>
                    <a:pt x="50817" y="8668"/>
                  </a:lnTo>
                  <a:lnTo>
                    <a:pt x="51410" y="8839"/>
                  </a:lnTo>
                  <a:lnTo>
                    <a:pt x="52002" y="9017"/>
                  </a:lnTo>
                  <a:lnTo>
                    <a:pt x="52587" y="9212"/>
                  </a:lnTo>
                  <a:lnTo>
                    <a:pt x="53179" y="9415"/>
                  </a:lnTo>
                  <a:lnTo>
                    <a:pt x="53764" y="9626"/>
                  </a:lnTo>
                  <a:lnTo>
                    <a:pt x="54348" y="9853"/>
                  </a:lnTo>
                  <a:lnTo>
                    <a:pt x="54933" y="10081"/>
                  </a:lnTo>
                  <a:lnTo>
                    <a:pt x="55517" y="10324"/>
                  </a:lnTo>
                  <a:lnTo>
                    <a:pt x="56093" y="10576"/>
                  </a:lnTo>
                  <a:lnTo>
                    <a:pt x="56678" y="10835"/>
                  </a:lnTo>
                  <a:lnTo>
                    <a:pt x="57254" y="11103"/>
                  </a:lnTo>
                  <a:lnTo>
                    <a:pt x="56450" y="10543"/>
                  </a:lnTo>
                  <a:lnTo>
                    <a:pt x="55639" y="9999"/>
                  </a:lnTo>
                  <a:lnTo>
                    <a:pt x="54827" y="9472"/>
                  </a:lnTo>
                  <a:lnTo>
                    <a:pt x="54421" y="9220"/>
                  </a:lnTo>
                  <a:lnTo>
                    <a:pt x="54015" y="8969"/>
                  </a:lnTo>
                  <a:lnTo>
                    <a:pt x="53610" y="8725"/>
                  </a:lnTo>
                  <a:lnTo>
                    <a:pt x="53204" y="8490"/>
                  </a:lnTo>
                  <a:lnTo>
                    <a:pt x="52790" y="8271"/>
                  </a:lnTo>
                  <a:lnTo>
                    <a:pt x="52384" y="8052"/>
                  </a:lnTo>
                  <a:lnTo>
                    <a:pt x="51970" y="7849"/>
                  </a:lnTo>
                  <a:lnTo>
                    <a:pt x="51556" y="7654"/>
                  </a:lnTo>
                  <a:lnTo>
                    <a:pt x="51142" y="7475"/>
                  </a:lnTo>
                  <a:lnTo>
                    <a:pt x="50720" y="7305"/>
                  </a:lnTo>
                  <a:lnTo>
                    <a:pt x="50306" y="7143"/>
                  </a:lnTo>
                  <a:lnTo>
                    <a:pt x="49884" y="7005"/>
                  </a:lnTo>
                  <a:lnTo>
                    <a:pt x="49462" y="6875"/>
                  </a:lnTo>
                  <a:lnTo>
                    <a:pt x="49040" y="6761"/>
                  </a:lnTo>
                  <a:lnTo>
                    <a:pt x="48610" y="6664"/>
                  </a:lnTo>
                  <a:lnTo>
                    <a:pt x="48180" y="6582"/>
                  </a:lnTo>
                  <a:lnTo>
                    <a:pt x="47749" y="6518"/>
                  </a:lnTo>
                  <a:lnTo>
                    <a:pt x="47319" y="6469"/>
                  </a:lnTo>
                  <a:lnTo>
                    <a:pt x="46881" y="6445"/>
                  </a:lnTo>
                  <a:lnTo>
                    <a:pt x="46662" y="6436"/>
                  </a:lnTo>
                  <a:lnTo>
                    <a:pt x="46443" y="6436"/>
                  </a:lnTo>
                  <a:lnTo>
                    <a:pt x="46224" y="6445"/>
                  </a:lnTo>
                  <a:lnTo>
                    <a:pt x="46004" y="6453"/>
                  </a:lnTo>
                  <a:lnTo>
                    <a:pt x="45785" y="6469"/>
                  </a:lnTo>
                  <a:lnTo>
                    <a:pt x="45566" y="6485"/>
                  </a:lnTo>
                  <a:lnTo>
                    <a:pt x="45339" y="6509"/>
                  </a:lnTo>
                  <a:lnTo>
                    <a:pt x="45120" y="6542"/>
                  </a:lnTo>
                  <a:lnTo>
                    <a:pt x="44893" y="6582"/>
                  </a:lnTo>
                  <a:lnTo>
                    <a:pt x="44665" y="6623"/>
                  </a:lnTo>
                  <a:lnTo>
                    <a:pt x="44446" y="6672"/>
                  </a:lnTo>
                  <a:lnTo>
                    <a:pt x="44219" y="6720"/>
                  </a:lnTo>
                  <a:lnTo>
                    <a:pt x="43992" y="6785"/>
                  </a:lnTo>
                  <a:lnTo>
                    <a:pt x="43764" y="6850"/>
                  </a:lnTo>
                  <a:lnTo>
                    <a:pt x="43375" y="6964"/>
                  </a:lnTo>
                  <a:lnTo>
                    <a:pt x="42985" y="7078"/>
                  </a:lnTo>
                  <a:lnTo>
                    <a:pt x="42604" y="7183"/>
                  </a:lnTo>
                  <a:lnTo>
                    <a:pt x="42214" y="7280"/>
                  </a:lnTo>
                  <a:lnTo>
                    <a:pt x="41833" y="7370"/>
                  </a:lnTo>
                  <a:lnTo>
                    <a:pt x="41451" y="7451"/>
                  </a:lnTo>
                  <a:lnTo>
                    <a:pt x="41062" y="7532"/>
                  </a:lnTo>
                  <a:lnTo>
                    <a:pt x="40680" y="7605"/>
                  </a:lnTo>
                  <a:lnTo>
                    <a:pt x="40299" y="7670"/>
                  </a:lnTo>
                  <a:lnTo>
                    <a:pt x="39917" y="7727"/>
                  </a:lnTo>
                  <a:lnTo>
                    <a:pt x="39536" y="7776"/>
                  </a:lnTo>
                  <a:lnTo>
                    <a:pt x="39162" y="7824"/>
                  </a:lnTo>
                  <a:lnTo>
                    <a:pt x="38781" y="7857"/>
                  </a:lnTo>
                  <a:lnTo>
                    <a:pt x="38399" y="7897"/>
                  </a:lnTo>
                  <a:lnTo>
                    <a:pt x="38026" y="7922"/>
                  </a:lnTo>
                  <a:lnTo>
                    <a:pt x="37645" y="7938"/>
                  </a:lnTo>
                  <a:lnTo>
                    <a:pt x="37271" y="7954"/>
                  </a:lnTo>
                  <a:lnTo>
                    <a:pt x="36890" y="7962"/>
                  </a:lnTo>
                  <a:lnTo>
                    <a:pt x="36516" y="7970"/>
                  </a:lnTo>
                  <a:lnTo>
                    <a:pt x="36143" y="7970"/>
                  </a:lnTo>
                  <a:lnTo>
                    <a:pt x="35770" y="7962"/>
                  </a:lnTo>
                  <a:lnTo>
                    <a:pt x="35396" y="7946"/>
                  </a:lnTo>
                  <a:lnTo>
                    <a:pt x="35023" y="7930"/>
                  </a:lnTo>
                  <a:lnTo>
                    <a:pt x="34650" y="7905"/>
                  </a:lnTo>
                  <a:lnTo>
                    <a:pt x="34276" y="7873"/>
                  </a:lnTo>
                  <a:lnTo>
                    <a:pt x="33903" y="7841"/>
                  </a:lnTo>
                  <a:lnTo>
                    <a:pt x="33530" y="7800"/>
                  </a:lnTo>
                  <a:lnTo>
                    <a:pt x="33156" y="7751"/>
                  </a:lnTo>
                  <a:lnTo>
                    <a:pt x="32791" y="7703"/>
                  </a:lnTo>
                  <a:lnTo>
                    <a:pt x="32418" y="7646"/>
                  </a:lnTo>
                  <a:lnTo>
                    <a:pt x="31679" y="7524"/>
                  </a:lnTo>
                  <a:lnTo>
                    <a:pt x="30940" y="7378"/>
                  </a:lnTo>
                  <a:lnTo>
                    <a:pt x="30202" y="7216"/>
                  </a:lnTo>
                  <a:lnTo>
                    <a:pt x="29463" y="7037"/>
                  </a:lnTo>
                  <a:lnTo>
                    <a:pt x="28733" y="6834"/>
                  </a:lnTo>
                  <a:lnTo>
                    <a:pt x="27994" y="6623"/>
                  </a:lnTo>
                  <a:lnTo>
                    <a:pt x="27264" y="6388"/>
                  </a:lnTo>
                  <a:lnTo>
                    <a:pt x="26525" y="6144"/>
                  </a:lnTo>
                  <a:lnTo>
                    <a:pt x="25795" y="5884"/>
                  </a:lnTo>
                  <a:lnTo>
                    <a:pt x="25064" y="5609"/>
                  </a:lnTo>
                  <a:lnTo>
                    <a:pt x="24326" y="5316"/>
                  </a:lnTo>
                  <a:lnTo>
                    <a:pt x="23595" y="5016"/>
                  </a:lnTo>
                  <a:lnTo>
                    <a:pt x="22865" y="4699"/>
                  </a:lnTo>
                  <a:lnTo>
                    <a:pt x="22134" y="4375"/>
                  </a:lnTo>
                  <a:lnTo>
                    <a:pt x="21395" y="4034"/>
                  </a:lnTo>
                  <a:lnTo>
                    <a:pt x="20665" y="3685"/>
                  </a:lnTo>
                  <a:lnTo>
                    <a:pt x="19935" y="3320"/>
                  </a:lnTo>
                  <a:lnTo>
                    <a:pt x="19772" y="3239"/>
                  </a:lnTo>
                  <a:lnTo>
                    <a:pt x="19610" y="3165"/>
                  </a:lnTo>
                  <a:lnTo>
                    <a:pt x="19448" y="3092"/>
                  </a:lnTo>
                  <a:lnTo>
                    <a:pt x="19285" y="3036"/>
                  </a:lnTo>
                  <a:lnTo>
                    <a:pt x="19131" y="2979"/>
                  </a:lnTo>
                  <a:lnTo>
                    <a:pt x="18961" y="2922"/>
                  </a:lnTo>
                  <a:lnTo>
                    <a:pt x="18798" y="2881"/>
                  </a:lnTo>
                  <a:lnTo>
                    <a:pt x="18636" y="2841"/>
                  </a:lnTo>
                  <a:lnTo>
                    <a:pt x="18311" y="2776"/>
                  </a:lnTo>
                  <a:lnTo>
                    <a:pt x="17978" y="2719"/>
                  </a:lnTo>
                  <a:lnTo>
                    <a:pt x="17654" y="2678"/>
                  </a:lnTo>
                  <a:lnTo>
                    <a:pt x="17321" y="2654"/>
                  </a:lnTo>
                  <a:lnTo>
                    <a:pt x="16664" y="2605"/>
                  </a:lnTo>
                  <a:lnTo>
                    <a:pt x="16006" y="2565"/>
                  </a:lnTo>
                  <a:lnTo>
                    <a:pt x="15682" y="2540"/>
                  </a:lnTo>
                  <a:lnTo>
                    <a:pt x="15357" y="2508"/>
                  </a:lnTo>
                  <a:lnTo>
                    <a:pt x="15032" y="2459"/>
                  </a:lnTo>
                  <a:lnTo>
                    <a:pt x="14716" y="2394"/>
                  </a:lnTo>
                  <a:lnTo>
                    <a:pt x="13263" y="2127"/>
                  </a:lnTo>
                  <a:lnTo>
                    <a:pt x="11818" y="1875"/>
                  </a:lnTo>
                  <a:lnTo>
                    <a:pt x="10373" y="1631"/>
                  </a:lnTo>
                  <a:lnTo>
                    <a:pt x="8929" y="1396"/>
                  </a:lnTo>
                  <a:lnTo>
                    <a:pt x="7476" y="1177"/>
                  </a:lnTo>
                  <a:lnTo>
                    <a:pt x="6031" y="958"/>
                  </a:lnTo>
                  <a:lnTo>
                    <a:pt x="3142" y="544"/>
                  </a:lnTo>
                  <a:lnTo>
                    <a:pt x="1567" y="276"/>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5"/>
            <p:cNvSpPr/>
            <p:nvPr/>
          </p:nvSpPr>
          <p:spPr>
            <a:xfrm>
              <a:off x="9839207" y="2854594"/>
              <a:ext cx="4465634" cy="736509"/>
            </a:xfrm>
            <a:custGeom>
              <a:avLst/>
              <a:gdLst/>
              <a:ahLst/>
              <a:cxnLst/>
              <a:rect l="l" t="t" r="r" b="b"/>
              <a:pathLst>
                <a:path w="60590" h="9993" extrusionOk="0">
                  <a:moveTo>
                    <a:pt x="1" y="1"/>
                  </a:moveTo>
                  <a:lnTo>
                    <a:pt x="1" y="9992"/>
                  </a:lnTo>
                  <a:lnTo>
                    <a:pt x="60590" y="9992"/>
                  </a:lnTo>
                  <a:lnTo>
                    <a:pt x="59754" y="9432"/>
                  </a:lnTo>
                  <a:lnTo>
                    <a:pt x="58918" y="8856"/>
                  </a:lnTo>
                  <a:lnTo>
                    <a:pt x="57254" y="7703"/>
                  </a:lnTo>
                  <a:lnTo>
                    <a:pt x="56678" y="7435"/>
                  </a:lnTo>
                  <a:lnTo>
                    <a:pt x="56093" y="7176"/>
                  </a:lnTo>
                  <a:lnTo>
                    <a:pt x="55517" y="6924"/>
                  </a:lnTo>
                  <a:lnTo>
                    <a:pt x="54933" y="6681"/>
                  </a:lnTo>
                  <a:lnTo>
                    <a:pt x="54348" y="6453"/>
                  </a:lnTo>
                  <a:lnTo>
                    <a:pt x="53764" y="6226"/>
                  </a:lnTo>
                  <a:lnTo>
                    <a:pt x="53179" y="6015"/>
                  </a:lnTo>
                  <a:lnTo>
                    <a:pt x="52587" y="5812"/>
                  </a:lnTo>
                  <a:lnTo>
                    <a:pt x="52002" y="5617"/>
                  </a:lnTo>
                  <a:lnTo>
                    <a:pt x="51410" y="5439"/>
                  </a:lnTo>
                  <a:lnTo>
                    <a:pt x="50817" y="5268"/>
                  </a:lnTo>
                  <a:lnTo>
                    <a:pt x="50225" y="5106"/>
                  </a:lnTo>
                  <a:lnTo>
                    <a:pt x="49632" y="4952"/>
                  </a:lnTo>
                  <a:lnTo>
                    <a:pt x="49040" y="4814"/>
                  </a:lnTo>
                  <a:lnTo>
                    <a:pt x="48447" y="4684"/>
                  </a:lnTo>
                  <a:lnTo>
                    <a:pt x="47847" y="4562"/>
                  </a:lnTo>
                  <a:lnTo>
                    <a:pt x="48228" y="4814"/>
                  </a:lnTo>
                  <a:lnTo>
                    <a:pt x="48610" y="5074"/>
                  </a:lnTo>
                  <a:lnTo>
                    <a:pt x="48983" y="5341"/>
                  </a:lnTo>
                  <a:lnTo>
                    <a:pt x="49365" y="5617"/>
                  </a:lnTo>
                  <a:lnTo>
                    <a:pt x="50119" y="6177"/>
                  </a:lnTo>
                  <a:lnTo>
                    <a:pt x="50866" y="6737"/>
                  </a:lnTo>
                  <a:lnTo>
                    <a:pt x="51248" y="7013"/>
                  </a:lnTo>
                  <a:lnTo>
                    <a:pt x="51629" y="7289"/>
                  </a:lnTo>
                  <a:lnTo>
                    <a:pt x="52011" y="7549"/>
                  </a:lnTo>
                  <a:lnTo>
                    <a:pt x="52392" y="7793"/>
                  </a:lnTo>
                  <a:lnTo>
                    <a:pt x="52782" y="8036"/>
                  </a:lnTo>
                  <a:lnTo>
                    <a:pt x="53179" y="8255"/>
                  </a:lnTo>
                  <a:lnTo>
                    <a:pt x="53577" y="8458"/>
                  </a:lnTo>
                  <a:lnTo>
                    <a:pt x="53772" y="8556"/>
                  </a:lnTo>
                  <a:lnTo>
                    <a:pt x="53975" y="8645"/>
                  </a:lnTo>
                  <a:lnTo>
                    <a:pt x="53674" y="8564"/>
                  </a:lnTo>
                  <a:lnTo>
                    <a:pt x="53382" y="8474"/>
                  </a:lnTo>
                  <a:lnTo>
                    <a:pt x="53090" y="8361"/>
                  </a:lnTo>
                  <a:lnTo>
                    <a:pt x="52790" y="8239"/>
                  </a:lnTo>
                  <a:lnTo>
                    <a:pt x="52498" y="8109"/>
                  </a:lnTo>
                  <a:lnTo>
                    <a:pt x="52205" y="7963"/>
                  </a:lnTo>
                  <a:lnTo>
                    <a:pt x="51913" y="7817"/>
                  </a:lnTo>
                  <a:lnTo>
                    <a:pt x="51629" y="7655"/>
                  </a:lnTo>
                  <a:lnTo>
                    <a:pt x="51045" y="7322"/>
                  </a:lnTo>
                  <a:lnTo>
                    <a:pt x="50468" y="6973"/>
                  </a:lnTo>
                  <a:lnTo>
                    <a:pt x="49884" y="6632"/>
                  </a:lnTo>
                  <a:lnTo>
                    <a:pt x="49308" y="6299"/>
                  </a:lnTo>
                  <a:lnTo>
                    <a:pt x="49016" y="6145"/>
                  </a:lnTo>
                  <a:lnTo>
                    <a:pt x="48732" y="5991"/>
                  </a:lnTo>
                  <a:lnTo>
                    <a:pt x="48439" y="5853"/>
                  </a:lnTo>
                  <a:lnTo>
                    <a:pt x="48147" y="5723"/>
                  </a:lnTo>
                  <a:lnTo>
                    <a:pt x="47855" y="5601"/>
                  </a:lnTo>
                  <a:lnTo>
                    <a:pt x="47563" y="5496"/>
                  </a:lnTo>
                  <a:lnTo>
                    <a:pt x="47262" y="5406"/>
                  </a:lnTo>
                  <a:lnTo>
                    <a:pt x="46970" y="5333"/>
                  </a:lnTo>
                  <a:lnTo>
                    <a:pt x="46670" y="5268"/>
                  </a:lnTo>
                  <a:lnTo>
                    <a:pt x="46524" y="5252"/>
                  </a:lnTo>
                  <a:lnTo>
                    <a:pt x="46378" y="5236"/>
                  </a:lnTo>
                  <a:lnTo>
                    <a:pt x="46224" y="5220"/>
                  </a:lnTo>
                  <a:lnTo>
                    <a:pt x="45777" y="5220"/>
                  </a:lnTo>
                  <a:lnTo>
                    <a:pt x="45623" y="5236"/>
                  </a:lnTo>
                  <a:lnTo>
                    <a:pt x="45477" y="5252"/>
                  </a:lnTo>
                  <a:lnTo>
                    <a:pt x="45323" y="5277"/>
                  </a:lnTo>
                  <a:lnTo>
                    <a:pt x="45168" y="5301"/>
                  </a:lnTo>
                  <a:lnTo>
                    <a:pt x="45014" y="5341"/>
                  </a:lnTo>
                  <a:lnTo>
                    <a:pt x="44868" y="5382"/>
                  </a:lnTo>
                  <a:lnTo>
                    <a:pt x="44714" y="5431"/>
                  </a:lnTo>
                  <a:lnTo>
                    <a:pt x="44560" y="5488"/>
                  </a:lnTo>
                  <a:lnTo>
                    <a:pt x="44194" y="5626"/>
                  </a:lnTo>
                  <a:lnTo>
                    <a:pt x="43837" y="5739"/>
                  </a:lnTo>
                  <a:lnTo>
                    <a:pt x="43480" y="5853"/>
                  </a:lnTo>
                  <a:lnTo>
                    <a:pt x="43131" y="5950"/>
                  </a:lnTo>
                  <a:lnTo>
                    <a:pt x="42774" y="6031"/>
                  </a:lnTo>
                  <a:lnTo>
                    <a:pt x="42425" y="6113"/>
                  </a:lnTo>
                  <a:lnTo>
                    <a:pt x="42068" y="6177"/>
                  </a:lnTo>
                  <a:lnTo>
                    <a:pt x="41719" y="6234"/>
                  </a:lnTo>
                  <a:lnTo>
                    <a:pt x="41370" y="6283"/>
                  </a:lnTo>
                  <a:lnTo>
                    <a:pt x="41021" y="6315"/>
                  </a:lnTo>
                  <a:lnTo>
                    <a:pt x="40664" y="6348"/>
                  </a:lnTo>
                  <a:lnTo>
                    <a:pt x="40315" y="6372"/>
                  </a:lnTo>
                  <a:lnTo>
                    <a:pt x="39958" y="6397"/>
                  </a:lnTo>
                  <a:lnTo>
                    <a:pt x="39601" y="6405"/>
                  </a:lnTo>
                  <a:lnTo>
                    <a:pt x="39243" y="6413"/>
                  </a:lnTo>
                  <a:lnTo>
                    <a:pt x="38886" y="6413"/>
                  </a:lnTo>
                  <a:lnTo>
                    <a:pt x="38253" y="6445"/>
                  </a:lnTo>
                  <a:lnTo>
                    <a:pt x="37628" y="6478"/>
                  </a:lnTo>
                  <a:lnTo>
                    <a:pt x="36378" y="6518"/>
                  </a:lnTo>
                  <a:lnTo>
                    <a:pt x="35128" y="6535"/>
                  </a:lnTo>
                  <a:lnTo>
                    <a:pt x="33879" y="6551"/>
                  </a:lnTo>
                  <a:lnTo>
                    <a:pt x="32637" y="6543"/>
                  </a:lnTo>
                  <a:lnTo>
                    <a:pt x="31387" y="6535"/>
                  </a:lnTo>
                  <a:lnTo>
                    <a:pt x="30145" y="6510"/>
                  </a:lnTo>
                  <a:lnTo>
                    <a:pt x="28895" y="6486"/>
                  </a:lnTo>
                  <a:lnTo>
                    <a:pt x="26403" y="6429"/>
                  </a:lnTo>
                  <a:lnTo>
                    <a:pt x="25161" y="6413"/>
                  </a:lnTo>
                  <a:lnTo>
                    <a:pt x="23912" y="6388"/>
                  </a:lnTo>
                  <a:lnTo>
                    <a:pt x="22670" y="6380"/>
                  </a:lnTo>
                  <a:lnTo>
                    <a:pt x="21420" y="6380"/>
                  </a:lnTo>
                  <a:lnTo>
                    <a:pt x="20162" y="6388"/>
                  </a:lnTo>
                  <a:lnTo>
                    <a:pt x="18912" y="6413"/>
                  </a:lnTo>
                  <a:lnTo>
                    <a:pt x="18465" y="6405"/>
                  </a:lnTo>
                  <a:lnTo>
                    <a:pt x="18019" y="6380"/>
                  </a:lnTo>
                  <a:lnTo>
                    <a:pt x="17573" y="6348"/>
                  </a:lnTo>
                  <a:lnTo>
                    <a:pt x="17126" y="6291"/>
                  </a:lnTo>
                  <a:lnTo>
                    <a:pt x="16680" y="6226"/>
                  </a:lnTo>
                  <a:lnTo>
                    <a:pt x="16233" y="6153"/>
                  </a:lnTo>
                  <a:lnTo>
                    <a:pt x="15787" y="6072"/>
                  </a:lnTo>
                  <a:lnTo>
                    <a:pt x="15341" y="5975"/>
                  </a:lnTo>
                  <a:lnTo>
                    <a:pt x="14886" y="5877"/>
                  </a:lnTo>
                  <a:lnTo>
                    <a:pt x="14440" y="5772"/>
                  </a:lnTo>
                  <a:lnTo>
                    <a:pt x="13547" y="5552"/>
                  </a:lnTo>
                  <a:lnTo>
                    <a:pt x="12654" y="5333"/>
                  </a:lnTo>
                  <a:lnTo>
                    <a:pt x="11761" y="5114"/>
                  </a:lnTo>
                  <a:lnTo>
                    <a:pt x="12037" y="4968"/>
                  </a:lnTo>
                  <a:lnTo>
                    <a:pt x="12313" y="4838"/>
                  </a:lnTo>
                  <a:lnTo>
                    <a:pt x="12597" y="4716"/>
                  </a:lnTo>
                  <a:lnTo>
                    <a:pt x="12873" y="4603"/>
                  </a:lnTo>
                  <a:lnTo>
                    <a:pt x="13149" y="4514"/>
                  </a:lnTo>
                  <a:lnTo>
                    <a:pt x="13433" y="4424"/>
                  </a:lnTo>
                  <a:lnTo>
                    <a:pt x="13709" y="4351"/>
                  </a:lnTo>
                  <a:lnTo>
                    <a:pt x="13993" y="4286"/>
                  </a:lnTo>
                  <a:lnTo>
                    <a:pt x="14277" y="4238"/>
                  </a:lnTo>
                  <a:lnTo>
                    <a:pt x="14553" y="4189"/>
                  </a:lnTo>
                  <a:lnTo>
                    <a:pt x="14837" y="4148"/>
                  </a:lnTo>
                  <a:lnTo>
                    <a:pt x="15113" y="4124"/>
                  </a:lnTo>
                  <a:lnTo>
                    <a:pt x="15397" y="4092"/>
                  </a:lnTo>
                  <a:lnTo>
                    <a:pt x="15682" y="4075"/>
                  </a:lnTo>
                  <a:lnTo>
                    <a:pt x="16242" y="4051"/>
                  </a:lnTo>
                  <a:lnTo>
                    <a:pt x="16810" y="4043"/>
                  </a:lnTo>
                  <a:lnTo>
                    <a:pt x="17370" y="4035"/>
                  </a:lnTo>
                  <a:lnTo>
                    <a:pt x="17938" y="4035"/>
                  </a:lnTo>
                  <a:lnTo>
                    <a:pt x="18498" y="4018"/>
                  </a:lnTo>
                  <a:lnTo>
                    <a:pt x="19058" y="4002"/>
                  </a:lnTo>
                  <a:lnTo>
                    <a:pt x="19334" y="3986"/>
                  </a:lnTo>
                  <a:lnTo>
                    <a:pt x="19618" y="3970"/>
                  </a:lnTo>
                  <a:lnTo>
                    <a:pt x="19894" y="3937"/>
                  </a:lnTo>
                  <a:lnTo>
                    <a:pt x="20170" y="3905"/>
                  </a:lnTo>
                  <a:lnTo>
                    <a:pt x="20446" y="3864"/>
                  </a:lnTo>
                  <a:lnTo>
                    <a:pt x="20730" y="3816"/>
                  </a:lnTo>
                  <a:lnTo>
                    <a:pt x="20332" y="3669"/>
                  </a:lnTo>
                  <a:lnTo>
                    <a:pt x="19935" y="3523"/>
                  </a:lnTo>
                  <a:lnTo>
                    <a:pt x="19537" y="3394"/>
                  </a:lnTo>
                  <a:lnTo>
                    <a:pt x="19139" y="3272"/>
                  </a:lnTo>
                  <a:lnTo>
                    <a:pt x="18741" y="3158"/>
                  </a:lnTo>
                  <a:lnTo>
                    <a:pt x="18344" y="3053"/>
                  </a:lnTo>
                  <a:lnTo>
                    <a:pt x="17946" y="2955"/>
                  </a:lnTo>
                  <a:lnTo>
                    <a:pt x="17540" y="2866"/>
                  </a:lnTo>
                  <a:lnTo>
                    <a:pt x="17134" y="2785"/>
                  </a:lnTo>
                  <a:lnTo>
                    <a:pt x="16737" y="2704"/>
                  </a:lnTo>
                  <a:lnTo>
                    <a:pt x="16331" y="2631"/>
                  </a:lnTo>
                  <a:lnTo>
                    <a:pt x="15925" y="2566"/>
                  </a:lnTo>
                  <a:lnTo>
                    <a:pt x="15113" y="2444"/>
                  </a:lnTo>
                  <a:lnTo>
                    <a:pt x="14302" y="2338"/>
                  </a:lnTo>
                  <a:lnTo>
                    <a:pt x="13490" y="2233"/>
                  </a:lnTo>
                  <a:lnTo>
                    <a:pt x="12670" y="2135"/>
                  </a:lnTo>
                  <a:lnTo>
                    <a:pt x="11859" y="2038"/>
                  </a:lnTo>
                  <a:lnTo>
                    <a:pt x="11039" y="1941"/>
                  </a:lnTo>
                  <a:lnTo>
                    <a:pt x="10227" y="1835"/>
                  </a:lnTo>
                  <a:lnTo>
                    <a:pt x="9416" y="1705"/>
                  </a:lnTo>
                  <a:lnTo>
                    <a:pt x="9010" y="1640"/>
                  </a:lnTo>
                  <a:lnTo>
                    <a:pt x="8604" y="1567"/>
                  </a:lnTo>
                  <a:lnTo>
                    <a:pt x="8198" y="1494"/>
                  </a:lnTo>
                  <a:lnTo>
                    <a:pt x="7792" y="1405"/>
                  </a:lnTo>
                  <a:lnTo>
                    <a:pt x="6810" y="1226"/>
                  </a:lnTo>
                  <a:lnTo>
                    <a:pt x="5836" y="1040"/>
                  </a:lnTo>
                  <a:lnTo>
                    <a:pt x="3880" y="658"/>
                  </a:lnTo>
                  <a:lnTo>
                    <a:pt x="2914" y="472"/>
                  </a:lnTo>
                  <a:lnTo>
                    <a:pt x="1940" y="301"/>
                  </a:lnTo>
                  <a:lnTo>
                    <a:pt x="966" y="139"/>
                  </a:lnTo>
                  <a:lnTo>
                    <a:pt x="488" y="66"/>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5"/>
            <p:cNvSpPr/>
            <p:nvPr/>
          </p:nvSpPr>
          <p:spPr>
            <a:xfrm>
              <a:off x="9839207" y="2854594"/>
              <a:ext cx="4465634" cy="736509"/>
            </a:xfrm>
            <a:custGeom>
              <a:avLst/>
              <a:gdLst/>
              <a:ahLst/>
              <a:cxnLst/>
              <a:rect l="l" t="t" r="r" b="b"/>
              <a:pathLst>
                <a:path w="60590" h="9993" extrusionOk="0">
                  <a:moveTo>
                    <a:pt x="1" y="1"/>
                  </a:moveTo>
                  <a:lnTo>
                    <a:pt x="1" y="9992"/>
                  </a:lnTo>
                  <a:lnTo>
                    <a:pt x="60590" y="9992"/>
                  </a:lnTo>
                  <a:lnTo>
                    <a:pt x="59754" y="9432"/>
                  </a:lnTo>
                  <a:lnTo>
                    <a:pt x="58918" y="8856"/>
                  </a:lnTo>
                  <a:lnTo>
                    <a:pt x="57254" y="7703"/>
                  </a:lnTo>
                  <a:lnTo>
                    <a:pt x="56678" y="7435"/>
                  </a:lnTo>
                  <a:lnTo>
                    <a:pt x="56093" y="7176"/>
                  </a:lnTo>
                  <a:lnTo>
                    <a:pt x="55517" y="6924"/>
                  </a:lnTo>
                  <a:lnTo>
                    <a:pt x="54933" y="6681"/>
                  </a:lnTo>
                  <a:lnTo>
                    <a:pt x="54348" y="6453"/>
                  </a:lnTo>
                  <a:lnTo>
                    <a:pt x="53764" y="6226"/>
                  </a:lnTo>
                  <a:lnTo>
                    <a:pt x="53179" y="6015"/>
                  </a:lnTo>
                  <a:lnTo>
                    <a:pt x="52587" y="5812"/>
                  </a:lnTo>
                  <a:lnTo>
                    <a:pt x="52002" y="5617"/>
                  </a:lnTo>
                  <a:lnTo>
                    <a:pt x="51410" y="5439"/>
                  </a:lnTo>
                  <a:lnTo>
                    <a:pt x="50817" y="5268"/>
                  </a:lnTo>
                  <a:lnTo>
                    <a:pt x="50225" y="5106"/>
                  </a:lnTo>
                  <a:lnTo>
                    <a:pt x="49632" y="4952"/>
                  </a:lnTo>
                  <a:lnTo>
                    <a:pt x="49040" y="4814"/>
                  </a:lnTo>
                  <a:lnTo>
                    <a:pt x="48447" y="4684"/>
                  </a:lnTo>
                  <a:lnTo>
                    <a:pt x="47847" y="4562"/>
                  </a:lnTo>
                  <a:lnTo>
                    <a:pt x="48228" y="4814"/>
                  </a:lnTo>
                  <a:lnTo>
                    <a:pt x="48610" y="5074"/>
                  </a:lnTo>
                  <a:lnTo>
                    <a:pt x="48983" y="5341"/>
                  </a:lnTo>
                  <a:lnTo>
                    <a:pt x="49365" y="5617"/>
                  </a:lnTo>
                  <a:lnTo>
                    <a:pt x="50119" y="6177"/>
                  </a:lnTo>
                  <a:lnTo>
                    <a:pt x="50866" y="6737"/>
                  </a:lnTo>
                  <a:lnTo>
                    <a:pt x="51248" y="7013"/>
                  </a:lnTo>
                  <a:lnTo>
                    <a:pt x="51629" y="7289"/>
                  </a:lnTo>
                  <a:lnTo>
                    <a:pt x="52011" y="7549"/>
                  </a:lnTo>
                  <a:lnTo>
                    <a:pt x="52392" y="7793"/>
                  </a:lnTo>
                  <a:lnTo>
                    <a:pt x="52782" y="8036"/>
                  </a:lnTo>
                  <a:lnTo>
                    <a:pt x="53179" y="8255"/>
                  </a:lnTo>
                  <a:lnTo>
                    <a:pt x="53577" y="8458"/>
                  </a:lnTo>
                  <a:lnTo>
                    <a:pt x="53772" y="8556"/>
                  </a:lnTo>
                  <a:lnTo>
                    <a:pt x="53975" y="8645"/>
                  </a:lnTo>
                  <a:lnTo>
                    <a:pt x="53674" y="8564"/>
                  </a:lnTo>
                  <a:lnTo>
                    <a:pt x="53382" y="8474"/>
                  </a:lnTo>
                  <a:lnTo>
                    <a:pt x="53090" y="8361"/>
                  </a:lnTo>
                  <a:lnTo>
                    <a:pt x="52790" y="8239"/>
                  </a:lnTo>
                  <a:lnTo>
                    <a:pt x="52498" y="8109"/>
                  </a:lnTo>
                  <a:lnTo>
                    <a:pt x="52205" y="7963"/>
                  </a:lnTo>
                  <a:lnTo>
                    <a:pt x="51913" y="7817"/>
                  </a:lnTo>
                  <a:lnTo>
                    <a:pt x="51629" y="7655"/>
                  </a:lnTo>
                  <a:lnTo>
                    <a:pt x="51045" y="7322"/>
                  </a:lnTo>
                  <a:lnTo>
                    <a:pt x="50468" y="6973"/>
                  </a:lnTo>
                  <a:lnTo>
                    <a:pt x="49884" y="6632"/>
                  </a:lnTo>
                  <a:lnTo>
                    <a:pt x="49308" y="6299"/>
                  </a:lnTo>
                  <a:lnTo>
                    <a:pt x="49016" y="6145"/>
                  </a:lnTo>
                  <a:lnTo>
                    <a:pt x="48732" y="5991"/>
                  </a:lnTo>
                  <a:lnTo>
                    <a:pt x="48439" y="5853"/>
                  </a:lnTo>
                  <a:lnTo>
                    <a:pt x="48147" y="5723"/>
                  </a:lnTo>
                  <a:lnTo>
                    <a:pt x="47855" y="5601"/>
                  </a:lnTo>
                  <a:lnTo>
                    <a:pt x="47563" y="5496"/>
                  </a:lnTo>
                  <a:lnTo>
                    <a:pt x="47262" y="5406"/>
                  </a:lnTo>
                  <a:lnTo>
                    <a:pt x="46970" y="5333"/>
                  </a:lnTo>
                  <a:lnTo>
                    <a:pt x="46670" y="5268"/>
                  </a:lnTo>
                  <a:lnTo>
                    <a:pt x="46524" y="5252"/>
                  </a:lnTo>
                  <a:lnTo>
                    <a:pt x="46378" y="5236"/>
                  </a:lnTo>
                  <a:lnTo>
                    <a:pt x="46224" y="5220"/>
                  </a:lnTo>
                  <a:lnTo>
                    <a:pt x="45777" y="5220"/>
                  </a:lnTo>
                  <a:lnTo>
                    <a:pt x="45623" y="5236"/>
                  </a:lnTo>
                  <a:lnTo>
                    <a:pt x="45477" y="5252"/>
                  </a:lnTo>
                  <a:lnTo>
                    <a:pt x="45323" y="5277"/>
                  </a:lnTo>
                  <a:lnTo>
                    <a:pt x="45168" y="5301"/>
                  </a:lnTo>
                  <a:lnTo>
                    <a:pt x="45014" y="5341"/>
                  </a:lnTo>
                  <a:lnTo>
                    <a:pt x="44868" y="5382"/>
                  </a:lnTo>
                  <a:lnTo>
                    <a:pt x="44714" y="5431"/>
                  </a:lnTo>
                  <a:lnTo>
                    <a:pt x="44560" y="5488"/>
                  </a:lnTo>
                  <a:lnTo>
                    <a:pt x="44194" y="5626"/>
                  </a:lnTo>
                  <a:lnTo>
                    <a:pt x="43837" y="5739"/>
                  </a:lnTo>
                  <a:lnTo>
                    <a:pt x="43480" y="5853"/>
                  </a:lnTo>
                  <a:lnTo>
                    <a:pt x="43131" y="5950"/>
                  </a:lnTo>
                  <a:lnTo>
                    <a:pt x="42774" y="6031"/>
                  </a:lnTo>
                  <a:lnTo>
                    <a:pt x="42425" y="6113"/>
                  </a:lnTo>
                  <a:lnTo>
                    <a:pt x="42068" y="6177"/>
                  </a:lnTo>
                  <a:lnTo>
                    <a:pt x="41719" y="6234"/>
                  </a:lnTo>
                  <a:lnTo>
                    <a:pt x="41370" y="6283"/>
                  </a:lnTo>
                  <a:lnTo>
                    <a:pt x="41021" y="6315"/>
                  </a:lnTo>
                  <a:lnTo>
                    <a:pt x="40664" y="6348"/>
                  </a:lnTo>
                  <a:lnTo>
                    <a:pt x="40315" y="6372"/>
                  </a:lnTo>
                  <a:lnTo>
                    <a:pt x="39958" y="6397"/>
                  </a:lnTo>
                  <a:lnTo>
                    <a:pt x="39601" y="6405"/>
                  </a:lnTo>
                  <a:lnTo>
                    <a:pt x="39243" y="6413"/>
                  </a:lnTo>
                  <a:lnTo>
                    <a:pt x="38886" y="6413"/>
                  </a:lnTo>
                  <a:lnTo>
                    <a:pt x="38253" y="6445"/>
                  </a:lnTo>
                  <a:lnTo>
                    <a:pt x="37628" y="6478"/>
                  </a:lnTo>
                  <a:lnTo>
                    <a:pt x="36378" y="6518"/>
                  </a:lnTo>
                  <a:lnTo>
                    <a:pt x="35128" y="6535"/>
                  </a:lnTo>
                  <a:lnTo>
                    <a:pt x="33879" y="6551"/>
                  </a:lnTo>
                  <a:lnTo>
                    <a:pt x="32637" y="6543"/>
                  </a:lnTo>
                  <a:lnTo>
                    <a:pt x="31387" y="6535"/>
                  </a:lnTo>
                  <a:lnTo>
                    <a:pt x="30145" y="6510"/>
                  </a:lnTo>
                  <a:lnTo>
                    <a:pt x="28895" y="6486"/>
                  </a:lnTo>
                  <a:lnTo>
                    <a:pt x="26403" y="6429"/>
                  </a:lnTo>
                  <a:lnTo>
                    <a:pt x="25161" y="6413"/>
                  </a:lnTo>
                  <a:lnTo>
                    <a:pt x="23912" y="6388"/>
                  </a:lnTo>
                  <a:lnTo>
                    <a:pt x="22670" y="6380"/>
                  </a:lnTo>
                  <a:lnTo>
                    <a:pt x="21420" y="6380"/>
                  </a:lnTo>
                  <a:lnTo>
                    <a:pt x="20162" y="6388"/>
                  </a:lnTo>
                  <a:lnTo>
                    <a:pt x="18912" y="6413"/>
                  </a:lnTo>
                  <a:lnTo>
                    <a:pt x="18465" y="6405"/>
                  </a:lnTo>
                  <a:lnTo>
                    <a:pt x="18019" y="6380"/>
                  </a:lnTo>
                  <a:lnTo>
                    <a:pt x="17573" y="6348"/>
                  </a:lnTo>
                  <a:lnTo>
                    <a:pt x="17126" y="6291"/>
                  </a:lnTo>
                  <a:lnTo>
                    <a:pt x="16680" y="6226"/>
                  </a:lnTo>
                  <a:lnTo>
                    <a:pt x="16233" y="6153"/>
                  </a:lnTo>
                  <a:lnTo>
                    <a:pt x="15787" y="6072"/>
                  </a:lnTo>
                  <a:lnTo>
                    <a:pt x="15341" y="5975"/>
                  </a:lnTo>
                  <a:lnTo>
                    <a:pt x="14886" y="5877"/>
                  </a:lnTo>
                  <a:lnTo>
                    <a:pt x="14440" y="5772"/>
                  </a:lnTo>
                  <a:lnTo>
                    <a:pt x="13547" y="5552"/>
                  </a:lnTo>
                  <a:lnTo>
                    <a:pt x="12654" y="5333"/>
                  </a:lnTo>
                  <a:lnTo>
                    <a:pt x="11761" y="5114"/>
                  </a:lnTo>
                  <a:lnTo>
                    <a:pt x="12037" y="4968"/>
                  </a:lnTo>
                  <a:lnTo>
                    <a:pt x="12313" y="4838"/>
                  </a:lnTo>
                  <a:lnTo>
                    <a:pt x="12597" y="4716"/>
                  </a:lnTo>
                  <a:lnTo>
                    <a:pt x="12873" y="4603"/>
                  </a:lnTo>
                  <a:lnTo>
                    <a:pt x="13149" y="4514"/>
                  </a:lnTo>
                  <a:lnTo>
                    <a:pt x="13433" y="4424"/>
                  </a:lnTo>
                  <a:lnTo>
                    <a:pt x="13709" y="4351"/>
                  </a:lnTo>
                  <a:lnTo>
                    <a:pt x="13993" y="4286"/>
                  </a:lnTo>
                  <a:lnTo>
                    <a:pt x="14277" y="4238"/>
                  </a:lnTo>
                  <a:lnTo>
                    <a:pt x="14553" y="4189"/>
                  </a:lnTo>
                  <a:lnTo>
                    <a:pt x="14837" y="4148"/>
                  </a:lnTo>
                  <a:lnTo>
                    <a:pt x="15113" y="4124"/>
                  </a:lnTo>
                  <a:lnTo>
                    <a:pt x="15397" y="4092"/>
                  </a:lnTo>
                  <a:lnTo>
                    <a:pt x="15682" y="4075"/>
                  </a:lnTo>
                  <a:lnTo>
                    <a:pt x="16242" y="4051"/>
                  </a:lnTo>
                  <a:lnTo>
                    <a:pt x="16810" y="4043"/>
                  </a:lnTo>
                  <a:lnTo>
                    <a:pt x="17370" y="4035"/>
                  </a:lnTo>
                  <a:lnTo>
                    <a:pt x="17938" y="4035"/>
                  </a:lnTo>
                  <a:lnTo>
                    <a:pt x="18498" y="4018"/>
                  </a:lnTo>
                  <a:lnTo>
                    <a:pt x="19058" y="4002"/>
                  </a:lnTo>
                  <a:lnTo>
                    <a:pt x="19334" y="3986"/>
                  </a:lnTo>
                  <a:lnTo>
                    <a:pt x="19618" y="3970"/>
                  </a:lnTo>
                  <a:lnTo>
                    <a:pt x="19894" y="3937"/>
                  </a:lnTo>
                  <a:lnTo>
                    <a:pt x="20170" y="3905"/>
                  </a:lnTo>
                  <a:lnTo>
                    <a:pt x="20446" y="3864"/>
                  </a:lnTo>
                  <a:lnTo>
                    <a:pt x="20730" y="3816"/>
                  </a:lnTo>
                  <a:lnTo>
                    <a:pt x="20332" y="3669"/>
                  </a:lnTo>
                  <a:lnTo>
                    <a:pt x="19935" y="3523"/>
                  </a:lnTo>
                  <a:lnTo>
                    <a:pt x="19537" y="3394"/>
                  </a:lnTo>
                  <a:lnTo>
                    <a:pt x="19139" y="3272"/>
                  </a:lnTo>
                  <a:lnTo>
                    <a:pt x="18741" y="3158"/>
                  </a:lnTo>
                  <a:lnTo>
                    <a:pt x="18344" y="3053"/>
                  </a:lnTo>
                  <a:lnTo>
                    <a:pt x="17946" y="2955"/>
                  </a:lnTo>
                  <a:lnTo>
                    <a:pt x="17540" y="2866"/>
                  </a:lnTo>
                  <a:lnTo>
                    <a:pt x="17134" y="2785"/>
                  </a:lnTo>
                  <a:lnTo>
                    <a:pt x="16737" y="2704"/>
                  </a:lnTo>
                  <a:lnTo>
                    <a:pt x="16331" y="2631"/>
                  </a:lnTo>
                  <a:lnTo>
                    <a:pt x="15925" y="2566"/>
                  </a:lnTo>
                  <a:lnTo>
                    <a:pt x="15113" y="2444"/>
                  </a:lnTo>
                  <a:lnTo>
                    <a:pt x="14302" y="2338"/>
                  </a:lnTo>
                  <a:lnTo>
                    <a:pt x="13490" y="2233"/>
                  </a:lnTo>
                  <a:lnTo>
                    <a:pt x="12670" y="2135"/>
                  </a:lnTo>
                  <a:lnTo>
                    <a:pt x="11859" y="2038"/>
                  </a:lnTo>
                  <a:lnTo>
                    <a:pt x="11039" y="1941"/>
                  </a:lnTo>
                  <a:lnTo>
                    <a:pt x="10227" y="1835"/>
                  </a:lnTo>
                  <a:lnTo>
                    <a:pt x="9416" y="1705"/>
                  </a:lnTo>
                  <a:lnTo>
                    <a:pt x="9010" y="1640"/>
                  </a:lnTo>
                  <a:lnTo>
                    <a:pt x="8604" y="1567"/>
                  </a:lnTo>
                  <a:lnTo>
                    <a:pt x="8198" y="1494"/>
                  </a:lnTo>
                  <a:lnTo>
                    <a:pt x="7792" y="1405"/>
                  </a:lnTo>
                  <a:lnTo>
                    <a:pt x="6810" y="1226"/>
                  </a:lnTo>
                  <a:lnTo>
                    <a:pt x="5836" y="1040"/>
                  </a:lnTo>
                  <a:lnTo>
                    <a:pt x="3880" y="658"/>
                  </a:lnTo>
                  <a:lnTo>
                    <a:pt x="2914" y="472"/>
                  </a:lnTo>
                  <a:lnTo>
                    <a:pt x="1940" y="301"/>
                  </a:lnTo>
                  <a:lnTo>
                    <a:pt x="966" y="139"/>
                  </a:lnTo>
                  <a:lnTo>
                    <a:pt x="488" y="66"/>
                  </a:lnTo>
                  <a:lnTo>
                    <a:pt x="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0" name="Google Shape;390;p5"/>
          <p:cNvGrpSpPr/>
          <p:nvPr/>
        </p:nvGrpSpPr>
        <p:grpSpPr>
          <a:xfrm flipH="1">
            <a:off x="11151865" y="5978203"/>
            <a:ext cx="927244" cy="812995"/>
            <a:chOff x="5960374" y="-1488995"/>
            <a:chExt cx="931966" cy="817244"/>
          </a:xfrm>
        </p:grpSpPr>
        <p:sp>
          <p:nvSpPr>
            <p:cNvPr id="391" name="Google Shape;391;p5"/>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5"/>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5"/>
            <p:cNvSpPr/>
            <p:nvPr/>
          </p:nvSpPr>
          <p:spPr>
            <a:xfrm>
              <a:off x="6388339" y="-1430267"/>
              <a:ext cx="452337" cy="758516"/>
            </a:xfrm>
            <a:custGeom>
              <a:avLst/>
              <a:gdLst/>
              <a:ahLst/>
              <a:cxnLst/>
              <a:rect l="l" t="t" r="r" b="b"/>
              <a:pathLst>
                <a:path w="5122" h="8589" extrusionOk="0">
                  <a:moveTo>
                    <a:pt x="2387" y="1"/>
                  </a:moveTo>
                  <a:lnTo>
                    <a:pt x="0" y="3077"/>
                  </a:lnTo>
                  <a:lnTo>
                    <a:pt x="0" y="8588"/>
                  </a:lnTo>
                  <a:lnTo>
                    <a:pt x="5122" y="7752"/>
                  </a:lnTo>
                  <a:lnTo>
                    <a:pt x="5122" y="2517"/>
                  </a:lnTo>
                  <a:lnTo>
                    <a:pt x="2387" y="1"/>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5"/>
            <p:cNvSpPr/>
            <p:nvPr/>
          </p:nvSpPr>
          <p:spPr>
            <a:xfrm>
              <a:off x="6388339" y="-1416578"/>
              <a:ext cx="452337" cy="744828"/>
            </a:xfrm>
            <a:custGeom>
              <a:avLst/>
              <a:gdLst/>
              <a:ahLst/>
              <a:cxnLst/>
              <a:rect l="l" t="t" r="r" b="b"/>
              <a:pathLst>
                <a:path w="5122" h="8434" extrusionOk="0">
                  <a:moveTo>
                    <a:pt x="2557" y="0"/>
                  </a:moveTo>
                  <a:lnTo>
                    <a:pt x="17" y="4058"/>
                  </a:lnTo>
                  <a:lnTo>
                    <a:pt x="0" y="4058"/>
                  </a:lnTo>
                  <a:lnTo>
                    <a:pt x="0" y="8409"/>
                  </a:lnTo>
                  <a:lnTo>
                    <a:pt x="0" y="8433"/>
                  </a:lnTo>
                  <a:lnTo>
                    <a:pt x="5122" y="7597"/>
                  </a:lnTo>
                  <a:lnTo>
                    <a:pt x="5122" y="2362"/>
                  </a:lnTo>
                  <a:lnTo>
                    <a:pt x="255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5"/>
            <p:cNvSpPr/>
            <p:nvPr/>
          </p:nvSpPr>
          <p:spPr>
            <a:xfrm>
              <a:off x="6012037" y="-1232357"/>
              <a:ext cx="376388" cy="558400"/>
            </a:xfrm>
            <a:custGeom>
              <a:avLst/>
              <a:gdLst/>
              <a:ahLst/>
              <a:cxnLst/>
              <a:rect l="l" t="t" r="r" b="b"/>
              <a:pathLst>
                <a:path w="4262" h="6323" extrusionOk="0">
                  <a:moveTo>
                    <a:pt x="0" y="0"/>
                  </a:moveTo>
                  <a:lnTo>
                    <a:pt x="0" y="5203"/>
                  </a:lnTo>
                  <a:lnTo>
                    <a:pt x="4261" y="6323"/>
                  </a:lnTo>
                  <a:lnTo>
                    <a:pt x="4261" y="98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5"/>
            <p:cNvSpPr/>
            <p:nvPr/>
          </p:nvSpPr>
          <p:spPr>
            <a:xfrm>
              <a:off x="6388339" y="-1420199"/>
              <a:ext cx="225903" cy="362081"/>
            </a:xfrm>
            <a:custGeom>
              <a:avLst/>
              <a:gdLst/>
              <a:ahLst/>
              <a:cxnLst/>
              <a:rect l="l" t="t" r="r" b="b"/>
              <a:pathLst>
                <a:path w="2558" h="4100" extrusionOk="0">
                  <a:moveTo>
                    <a:pt x="2305" y="1"/>
                  </a:moveTo>
                  <a:lnTo>
                    <a:pt x="0" y="2963"/>
                  </a:lnTo>
                  <a:lnTo>
                    <a:pt x="0" y="3109"/>
                  </a:lnTo>
                  <a:lnTo>
                    <a:pt x="0" y="4099"/>
                  </a:lnTo>
                  <a:lnTo>
                    <a:pt x="17" y="4099"/>
                  </a:lnTo>
                  <a:lnTo>
                    <a:pt x="2557" y="41"/>
                  </a:lnTo>
                  <a:lnTo>
                    <a:pt x="2541" y="25"/>
                  </a:lnTo>
                  <a:lnTo>
                    <a:pt x="230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5"/>
            <p:cNvSpPr/>
            <p:nvPr/>
          </p:nvSpPr>
          <p:spPr>
            <a:xfrm>
              <a:off x="6012037" y="-1228118"/>
              <a:ext cx="376388" cy="170002"/>
            </a:xfrm>
            <a:custGeom>
              <a:avLst/>
              <a:gdLst/>
              <a:ahLst/>
              <a:cxnLst/>
              <a:rect l="l" t="t" r="r" b="b"/>
              <a:pathLst>
                <a:path w="4262" h="1925" extrusionOk="0">
                  <a:moveTo>
                    <a:pt x="211" y="1"/>
                  </a:moveTo>
                  <a:lnTo>
                    <a:pt x="8" y="236"/>
                  </a:lnTo>
                  <a:lnTo>
                    <a:pt x="0" y="983"/>
                  </a:lnTo>
                  <a:lnTo>
                    <a:pt x="4261" y="1924"/>
                  </a:lnTo>
                  <a:lnTo>
                    <a:pt x="4261" y="934"/>
                  </a:lnTo>
                  <a:lnTo>
                    <a:pt x="21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5"/>
            <p:cNvSpPr/>
            <p:nvPr/>
          </p:nvSpPr>
          <p:spPr>
            <a:xfrm>
              <a:off x="5960374" y="-1488995"/>
              <a:ext cx="669585" cy="401469"/>
            </a:xfrm>
            <a:custGeom>
              <a:avLst/>
              <a:gdLst/>
              <a:ahLst/>
              <a:cxnLst/>
              <a:rect l="l" t="t" r="r" b="b"/>
              <a:pathLst>
                <a:path w="7582" h="4546" extrusionOk="0">
                  <a:moveTo>
                    <a:pt x="3045" y="0"/>
                  </a:moveTo>
                  <a:lnTo>
                    <a:pt x="1" y="3466"/>
                  </a:lnTo>
                  <a:lnTo>
                    <a:pt x="4863" y="4546"/>
                  </a:lnTo>
                  <a:lnTo>
                    <a:pt x="7582" y="528"/>
                  </a:lnTo>
                  <a:lnTo>
                    <a:pt x="3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5"/>
            <p:cNvSpPr/>
            <p:nvPr/>
          </p:nvSpPr>
          <p:spPr>
            <a:xfrm>
              <a:off x="6042859" y="-1073305"/>
              <a:ext cx="62437" cy="152074"/>
            </a:xfrm>
            <a:custGeom>
              <a:avLst/>
              <a:gdLst/>
              <a:ahLst/>
              <a:cxnLst/>
              <a:rect l="l" t="t" r="r" b="b"/>
              <a:pathLst>
                <a:path w="707" h="1722" extrusionOk="0">
                  <a:moveTo>
                    <a:pt x="0" y="1"/>
                  </a:moveTo>
                  <a:lnTo>
                    <a:pt x="0" y="1567"/>
                  </a:lnTo>
                  <a:lnTo>
                    <a:pt x="706" y="1722"/>
                  </a:lnTo>
                  <a:lnTo>
                    <a:pt x="706" y="15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5"/>
            <p:cNvSpPr/>
            <p:nvPr/>
          </p:nvSpPr>
          <p:spPr>
            <a:xfrm>
              <a:off x="6279361" y="-1015195"/>
              <a:ext cx="62437" cy="151279"/>
            </a:xfrm>
            <a:custGeom>
              <a:avLst/>
              <a:gdLst/>
              <a:ahLst/>
              <a:cxnLst/>
              <a:rect l="l" t="t" r="r" b="b"/>
              <a:pathLst>
                <a:path w="707" h="1713" extrusionOk="0">
                  <a:moveTo>
                    <a:pt x="1" y="0"/>
                  </a:moveTo>
                  <a:lnTo>
                    <a:pt x="1" y="1559"/>
                  </a:lnTo>
                  <a:lnTo>
                    <a:pt x="707" y="1713"/>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5"/>
            <p:cNvSpPr/>
            <p:nvPr/>
          </p:nvSpPr>
          <p:spPr>
            <a:xfrm>
              <a:off x="6162523" y="-1038863"/>
              <a:ext cx="62437" cy="321899"/>
            </a:xfrm>
            <a:custGeom>
              <a:avLst/>
              <a:gdLst/>
              <a:ahLst/>
              <a:cxnLst/>
              <a:rect l="l" t="t" r="r" b="b"/>
              <a:pathLst>
                <a:path w="707" h="3645" extrusionOk="0">
                  <a:moveTo>
                    <a:pt x="1" y="0"/>
                  </a:moveTo>
                  <a:lnTo>
                    <a:pt x="1" y="3450"/>
                  </a:lnTo>
                  <a:lnTo>
                    <a:pt x="707" y="3645"/>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02" name="Google Shape;402;p5"/>
            <p:cNvGrpSpPr/>
            <p:nvPr/>
          </p:nvGrpSpPr>
          <p:grpSpPr>
            <a:xfrm>
              <a:off x="6073680" y="-1471067"/>
              <a:ext cx="434411" cy="338414"/>
              <a:chOff x="5387880" y="-2385467"/>
              <a:chExt cx="434411" cy="338414"/>
            </a:xfrm>
          </p:grpSpPr>
          <p:sp>
            <p:nvSpPr>
              <p:cNvPr id="403" name="Google Shape;403;p5"/>
              <p:cNvSpPr/>
              <p:nvPr/>
            </p:nvSpPr>
            <p:spPr>
              <a:xfrm>
                <a:off x="5387880" y="-2356854"/>
                <a:ext cx="192875" cy="218044"/>
              </a:xfrm>
              <a:custGeom>
                <a:avLst/>
                <a:gdLst/>
                <a:ahLst/>
                <a:cxnLst/>
                <a:rect l="l" t="t" r="r" b="b"/>
                <a:pathLst>
                  <a:path w="2184" h="2469" extrusionOk="0">
                    <a:moveTo>
                      <a:pt x="2184" y="1"/>
                    </a:moveTo>
                    <a:lnTo>
                      <a:pt x="1088" y="1226"/>
                    </a:lnTo>
                    <a:lnTo>
                      <a:pt x="0" y="2468"/>
                    </a:lnTo>
                    <a:lnTo>
                      <a:pt x="1096" y="1235"/>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5"/>
              <p:cNvSpPr/>
              <p:nvPr/>
            </p:nvSpPr>
            <p:spPr>
              <a:xfrm>
                <a:off x="5609369" y="-2373987"/>
                <a:ext cx="192168" cy="217955"/>
              </a:xfrm>
              <a:custGeom>
                <a:avLst/>
                <a:gdLst/>
                <a:ahLst/>
                <a:cxnLst/>
                <a:rect l="l" t="t" r="r" b="b"/>
                <a:pathLst>
                  <a:path w="2176" h="2468" extrusionOk="0">
                    <a:moveTo>
                      <a:pt x="2175" y="0"/>
                    </a:moveTo>
                    <a:lnTo>
                      <a:pt x="1080" y="1234"/>
                    </a:lnTo>
                    <a:lnTo>
                      <a:pt x="0" y="2467"/>
                    </a:lnTo>
                    <a:lnTo>
                      <a:pt x="1088" y="1242"/>
                    </a:lnTo>
                    <a:lnTo>
                      <a:pt x="21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5"/>
              <p:cNvSpPr/>
              <p:nvPr/>
            </p:nvSpPr>
            <p:spPr>
              <a:xfrm>
                <a:off x="5629416" y="-2265097"/>
                <a:ext cx="192875" cy="218044"/>
              </a:xfrm>
              <a:custGeom>
                <a:avLst/>
                <a:gdLst/>
                <a:ahLst/>
                <a:cxnLst/>
                <a:rect l="l" t="t" r="r" b="b"/>
                <a:pathLst>
                  <a:path w="2184" h="2469" extrusionOk="0">
                    <a:moveTo>
                      <a:pt x="2184" y="1"/>
                    </a:moveTo>
                    <a:lnTo>
                      <a:pt x="1088" y="1234"/>
                    </a:lnTo>
                    <a:lnTo>
                      <a:pt x="1"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5"/>
              <p:cNvSpPr/>
              <p:nvPr/>
            </p:nvSpPr>
            <p:spPr>
              <a:xfrm>
                <a:off x="5470276" y="-2385467"/>
                <a:ext cx="192168" cy="218662"/>
              </a:xfrm>
              <a:custGeom>
                <a:avLst/>
                <a:gdLst/>
                <a:ahLst/>
                <a:cxnLst/>
                <a:rect l="l" t="t" r="r" b="b"/>
                <a:pathLst>
                  <a:path w="2176" h="2476" extrusionOk="0">
                    <a:moveTo>
                      <a:pt x="2176" y="0"/>
                    </a:moveTo>
                    <a:lnTo>
                      <a:pt x="1088" y="1234"/>
                    </a:lnTo>
                    <a:lnTo>
                      <a:pt x="1" y="2476"/>
                    </a:lnTo>
                    <a:lnTo>
                      <a:pt x="1" y="2476"/>
                    </a:lnTo>
                    <a:lnTo>
                      <a:pt x="1096" y="1242"/>
                    </a:lnTo>
                    <a:lnTo>
                      <a:pt x="217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5"/>
              <p:cNvSpPr/>
              <p:nvPr/>
            </p:nvSpPr>
            <p:spPr>
              <a:xfrm>
                <a:off x="5566361" y="-2265097"/>
                <a:ext cx="192875" cy="218044"/>
              </a:xfrm>
              <a:custGeom>
                <a:avLst/>
                <a:gdLst/>
                <a:ahLst/>
                <a:cxnLst/>
                <a:rect l="l" t="t" r="r" b="b"/>
                <a:pathLst>
                  <a:path w="2184" h="2469" extrusionOk="0">
                    <a:moveTo>
                      <a:pt x="2184" y="1"/>
                    </a:moveTo>
                    <a:lnTo>
                      <a:pt x="1088" y="1234"/>
                    </a:lnTo>
                    <a:lnTo>
                      <a:pt x="0"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5"/>
              <p:cNvSpPr/>
              <p:nvPr/>
            </p:nvSpPr>
            <p:spPr>
              <a:xfrm>
                <a:off x="5521144" y="-2326033"/>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5"/>
              <p:cNvSpPr/>
              <p:nvPr/>
            </p:nvSpPr>
            <p:spPr>
              <a:xfrm>
                <a:off x="5484671" y="-2235688"/>
                <a:ext cx="97497" cy="17309"/>
              </a:xfrm>
              <a:custGeom>
                <a:avLst/>
                <a:gdLst/>
                <a:ahLst/>
                <a:cxnLst/>
                <a:rect l="l" t="t" r="r" b="b"/>
                <a:pathLst>
                  <a:path w="1104" h="196" extrusionOk="0">
                    <a:moveTo>
                      <a:pt x="0" y="1"/>
                    </a:moveTo>
                    <a:lnTo>
                      <a:pt x="544" y="98"/>
                    </a:lnTo>
                    <a:lnTo>
                      <a:pt x="1104" y="195"/>
                    </a:lnTo>
                    <a:lnTo>
                      <a:pt x="552" y="90"/>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5"/>
              <p:cNvSpPr/>
              <p:nvPr/>
            </p:nvSpPr>
            <p:spPr>
              <a:xfrm>
                <a:off x="5593561" y="-2138897"/>
                <a:ext cx="97585" cy="16514"/>
              </a:xfrm>
              <a:custGeom>
                <a:avLst/>
                <a:gdLst/>
                <a:ahLst/>
                <a:cxnLst/>
                <a:rect l="l" t="t" r="r" b="b"/>
                <a:pathLst>
                  <a:path w="1105" h="187" extrusionOk="0">
                    <a:moveTo>
                      <a:pt x="1" y="0"/>
                    </a:moveTo>
                    <a:lnTo>
                      <a:pt x="545" y="98"/>
                    </a:lnTo>
                    <a:lnTo>
                      <a:pt x="1105" y="187"/>
                    </a:lnTo>
                    <a:lnTo>
                      <a:pt x="553" y="90"/>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5"/>
              <p:cNvSpPr/>
              <p:nvPr/>
            </p:nvSpPr>
            <p:spPr>
              <a:xfrm>
                <a:off x="5637276" y="-2209194"/>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2" name="Google Shape;412;p5"/>
            <p:cNvSpPr/>
            <p:nvPr/>
          </p:nvSpPr>
          <p:spPr>
            <a:xfrm>
              <a:off x="6506591" y="-1194383"/>
              <a:ext cx="98998" cy="124079"/>
            </a:xfrm>
            <a:custGeom>
              <a:avLst/>
              <a:gdLst/>
              <a:ahLst/>
              <a:cxnLst/>
              <a:rect l="l" t="t" r="r" b="b"/>
              <a:pathLst>
                <a:path w="1121" h="1405" extrusionOk="0">
                  <a:moveTo>
                    <a:pt x="1121" y="0"/>
                  </a:moveTo>
                  <a:lnTo>
                    <a:pt x="1" y="252"/>
                  </a:lnTo>
                  <a:lnTo>
                    <a:pt x="1" y="1404"/>
                  </a:lnTo>
                  <a:lnTo>
                    <a:pt x="1121" y="1153"/>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5"/>
            <p:cNvSpPr/>
            <p:nvPr/>
          </p:nvSpPr>
          <p:spPr>
            <a:xfrm>
              <a:off x="6505884" y="-1031710"/>
              <a:ext cx="260963" cy="154194"/>
            </a:xfrm>
            <a:custGeom>
              <a:avLst/>
              <a:gdLst/>
              <a:ahLst/>
              <a:cxnLst/>
              <a:rect l="l" t="t" r="r" b="b"/>
              <a:pathLst>
                <a:path w="2955" h="1746" extrusionOk="0">
                  <a:moveTo>
                    <a:pt x="2955" y="1"/>
                  </a:moveTo>
                  <a:lnTo>
                    <a:pt x="1" y="593"/>
                  </a:lnTo>
                  <a:lnTo>
                    <a:pt x="1" y="1746"/>
                  </a:lnTo>
                  <a:lnTo>
                    <a:pt x="2955" y="1153"/>
                  </a:lnTo>
                  <a:lnTo>
                    <a:pt x="2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5"/>
            <p:cNvSpPr/>
            <p:nvPr/>
          </p:nvSpPr>
          <p:spPr>
            <a:xfrm>
              <a:off x="6642063" y="-1218757"/>
              <a:ext cx="98998" cy="123373"/>
            </a:xfrm>
            <a:custGeom>
              <a:avLst/>
              <a:gdLst/>
              <a:ahLst/>
              <a:cxnLst/>
              <a:rect l="l" t="t" r="r" b="b"/>
              <a:pathLst>
                <a:path w="1121" h="1397" extrusionOk="0">
                  <a:moveTo>
                    <a:pt x="1121" y="0"/>
                  </a:moveTo>
                  <a:lnTo>
                    <a:pt x="1" y="252"/>
                  </a:lnTo>
                  <a:lnTo>
                    <a:pt x="1" y="1396"/>
                  </a:lnTo>
                  <a:lnTo>
                    <a:pt x="1121" y="1145"/>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5" name="Google Shape;415;p5"/>
          <p:cNvGrpSpPr/>
          <p:nvPr/>
        </p:nvGrpSpPr>
        <p:grpSpPr>
          <a:xfrm flipH="1">
            <a:off x="10112220" y="5992029"/>
            <a:ext cx="1185297" cy="813216"/>
            <a:chOff x="3612925" y="-1524850"/>
            <a:chExt cx="1438700" cy="987072"/>
          </a:xfrm>
        </p:grpSpPr>
        <p:sp>
          <p:nvSpPr>
            <p:cNvPr id="416" name="Google Shape;416;p5"/>
            <p:cNvSpPr/>
            <p:nvPr/>
          </p:nvSpPr>
          <p:spPr>
            <a:xfrm>
              <a:off x="3612925" y="-1448901"/>
              <a:ext cx="225197" cy="301146"/>
            </a:xfrm>
            <a:custGeom>
              <a:avLst/>
              <a:gdLst/>
              <a:ahLst/>
              <a:cxnLst/>
              <a:rect l="l" t="t" r="r" b="b"/>
              <a:pathLst>
                <a:path w="2550" h="3410" extrusionOk="0">
                  <a:moveTo>
                    <a:pt x="2549" y="1"/>
                  </a:moveTo>
                  <a:lnTo>
                    <a:pt x="1" y="3410"/>
                  </a:lnTo>
                  <a:lnTo>
                    <a:pt x="2387" y="3345"/>
                  </a:lnTo>
                  <a:lnTo>
                    <a:pt x="2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5"/>
            <p:cNvSpPr/>
            <p:nvPr/>
          </p:nvSpPr>
          <p:spPr>
            <a:xfrm>
              <a:off x="4005741" y="-1182902"/>
              <a:ext cx="981328" cy="645123"/>
            </a:xfrm>
            <a:custGeom>
              <a:avLst/>
              <a:gdLst/>
              <a:ahLst/>
              <a:cxnLst/>
              <a:rect l="l" t="t" r="r" b="b"/>
              <a:pathLst>
                <a:path w="11112" h="7305" extrusionOk="0">
                  <a:moveTo>
                    <a:pt x="11112" y="0"/>
                  </a:moveTo>
                  <a:lnTo>
                    <a:pt x="0" y="1364"/>
                  </a:lnTo>
                  <a:lnTo>
                    <a:pt x="0" y="7305"/>
                  </a:lnTo>
                  <a:lnTo>
                    <a:pt x="11112" y="5941"/>
                  </a:lnTo>
                  <a:lnTo>
                    <a:pt x="11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5"/>
            <p:cNvSpPr/>
            <p:nvPr/>
          </p:nvSpPr>
          <p:spPr>
            <a:xfrm>
              <a:off x="3663087" y="-1448901"/>
              <a:ext cx="342741" cy="911120"/>
            </a:xfrm>
            <a:custGeom>
              <a:avLst/>
              <a:gdLst/>
              <a:ahLst/>
              <a:cxnLst/>
              <a:rect l="l" t="t" r="r" b="b"/>
              <a:pathLst>
                <a:path w="3881" h="10317" extrusionOk="0">
                  <a:moveTo>
                    <a:pt x="1981" y="1"/>
                  </a:moveTo>
                  <a:lnTo>
                    <a:pt x="1" y="3312"/>
                  </a:lnTo>
                  <a:lnTo>
                    <a:pt x="1" y="8572"/>
                  </a:lnTo>
                  <a:lnTo>
                    <a:pt x="3880" y="10317"/>
                  </a:lnTo>
                  <a:lnTo>
                    <a:pt x="3880" y="4376"/>
                  </a:lnTo>
                  <a:lnTo>
                    <a:pt x="19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5"/>
            <p:cNvSpPr/>
            <p:nvPr/>
          </p:nvSpPr>
          <p:spPr>
            <a:xfrm>
              <a:off x="3663087" y="-1448901"/>
              <a:ext cx="342741" cy="911120"/>
            </a:xfrm>
            <a:custGeom>
              <a:avLst/>
              <a:gdLst/>
              <a:ahLst/>
              <a:cxnLst/>
              <a:rect l="l" t="t" r="r" b="b"/>
              <a:pathLst>
                <a:path w="3881" h="10317" fill="none" extrusionOk="0">
                  <a:moveTo>
                    <a:pt x="1" y="8572"/>
                  </a:moveTo>
                  <a:lnTo>
                    <a:pt x="3880" y="10317"/>
                  </a:lnTo>
                  <a:lnTo>
                    <a:pt x="3880" y="4376"/>
                  </a:lnTo>
                  <a:lnTo>
                    <a:pt x="1981" y="1"/>
                  </a:lnTo>
                  <a:lnTo>
                    <a:pt x="1" y="3312"/>
                  </a:lnTo>
                  <a:lnTo>
                    <a:pt x="1" y="8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5"/>
            <p:cNvSpPr/>
            <p:nvPr/>
          </p:nvSpPr>
          <p:spPr>
            <a:xfrm>
              <a:off x="4005741" y="-1071098"/>
              <a:ext cx="981328" cy="533319"/>
            </a:xfrm>
            <a:custGeom>
              <a:avLst/>
              <a:gdLst/>
              <a:ahLst/>
              <a:cxnLst/>
              <a:rect l="l" t="t" r="r" b="b"/>
              <a:pathLst>
                <a:path w="11112" h="6039" extrusionOk="0">
                  <a:moveTo>
                    <a:pt x="11112" y="0"/>
                  </a:moveTo>
                  <a:lnTo>
                    <a:pt x="0" y="1120"/>
                  </a:lnTo>
                  <a:lnTo>
                    <a:pt x="0" y="6039"/>
                  </a:lnTo>
                  <a:lnTo>
                    <a:pt x="11112" y="4675"/>
                  </a:lnTo>
                  <a:lnTo>
                    <a:pt x="11112"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5"/>
            <p:cNvSpPr/>
            <p:nvPr/>
          </p:nvSpPr>
          <p:spPr>
            <a:xfrm>
              <a:off x="3906124" y="-1288348"/>
              <a:ext cx="99705" cy="316247"/>
            </a:xfrm>
            <a:custGeom>
              <a:avLst/>
              <a:gdLst/>
              <a:ahLst/>
              <a:cxnLst/>
              <a:rect l="l" t="t" r="r" b="b"/>
              <a:pathLst>
                <a:path w="1129" h="3581" extrusionOk="0">
                  <a:moveTo>
                    <a:pt x="0" y="1"/>
                  </a:moveTo>
                  <a:lnTo>
                    <a:pt x="1128" y="3580"/>
                  </a:lnTo>
                  <a:lnTo>
                    <a:pt x="1128" y="2558"/>
                  </a:lnTo>
                  <a:lnTo>
                    <a:pt x="33" y="42"/>
                  </a:lnTo>
                  <a:lnTo>
                    <a:pt x="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5"/>
            <p:cNvSpPr/>
            <p:nvPr/>
          </p:nvSpPr>
          <p:spPr>
            <a:xfrm>
              <a:off x="3906124" y="-1288348"/>
              <a:ext cx="99705" cy="316247"/>
            </a:xfrm>
            <a:custGeom>
              <a:avLst/>
              <a:gdLst/>
              <a:ahLst/>
              <a:cxnLst/>
              <a:rect l="l" t="t" r="r" b="b"/>
              <a:pathLst>
                <a:path w="1129" h="3581" fill="none" extrusionOk="0">
                  <a:moveTo>
                    <a:pt x="0" y="1"/>
                  </a:moveTo>
                  <a:lnTo>
                    <a:pt x="1128" y="3580"/>
                  </a:lnTo>
                  <a:lnTo>
                    <a:pt x="1128" y="2558"/>
                  </a:lnTo>
                  <a:lnTo>
                    <a:pt x="33"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5"/>
            <p:cNvSpPr/>
            <p:nvPr/>
          </p:nvSpPr>
          <p:spPr>
            <a:xfrm>
              <a:off x="4005741" y="-1182902"/>
              <a:ext cx="981328" cy="210802"/>
            </a:xfrm>
            <a:custGeom>
              <a:avLst/>
              <a:gdLst/>
              <a:ahLst/>
              <a:cxnLst/>
              <a:rect l="l" t="t" r="r" b="b"/>
              <a:pathLst>
                <a:path w="11112" h="2387" extrusionOk="0">
                  <a:moveTo>
                    <a:pt x="11112" y="0"/>
                  </a:moveTo>
                  <a:lnTo>
                    <a:pt x="0" y="1364"/>
                  </a:lnTo>
                  <a:lnTo>
                    <a:pt x="0" y="2386"/>
                  </a:lnTo>
                  <a:lnTo>
                    <a:pt x="11112" y="1266"/>
                  </a:lnTo>
                  <a:lnTo>
                    <a:pt x="11112"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5"/>
            <p:cNvSpPr/>
            <p:nvPr/>
          </p:nvSpPr>
          <p:spPr>
            <a:xfrm>
              <a:off x="4202150" y="-947106"/>
              <a:ext cx="126905" cy="205768"/>
            </a:xfrm>
            <a:custGeom>
              <a:avLst/>
              <a:gdLst/>
              <a:ahLst/>
              <a:cxnLst/>
              <a:rect l="l" t="t" r="r" b="b"/>
              <a:pathLst>
                <a:path w="1437" h="2330" extrusionOk="0">
                  <a:moveTo>
                    <a:pt x="1437" y="0"/>
                  </a:moveTo>
                  <a:lnTo>
                    <a:pt x="0" y="138"/>
                  </a:lnTo>
                  <a:lnTo>
                    <a:pt x="0" y="2330"/>
                  </a:lnTo>
                  <a:lnTo>
                    <a:pt x="1437" y="215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5"/>
            <p:cNvSpPr/>
            <p:nvPr/>
          </p:nvSpPr>
          <p:spPr>
            <a:xfrm>
              <a:off x="4432912" y="-964327"/>
              <a:ext cx="126993" cy="372061"/>
            </a:xfrm>
            <a:custGeom>
              <a:avLst/>
              <a:gdLst/>
              <a:ahLst/>
              <a:cxnLst/>
              <a:rect l="l" t="t" r="r" b="b"/>
              <a:pathLst>
                <a:path w="1438" h="4213" extrusionOk="0">
                  <a:moveTo>
                    <a:pt x="1437" y="1"/>
                  </a:moveTo>
                  <a:lnTo>
                    <a:pt x="1" y="139"/>
                  </a:lnTo>
                  <a:lnTo>
                    <a:pt x="1" y="4213"/>
                  </a:lnTo>
                  <a:lnTo>
                    <a:pt x="1437" y="4043"/>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5"/>
            <p:cNvSpPr/>
            <p:nvPr/>
          </p:nvSpPr>
          <p:spPr>
            <a:xfrm>
              <a:off x="4663762" y="-980842"/>
              <a:ext cx="126905" cy="205856"/>
            </a:xfrm>
            <a:custGeom>
              <a:avLst/>
              <a:gdLst/>
              <a:ahLst/>
              <a:cxnLst/>
              <a:rect l="l" t="t" r="r" b="b"/>
              <a:pathLst>
                <a:path w="1437" h="2331" extrusionOk="0">
                  <a:moveTo>
                    <a:pt x="1437" y="1"/>
                  </a:moveTo>
                  <a:lnTo>
                    <a:pt x="0" y="139"/>
                  </a:lnTo>
                  <a:lnTo>
                    <a:pt x="0" y="2330"/>
                  </a:lnTo>
                  <a:lnTo>
                    <a:pt x="1437" y="2160"/>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5"/>
            <p:cNvSpPr/>
            <p:nvPr/>
          </p:nvSpPr>
          <p:spPr>
            <a:xfrm>
              <a:off x="3755551" y="-1051757"/>
              <a:ext cx="109066" cy="190755"/>
            </a:xfrm>
            <a:custGeom>
              <a:avLst/>
              <a:gdLst/>
              <a:ahLst/>
              <a:cxnLst/>
              <a:rect l="l" t="t" r="r" b="b"/>
              <a:pathLst>
                <a:path w="1235" h="2160" extrusionOk="0">
                  <a:moveTo>
                    <a:pt x="1" y="0"/>
                  </a:moveTo>
                  <a:lnTo>
                    <a:pt x="1" y="1973"/>
                  </a:lnTo>
                  <a:lnTo>
                    <a:pt x="1235" y="2159"/>
                  </a:lnTo>
                  <a:lnTo>
                    <a:pt x="1235" y="18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5"/>
            <p:cNvSpPr/>
            <p:nvPr/>
          </p:nvSpPr>
          <p:spPr>
            <a:xfrm>
              <a:off x="3838035" y="-1524850"/>
              <a:ext cx="1213590" cy="473178"/>
            </a:xfrm>
            <a:custGeom>
              <a:avLst/>
              <a:gdLst/>
              <a:ahLst/>
              <a:cxnLst/>
              <a:rect l="l" t="t" r="r" b="b"/>
              <a:pathLst>
                <a:path w="13742" h="5358" extrusionOk="0">
                  <a:moveTo>
                    <a:pt x="10836" y="1"/>
                  </a:moveTo>
                  <a:lnTo>
                    <a:pt x="0" y="861"/>
                  </a:lnTo>
                  <a:lnTo>
                    <a:pt x="1899" y="5357"/>
                  </a:lnTo>
                  <a:lnTo>
                    <a:pt x="13741" y="4213"/>
                  </a:lnTo>
                  <a:lnTo>
                    <a:pt x="10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29" name="Google Shape;429;p5"/>
            <p:cNvGrpSpPr/>
            <p:nvPr/>
          </p:nvGrpSpPr>
          <p:grpSpPr>
            <a:xfrm>
              <a:off x="4153401" y="-1492616"/>
              <a:ext cx="719044" cy="391490"/>
              <a:chOff x="4534401" y="-1492616"/>
              <a:chExt cx="719044" cy="391490"/>
            </a:xfrm>
          </p:grpSpPr>
          <p:sp>
            <p:nvSpPr>
              <p:cNvPr id="430" name="Google Shape;430;p5"/>
              <p:cNvSpPr/>
              <p:nvPr/>
            </p:nvSpPr>
            <p:spPr>
              <a:xfrm>
                <a:off x="4786005" y="-1410131"/>
                <a:ext cx="161347" cy="241623"/>
              </a:xfrm>
              <a:custGeom>
                <a:avLst/>
                <a:gdLst/>
                <a:ahLst/>
                <a:cxnLst/>
                <a:rect l="l" t="t" r="r" b="b"/>
                <a:pathLst>
                  <a:path w="1827" h="2736" extrusionOk="0">
                    <a:moveTo>
                      <a:pt x="0" y="0"/>
                    </a:moveTo>
                    <a:lnTo>
                      <a:pt x="909" y="1372"/>
                    </a:lnTo>
                    <a:lnTo>
                      <a:pt x="1826" y="2735"/>
                    </a:lnTo>
                    <a:lnTo>
                      <a:pt x="917"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5"/>
              <p:cNvSpPr/>
              <p:nvPr/>
            </p:nvSpPr>
            <p:spPr>
              <a:xfrm>
                <a:off x="4569549" y="-1456761"/>
                <a:ext cx="160640" cy="242330"/>
              </a:xfrm>
              <a:custGeom>
                <a:avLst/>
                <a:gdLst/>
                <a:ahLst/>
                <a:cxnLst/>
                <a:rect l="l" t="t" r="r" b="b"/>
                <a:pathLst>
                  <a:path w="1819" h="2744" extrusionOk="0">
                    <a:moveTo>
                      <a:pt x="0" y="1"/>
                    </a:moveTo>
                    <a:lnTo>
                      <a:pt x="901" y="1372"/>
                    </a:lnTo>
                    <a:lnTo>
                      <a:pt x="1818"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5"/>
              <p:cNvSpPr/>
              <p:nvPr/>
            </p:nvSpPr>
            <p:spPr>
              <a:xfrm>
                <a:off x="4534401" y="-1351403"/>
                <a:ext cx="160640" cy="241623"/>
              </a:xfrm>
              <a:custGeom>
                <a:avLst/>
                <a:gdLst/>
                <a:ahLst/>
                <a:cxnLst/>
                <a:rect l="l" t="t" r="r" b="b"/>
                <a:pathLst>
                  <a:path w="1819" h="2736" extrusionOk="0">
                    <a:moveTo>
                      <a:pt x="0" y="1"/>
                    </a:moveTo>
                    <a:lnTo>
                      <a:pt x="901" y="1372"/>
                    </a:lnTo>
                    <a:lnTo>
                      <a:pt x="1819" y="2736"/>
                    </a:lnTo>
                    <a:lnTo>
                      <a:pt x="918"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5"/>
              <p:cNvSpPr/>
              <p:nvPr/>
            </p:nvSpPr>
            <p:spPr>
              <a:xfrm>
                <a:off x="4708554" y="-1449607"/>
                <a:ext cx="160640" cy="242418"/>
              </a:xfrm>
              <a:custGeom>
                <a:avLst/>
                <a:gdLst/>
                <a:ahLst/>
                <a:cxnLst/>
                <a:rect l="l" t="t" r="r" b="b"/>
                <a:pathLst>
                  <a:path w="1819" h="2745" extrusionOk="0">
                    <a:moveTo>
                      <a:pt x="1" y="1"/>
                    </a:moveTo>
                    <a:lnTo>
                      <a:pt x="902" y="1381"/>
                    </a:lnTo>
                    <a:lnTo>
                      <a:pt x="1819"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5"/>
              <p:cNvSpPr/>
              <p:nvPr/>
            </p:nvSpPr>
            <p:spPr>
              <a:xfrm>
                <a:off x="4596750" y="-1342748"/>
                <a:ext cx="160640" cy="241623"/>
              </a:xfrm>
              <a:custGeom>
                <a:avLst/>
                <a:gdLst/>
                <a:ahLst/>
                <a:cxnLst/>
                <a:rect l="l" t="t" r="r" b="b"/>
                <a:pathLst>
                  <a:path w="1819" h="2736" extrusionOk="0">
                    <a:moveTo>
                      <a:pt x="1" y="0"/>
                    </a:moveTo>
                    <a:lnTo>
                      <a:pt x="910" y="1372"/>
                    </a:lnTo>
                    <a:lnTo>
                      <a:pt x="1819" y="2735"/>
                    </a:lnTo>
                    <a:lnTo>
                      <a:pt x="918" y="136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5"/>
              <p:cNvSpPr/>
              <p:nvPr/>
            </p:nvSpPr>
            <p:spPr>
              <a:xfrm>
                <a:off x="4741583" y="-1371450"/>
                <a:ext cx="98998" cy="3709"/>
              </a:xfrm>
              <a:custGeom>
                <a:avLst/>
                <a:gdLst/>
                <a:ahLst/>
                <a:cxnLst/>
                <a:rect l="l" t="t" r="r" b="b"/>
                <a:pathLst>
                  <a:path w="1121" h="42" extrusionOk="0">
                    <a:moveTo>
                      <a:pt x="1120" y="0"/>
                    </a:moveTo>
                    <a:lnTo>
                      <a:pt x="560" y="17"/>
                    </a:lnTo>
                    <a:lnTo>
                      <a:pt x="0" y="41"/>
                    </a:lnTo>
                    <a:lnTo>
                      <a:pt x="0" y="41"/>
                    </a:lnTo>
                    <a:lnTo>
                      <a:pt x="560" y="25"/>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5"/>
              <p:cNvSpPr/>
              <p:nvPr/>
            </p:nvSpPr>
            <p:spPr>
              <a:xfrm>
                <a:off x="4765958" y="-1276867"/>
                <a:ext cx="98998" cy="3709"/>
              </a:xfrm>
              <a:custGeom>
                <a:avLst/>
                <a:gdLst/>
                <a:ahLst/>
                <a:cxnLst/>
                <a:rect l="l" t="t" r="r" b="b"/>
                <a:pathLst>
                  <a:path w="1121" h="42" extrusionOk="0">
                    <a:moveTo>
                      <a:pt x="1120" y="1"/>
                    </a:moveTo>
                    <a:lnTo>
                      <a:pt x="560" y="9"/>
                    </a:lnTo>
                    <a:lnTo>
                      <a:pt x="0" y="41"/>
                    </a:lnTo>
                    <a:lnTo>
                      <a:pt x="0" y="41"/>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5"/>
              <p:cNvSpPr/>
              <p:nvPr/>
            </p:nvSpPr>
            <p:spPr>
              <a:xfrm>
                <a:off x="4644792" y="-1195884"/>
                <a:ext cx="98998" cy="3709"/>
              </a:xfrm>
              <a:custGeom>
                <a:avLst/>
                <a:gdLst/>
                <a:ahLst/>
                <a:cxnLst/>
                <a:rect l="l" t="t" r="r" b="b"/>
                <a:pathLst>
                  <a:path w="1121" h="42" extrusionOk="0">
                    <a:moveTo>
                      <a:pt x="1120" y="1"/>
                    </a:moveTo>
                    <a:lnTo>
                      <a:pt x="560" y="9"/>
                    </a:lnTo>
                    <a:lnTo>
                      <a:pt x="0" y="42"/>
                    </a:lnTo>
                    <a:lnTo>
                      <a:pt x="0" y="42"/>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5"/>
              <p:cNvSpPr/>
              <p:nvPr/>
            </p:nvSpPr>
            <p:spPr>
              <a:xfrm>
                <a:off x="4611057" y="-1271127"/>
                <a:ext cx="98292" cy="3709"/>
              </a:xfrm>
              <a:custGeom>
                <a:avLst/>
                <a:gdLst/>
                <a:ahLst/>
                <a:cxnLst/>
                <a:rect l="l" t="t" r="r" b="b"/>
                <a:pathLst>
                  <a:path w="1113" h="42" extrusionOk="0">
                    <a:moveTo>
                      <a:pt x="1113" y="1"/>
                    </a:moveTo>
                    <a:lnTo>
                      <a:pt x="553" y="9"/>
                    </a:lnTo>
                    <a:lnTo>
                      <a:pt x="1" y="41"/>
                    </a:lnTo>
                    <a:lnTo>
                      <a:pt x="1" y="41"/>
                    </a:lnTo>
                    <a:lnTo>
                      <a:pt x="561" y="25"/>
                    </a:lnTo>
                    <a:lnTo>
                      <a:pt x="111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5"/>
              <p:cNvSpPr/>
              <p:nvPr/>
            </p:nvSpPr>
            <p:spPr>
              <a:xfrm>
                <a:off x="5092804" y="-1445986"/>
                <a:ext cx="160640" cy="242330"/>
              </a:xfrm>
              <a:custGeom>
                <a:avLst/>
                <a:gdLst/>
                <a:ahLst/>
                <a:cxnLst/>
                <a:rect l="l" t="t" r="r" b="b"/>
                <a:pathLst>
                  <a:path w="1819" h="2744" extrusionOk="0">
                    <a:moveTo>
                      <a:pt x="0" y="0"/>
                    </a:moveTo>
                    <a:lnTo>
                      <a:pt x="901" y="1372"/>
                    </a:lnTo>
                    <a:lnTo>
                      <a:pt x="1818" y="2744"/>
                    </a:lnTo>
                    <a:lnTo>
                      <a:pt x="917" y="1372"/>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5"/>
              <p:cNvSpPr/>
              <p:nvPr/>
            </p:nvSpPr>
            <p:spPr>
              <a:xfrm>
                <a:off x="4875554" y="-1492616"/>
                <a:ext cx="161435" cy="242418"/>
              </a:xfrm>
              <a:custGeom>
                <a:avLst/>
                <a:gdLst/>
                <a:ahLst/>
                <a:cxnLst/>
                <a:rect l="l" t="t" r="r" b="b"/>
                <a:pathLst>
                  <a:path w="1828" h="2745" extrusionOk="0">
                    <a:moveTo>
                      <a:pt x="1" y="1"/>
                    </a:moveTo>
                    <a:lnTo>
                      <a:pt x="910" y="1372"/>
                    </a:lnTo>
                    <a:lnTo>
                      <a:pt x="1827"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5"/>
              <p:cNvSpPr/>
              <p:nvPr/>
            </p:nvSpPr>
            <p:spPr>
              <a:xfrm>
                <a:off x="4840494" y="-1387258"/>
                <a:ext cx="161347" cy="242418"/>
              </a:xfrm>
              <a:custGeom>
                <a:avLst/>
                <a:gdLst/>
                <a:ahLst/>
                <a:cxnLst/>
                <a:rect l="l" t="t" r="r" b="b"/>
                <a:pathLst>
                  <a:path w="1827" h="2745" extrusionOk="0">
                    <a:moveTo>
                      <a:pt x="0" y="1"/>
                    </a:moveTo>
                    <a:lnTo>
                      <a:pt x="909" y="1373"/>
                    </a:lnTo>
                    <a:lnTo>
                      <a:pt x="1826"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5"/>
              <p:cNvSpPr/>
              <p:nvPr/>
            </p:nvSpPr>
            <p:spPr>
              <a:xfrm>
                <a:off x="5014647" y="-1484668"/>
                <a:ext cx="161347" cy="241623"/>
              </a:xfrm>
              <a:custGeom>
                <a:avLst/>
                <a:gdLst/>
                <a:ahLst/>
                <a:cxnLst/>
                <a:rect l="l" t="t" r="r" b="b"/>
                <a:pathLst>
                  <a:path w="1827" h="2736" extrusionOk="0">
                    <a:moveTo>
                      <a:pt x="0" y="0"/>
                    </a:moveTo>
                    <a:lnTo>
                      <a:pt x="909" y="1372"/>
                    </a:lnTo>
                    <a:lnTo>
                      <a:pt x="1827" y="2735"/>
                    </a:lnTo>
                    <a:lnTo>
                      <a:pt x="918"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5"/>
              <p:cNvSpPr/>
              <p:nvPr/>
            </p:nvSpPr>
            <p:spPr>
              <a:xfrm>
                <a:off x="4903549" y="-1378604"/>
                <a:ext cx="160640" cy="242330"/>
              </a:xfrm>
              <a:custGeom>
                <a:avLst/>
                <a:gdLst/>
                <a:ahLst/>
                <a:cxnLst/>
                <a:rect l="l" t="t" r="r" b="b"/>
                <a:pathLst>
                  <a:path w="1819" h="2744" extrusionOk="0">
                    <a:moveTo>
                      <a:pt x="0" y="0"/>
                    </a:moveTo>
                    <a:lnTo>
                      <a:pt x="901" y="1372"/>
                    </a:lnTo>
                    <a:lnTo>
                      <a:pt x="1818" y="2744"/>
                    </a:lnTo>
                    <a:lnTo>
                      <a:pt x="909"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5"/>
              <p:cNvSpPr/>
              <p:nvPr/>
            </p:nvSpPr>
            <p:spPr>
              <a:xfrm>
                <a:off x="5048295" y="-1407305"/>
                <a:ext cx="98998" cy="3709"/>
              </a:xfrm>
              <a:custGeom>
                <a:avLst/>
                <a:gdLst/>
                <a:ahLst/>
                <a:cxnLst/>
                <a:rect l="l" t="t" r="r" b="b"/>
                <a:pathLst>
                  <a:path w="1121" h="42" extrusionOk="0">
                    <a:moveTo>
                      <a:pt x="1121" y="1"/>
                    </a:moveTo>
                    <a:lnTo>
                      <a:pt x="561" y="17"/>
                    </a:lnTo>
                    <a:lnTo>
                      <a:pt x="1" y="41"/>
                    </a:lnTo>
                    <a:lnTo>
                      <a:pt x="561" y="33"/>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5"/>
              <p:cNvSpPr/>
              <p:nvPr/>
            </p:nvSpPr>
            <p:spPr>
              <a:xfrm>
                <a:off x="5072669" y="-1312722"/>
                <a:ext cx="98998" cy="3709"/>
              </a:xfrm>
              <a:custGeom>
                <a:avLst/>
                <a:gdLst/>
                <a:ahLst/>
                <a:cxnLst/>
                <a:rect l="l" t="t" r="r" b="b"/>
                <a:pathLst>
                  <a:path w="1121" h="42" extrusionOk="0">
                    <a:moveTo>
                      <a:pt x="1121" y="1"/>
                    </a:moveTo>
                    <a:lnTo>
                      <a:pt x="561" y="17"/>
                    </a:lnTo>
                    <a:lnTo>
                      <a:pt x="1" y="42"/>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5"/>
              <p:cNvSpPr/>
              <p:nvPr/>
            </p:nvSpPr>
            <p:spPr>
              <a:xfrm>
                <a:off x="4951592" y="-1231651"/>
                <a:ext cx="98998" cy="3621"/>
              </a:xfrm>
              <a:custGeom>
                <a:avLst/>
                <a:gdLst/>
                <a:ahLst/>
                <a:cxnLst/>
                <a:rect l="l" t="t" r="r" b="b"/>
                <a:pathLst>
                  <a:path w="1121" h="41" extrusionOk="0">
                    <a:moveTo>
                      <a:pt x="1120" y="0"/>
                    </a:moveTo>
                    <a:lnTo>
                      <a:pt x="560" y="16"/>
                    </a:lnTo>
                    <a:lnTo>
                      <a:pt x="0" y="41"/>
                    </a:lnTo>
                    <a:lnTo>
                      <a:pt x="560" y="24"/>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5"/>
              <p:cNvSpPr/>
              <p:nvPr/>
            </p:nvSpPr>
            <p:spPr>
              <a:xfrm>
                <a:off x="4917150" y="-1306982"/>
                <a:ext cx="98998" cy="3709"/>
              </a:xfrm>
              <a:custGeom>
                <a:avLst/>
                <a:gdLst/>
                <a:ahLst/>
                <a:cxnLst/>
                <a:rect l="l" t="t" r="r" b="b"/>
                <a:pathLst>
                  <a:path w="1121" h="42" extrusionOk="0">
                    <a:moveTo>
                      <a:pt x="1121" y="1"/>
                    </a:moveTo>
                    <a:lnTo>
                      <a:pt x="561" y="17"/>
                    </a:lnTo>
                    <a:lnTo>
                      <a:pt x="1" y="41"/>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48" name="Google Shape;448;p5"/>
          <p:cNvSpPr/>
          <p:nvPr/>
        </p:nvSpPr>
        <p:spPr>
          <a:xfrm>
            <a:off x="10710618" y="1697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9" name="Google Shape;449;p5"/>
          <p:cNvSpPr/>
          <p:nvPr/>
        </p:nvSpPr>
        <p:spPr>
          <a:xfrm>
            <a:off x="327817" y="2936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48648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0"/>
        <p:cNvGrpSpPr/>
        <p:nvPr/>
      </p:nvGrpSpPr>
      <p:grpSpPr>
        <a:xfrm>
          <a:off x="0" y="0"/>
          <a:ext cx="0" cy="0"/>
          <a:chOff x="0" y="0"/>
          <a:chExt cx="0" cy="0"/>
        </a:xfrm>
      </p:grpSpPr>
      <p:grpSp>
        <p:nvGrpSpPr>
          <p:cNvPr id="451" name="Google Shape;451;p6"/>
          <p:cNvGrpSpPr/>
          <p:nvPr/>
        </p:nvGrpSpPr>
        <p:grpSpPr>
          <a:xfrm flipH="1">
            <a:off x="-10596" y="4833678"/>
            <a:ext cx="14635939" cy="1814093"/>
            <a:chOff x="-1836747" y="2612247"/>
            <a:chExt cx="10976954" cy="1360570"/>
          </a:xfrm>
        </p:grpSpPr>
        <p:sp>
          <p:nvSpPr>
            <p:cNvPr id="452" name="Google Shape;452;p6"/>
            <p:cNvSpPr/>
            <p:nvPr/>
          </p:nvSpPr>
          <p:spPr>
            <a:xfrm rot="10800000">
              <a:off x="-18367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53" name="Google Shape;453;p6"/>
            <p:cNvGrpSpPr/>
            <p:nvPr/>
          </p:nvGrpSpPr>
          <p:grpSpPr>
            <a:xfrm>
              <a:off x="-7938" y="3490875"/>
              <a:ext cx="9148144" cy="481942"/>
              <a:chOff x="0" y="4231625"/>
              <a:chExt cx="9148144" cy="481942"/>
            </a:xfrm>
          </p:grpSpPr>
          <p:sp>
            <p:nvSpPr>
              <p:cNvPr id="454" name="Google Shape;454;p6"/>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6"/>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456" name="Google Shape;456;p6"/>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r>
              <a:rPr lang="en-US"/>
              <a:t>Click to edit Master title style</a:t>
            </a:r>
            <a:endParaRPr/>
          </a:p>
        </p:txBody>
      </p:sp>
      <p:sp>
        <p:nvSpPr>
          <p:cNvPr id="457" name="Google Shape;457;p6"/>
          <p:cNvSpPr/>
          <p:nvPr/>
        </p:nvSpPr>
        <p:spPr>
          <a:xfrm>
            <a:off x="8118002"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6"/>
          <p:cNvSpPr/>
          <p:nvPr/>
        </p:nvSpPr>
        <p:spPr>
          <a:xfrm>
            <a:off x="3812702"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59" name="Google Shape;459;p6"/>
          <p:cNvGrpSpPr/>
          <p:nvPr/>
        </p:nvGrpSpPr>
        <p:grpSpPr>
          <a:xfrm flipH="1">
            <a:off x="10767525" y="-4802"/>
            <a:ext cx="1312252" cy="2484713"/>
            <a:chOff x="291575" y="455500"/>
            <a:chExt cx="1024770" cy="1940374"/>
          </a:xfrm>
        </p:grpSpPr>
        <p:sp>
          <p:nvSpPr>
            <p:cNvPr id="460" name="Google Shape;460;p6"/>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6"/>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6"/>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6"/>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6"/>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6"/>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6"/>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6"/>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6"/>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6"/>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6"/>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6"/>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6"/>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6"/>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6"/>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6"/>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6"/>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6"/>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6"/>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6"/>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6"/>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6"/>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6"/>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6"/>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6"/>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6"/>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6"/>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6"/>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6"/>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6"/>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6"/>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6"/>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6"/>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6"/>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6"/>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6"/>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6"/>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6"/>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6"/>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6"/>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6"/>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6"/>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2" name="Google Shape;502;p6"/>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503" name="Google Shape;503;p6"/>
          <p:cNvGrpSpPr/>
          <p:nvPr/>
        </p:nvGrpSpPr>
        <p:grpSpPr>
          <a:xfrm>
            <a:off x="203200" y="5041038"/>
            <a:ext cx="891365" cy="1427212"/>
            <a:chOff x="10639525" y="2561020"/>
            <a:chExt cx="934738" cy="1496657"/>
          </a:xfrm>
        </p:grpSpPr>
        <p:sp>
          <p:nvSpPr>
            <p:cNvPr id="504" name="Google Shape;504;p6"/>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6"/>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6"/>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6"/>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6"/>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6"/>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6"/>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6"/>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6"/>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6"/>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6"/>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6"/>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6"/>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6"/>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6"/>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9" name="Google Shape;519;p6"/>
          <p:cNvGrpSpPr/>
          <p:nvPr/>
        </p:nvGrpSpPr>
        <p:grpSpPr>
          <a:xfrm flipH="1">
            <a:off x="-32143" y="6296636"/>
            <a:ext cx="4509460" cy="609605"/>
            <a:chOff x="-1460850" y="5913650"/>
            <a:chExt cx="5455871" cy="737545"/>
          </a:xfrm>
        </p:grpSpPr>
        <p:sp>
          <p:nvSpPr>
            <p:cNvPr id="520" name="Google Shape;520;p6"/>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6"/>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6"/>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3" name="Google Shape;523;p6"/>
          <p:cNvGrpSpPr/>
          <p:nvPr/>
        </p:nvGrpSpPr>
        <p:grpSpPr>
          <a:xfrm flipH="1">
            <a:off x="521499" y="6132551"/>
            <a:ext cx="1040084" cy="713587"/>
            <a:chOff x="3612925" y="-1524850"/>
            <a:chExt cx="1438700" cy="987072"/>
          </a:xfrm>
        </p:grpSpPr>
        <p:sp>
          <p:nvSpPr>
            <p:cNvPr id="524" name="Google Shape;524;p6"/>
            <p:cNvSpPr/>
            <p:nvPr/>
          </p:nvSpPr>
          <p:spPr>
            <a:xfrm>
              <a:off x="3612925" y="-1448901"/>
              <a:ext cx="225197" cy="301146"/>
            </a:xfrm>
            <a:custGeom>
              <a:avLst/>
              <a:gdLst/>
              <a:ahLst/>
              <a:cxnLst/>
              <a:rect l="l" t="t" r="r" b="b"/>
              <a:pathLst>
                <a:path w="2550" h="3410" extrusionOk="0">
                  <a:moveTo>
                    <a:pt x="2549" y="1"/>
                  </a:moveTo>
                  <a:lnTo>
                    <a:pt x="1" y="3410"/>
                  </a:lnTo>
                  <a:lnTo>
                    <a:pt x="2387" y="3345"/>
                  </a:lnTo>
                  <a:lnTo>
                    <a:pt x="2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6"/>
            <p:cNvSpPr/>
            <p:nvPr/>
          </p:nvSpPr>
          <p:spPr>
            <a:xfrm>
              <a:off x="4005741" y="-1182902"/>
              <a:ext cx="981328" cy="645123"/>
            </a:xfrm>
            <a:custGeom>
              <a:avLst/>
              <a:gdLst/>
              <a:ahLst/>
              <a:cxnLst/>
              <a:rect l="l" t="t" r="r" b="b"/>
              <a:pathLst>
                <a:path w="11112" h="7305" extrusionOk="0">
                  <a:moveTo>
                    <a:pt x="11112" y="0"/>
                  </a:moveTo>
                  <a:lnTo>
                    <a:pt x="0" y="1364"/>
                  </a:lnTo>
                  <a:lnTo>
                    <a:pt x="0" y="7305"/>
                  </a:lnTo>
                  <a:lnTo>
                    <a:pt x="11112" y="5941"/>
                  </a:lnTo>
                  <a:lnTo>
                    <a:pt x="11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6"/>
            <p:cNvSpPr/>
            <p:nvPr/>
          </p:nvSpPr>
          <p:spPr>
            <a:xfrm>
              <a:off x="3663087" y="-1448901"/>
              <a:ext cx="342741" cy="911120"/>
            </a:xfrm>
            <a:custGeom>
              <a:avLst/>
              <a:gdLst/>
              <a:ahLst/>
              <a:cxnLst/>
              <a:rect l="l" t="t" r="r" b="b"/>
              <a:pathLst>
                <a:path w="3881" h="10317" extrusionOk="0">
                  <a:moveTo>
                    <a:pt x="1981" y="1"/>
                  </a:moveTo>
                  <a:lnTo>
                    <a:pt x="1" y="3312"/>
                  </a:lnTo>
                  <a:lnTo>
                    <a:pt x="1" y="8572"/>
                  </a:lnTo>
                  <a:lnTo>
                    <a:pt x="3880" y="10317"/>
                  </a:lnTo>
                  <a:lnTo>
                    <a:pt x="3880" y="4376"/>
                  </a:lnTo>
                  <a:lnTo>
                    <a:pt x="19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6"/>
            <p:cNvSpPr/>
            <p:nvPr/>
          </p:nvSpPr>
          <p:spPr>
            <a:xfrm>
              <a:off x="3663087" y="-1448901"/>
              <a:ext cx="342741" cy="911120"/>
            </a:xfrm>
            <a:custGeom>
              <a:avLst/>
              <a:gdLst/>
              <a:ahLst/>
              <a:cxnLst/>
              <a:rect l="l" t="t" r="r" b="b"/>
              <a:pathLst>
                <a:path w="3881" h="10317" fill="none" extrusionOk="0">
                  <a:moveTo>
                    <a:pt x="1" y="8572"/>
                  </a:moveTo>
                  <a:lnTo>
                    <a:pt x="3880" y="10317"/>
                  </a:lnTo>
                  <a:lnTo>
                    <a:pt x="3880" y="4376"/>
                  </a:lnTo>
                  <a:lnTo>
                    <a:pt x="1981" y="1"/>
                  </a:lnTo>
                  <a:lnTo>
                    <a:pt x="1" y="3312"/>
                  </a:lnTo>
                  <a:lnTo>
                    <a:pt x="1" y="8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6"/>
            <p:cNvSpPr/>
            <p:nvPr/>
          </p:nvSpPr>
          <p:spPr>
            <a:xfrm>
              <a:off x="4005741" y="-1071098"/>
              <a:ext cx="981328" cy="533319"/>
            </a:xfrm>
            <a:custGeom>
              <a:avLst/>
              <a:gdLst/>
              <a:ahLst/>
              <a:cxnLst/>
              <a:rect l="l" t="t" r="r" b="b"/>
              <a:pathLst>
                <a:path w="11112" h="6039" extrusionOk="0">
                  <a:moveTo>
                    <a:pt x="11112" y="0"/>
                  </a:moveTo>
                  <a:lnTo>
                    <a:pt x="0" y="1120"/>
                  </a:lnTo>
                  <a:lnTo>
                    <a:pt x="0" y="6039"/>
                  </a:lnTo>
                  <a:lnTo>
                    <a:pt x="11112" y="4675"/>
                  </a:lnTo>
                  <a:lnTo>
                    <a:pt x="11112"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6"/>
            <p:cNvSpPr/>
            <p:nvPr/>
          </p:nvSpPr>
          <p:spPr>
            <a:xfrm>
              <a:off x="3906124" y="-1288348"/>
              <a:ext cx="99705" cy="316247"/>
            </a:xfrm>
            <a:custGeom>
              <a:avLst/>
              <a:gdLst/>
              <a:ahLst/>
              <a:cxnLst/>
              <a:rect l="l" t="t" r="r" b="b"/>
              <a:pathLst>
                <a:path w="1129" h="3581" extrusionOk="0">
                  <a:moveTo>
                    <a:pt x="0" y="1"/>
                  </a:moveTo>
                  <a:lnTo>
                    <a:pt x="1128" y="3580"/>
                  </a:lnTo>
                  <a:lnTo>
                    <a:pt x="1128" y="2558"/>
                  </a:lnTo>
                  <a:lnTo>
                    <a:pt x="33" y="42"/>
                  </a:lnTo>
                  <a:lnTo>
                    <a:pt x="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6"/>
            <p:cNvSpPr/>
            <p:nvPr/>
          </p:nvSpPr>
          <p:spPr>
            <a:xfrm>
              <a:off x="3906124" y="-1288348"/>
              <a:ext cx="99705" cy="316247"/>
            </a:xfrm>
            <a:custGeom>
              <a:avLst/>
              <a:gdLst/>
              <a:ahLst/>
              <a:cxnLst/>
              <a:rect l="l" t="t" r="r" b="b"/>
              <a:pathLst>
                <a:path w="1129" h="3581" fill="none" extrusionOk="0">
                  <a:moveTo>
                    <a:pt x="0" y="1"/>
                  </a:moveTo>
                  <a:lnTo>
                    <a:pt x="1128" y="3580"/>
                  </a:lnTo>
                  <a:lnTo>
                    <a:pt x="1128" y="2558"/>
                  </a:lnTo>
                  <a:lnTo>
                    <a:pt x="33"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6"/>
            <p:cNvSpPr/>
            <p:nvPr/>
          </p:nvSpPr>
          <p:spPr>
            <a:xfrm>
              <a:off x="4005741" y="-1182902"/>
              <a:ext cx="981328" cy="210802"/>
            </a:xfrm>
            <a:custGeom>
              <a:avLst/>
              <a:gdLst/>
              <a:ahLst/>
              <a:cxnLst/>
              <a:rect l="l" t="t" r="r" b="b"/>
              <a:pathLst>
                <a:path w="11112" h="2387" extrusionOk="0">
                  <a:moveTo>
                    <a:pt x="11112" y="0"/>
                  </a:moveTo>
                  <a:lnTo>
                    <a:pt x="0" y="1364"/>
                  </a:lnTo>
                  <a:lnTo>
                    <a:pt x="0" y="2386"/>
                  </a:lnTo>
                  <a:lnTo>
                    <a:pt x="11112" y="1266"/>
                  </a:lnTo>
                  <a:lnTo>
                    <a:pt x="11112"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6"/>
            <p:cNvSpPr/>
            <p:nvPr/>
          </p:nvSpPr>
          <p:spPr>
            <a:xfrm>
              <a:off x="4202150" y="-947106"/>
              <a:ext cx="126905" cy="205768"/>
            </a:xfrm>
            <a:custGeom>
              <a:avLst/>
              <a:gdLst/>
              <a:ahLst/>
              <a:cxnLst/>
              <a:rect l="l" t="t" r="r" b="b"/>
              <a:pathLst>
                <a:path w="1437" h="2330" extrusionOk="0">
                  <a:moveTo>
                    <a:pt x="1437" y="0"/>
                  </a:moveTo>
                  <a:lnTo>
                    <a:pt x="0" y="138"/>
                  </a:lnTo>
                  <a:lnTo>
                    <a:pt x="0" y="2330"/>
                  </a:lnTo>
                  <a:lnTo>
                    <a:pt x="1437" y="215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6"/>
            <p:cNvSpPr/>
            <p:nvPr/>
          </p:nvSpPr>
          <p:spPr>
            <a:xfrm>
              <a:off x="4432912" y="-964327"/>
              <a:ext cx="126993" cy="372061"/>
            </a:xfrm>
            <a:custGeom>
              <a:avLst/>
              <a:gdLst/>
              <a:ahLst/>
              <a:cxnLst/>
              <a:rect l="l" t="t" r="r" b="b"/>
              <a:pathLst>
                <a:path w="1438" h="4213" extrusionOk="0">
                  <a:moveTo>
                    <a:pt x="1437" y="1"/>
                  </a:moveTo>
                  <a:lnTo>
                    <a:pt x="1" y="139"/>
                  </a:lnTo>
                  <a:lnTo>
                    <a:pt x="1" y="4213"/>
                  </a:lnTo>
                  <a:lnTo>
                    <a:pt x="1437" y="4043"/>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6"/>
            <p:cNvSpPr/>
            <p:nvPr/>
          </p:nvSpPr>
          <p:spPr>
            <a:xfrm>
              <a:off x="4663762" y="-980842"/>
              <a:ext cx="126905" cy="205856"/>
            </a:xfrm>
            <a:custGeom>
              <a:avLst/>
              <a:gdLst/>
              <a:ahLst/>
              <a:cxnLst/>
              <a:rect l="l" t="t" r="r" b="b"/>
              <a:pathLst>
                <a:path w="1437" h="2331" extrusionOk="0">
                  <a:moveTo>
                    <a:pt x="1437" y="1"/>
                  </a:moveTo>
                  <a:lnTo>
                    <a:pt x="0" y="139"/>
                  </a:lnTo>
                  <a:lnTo>
                    <a:pt x="0" y="2330"/>
                  </a:lnTo>
                  <a:lnTo>
                    <a:pt x="1437" y="2160"/>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6"/>
            <p:cNvSpPr/>
            <p:nvPr/>
          </p:nvSpPr>
          <p:spPr>
            <a:xfrm>
              <a:off x="3755551" y="-1051757"/>
              <a:ext cx="109066" cy="190755"/>
            </a:xfrm>
            <a:custGeom>
              <a:avLst/>
              <a:gdLst/>
              <a:ahLst/>
              <a:cxnLst/>
              <a:rect l="l" t="t" r="r" b="b"/>
              <a:pathLst>
                <a:path w="1235" h="2160" extrusionOk="0">
                  <a:moveTo>
                    <a:pt x="1" y="0"/>
                  </a:moveTo>
                  <a:lnTo>
                    <a:pt x="1" y="1973"/>
                  </a:lnTo>
                  <a:lnTo>
                    <a:pt x="1235" y="2159"/>
                  </a:lnTo>
                  <a:lnTo>
                    <a:pt x="1235" y="18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6"/>
            <p:cNvSpPr/>
            <p:nvPr/>
          </p:nvSpPr>
          <p:spPr>
            <a:xfrm>
              <a:off x="3838035" y="-1524850"/>
              <a:ext cx="1213590" cy="473178"/>
            </a:xfrm>
            <a:custGeom>
              <a:avLst/>
              <a:gdLst/>
              <a:ahLst/>
              <a:cxnLst/>
              <a:rect l="l" t="t" r="r" b="b"/>
              <a:pathLst>
                <a:path w="13742" h="5358" extrusionOk="0">
                  <a:moveTo>
                    <a:pt x="10836" y="1"/>
                  </a:moveTo>
                  <a:lnTo>
                    <a:pt x="0" y="861"/>
                  </a:lnTo>
                  <a:lnTo>
                    <a:pt x="1899" y="5357"/>
                  </a:lnTo>
                  <a:lnTo>
                    <a:pt x="13741" y="4213"/>
                  </a:lnTo>
                  <a:lnTo>
                    <a:pt x="10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37" name="Google Shape;537;p6"/>
            <p:cNvGrpSpPr/>
            <p:nvPr/>
          </p:nvGrpSpPr>
          <p:grpSpPr>
            <a:xfrm>
              <a:off x="4153401" y="-1492616"/>
              <a:ext cx="719044" cy="391490"/>
              <a:chOff x="4534401" y="-1492616"/>
              <a:chExt cx="719044" cy="391490"/>
            </a:xfrm>
          </p:grpSpPr>
          <p:sp>
            <p:nvSpPr>
              <p:cNvPr id="538" name="Google Shape;538;p6"/>
              <p:cNvSpPr/>
              <p:nvPr/>
            </p:nvSpPr>
            <p:spPr>
              <a:xfrm>
                <a:off x="4786005" y="-1410131"/>
                <a:ext cx="161347" cy="241623"/>
              </a:xfrm>
              <a:custGeom>
                <a:avLst/>
                <a:gdLst/>
                <a:ahLst/>
                <a:cxnLst/>
                <a:rect l="l" t="t" r="r" b="b"/>
                <a:pathLst>
                  <a:path w="1827" h="2736" extrusionOk="0">
                    <a:moveTo>
                      <a:pt x="0" y="0"/>
                    </a:moveTo>
                    <a:lnTo>
                      <a:pt x="909" y="1372"/>
                    </a:lnTo>
                    <a:lnTo>
                      <a:pt x="1826" y="2735"/>
                    </a:lnTo>
                    <a:lnTo>
                      <a:pt x="917"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6"/>
              <p:cNvSpPr/>
              <p:nvPr/>
            </p:nvSpPr>
            <p:spPr>
              <a:xfrm>
                <a:off x="4569549" y="-1456761"/>
                <a:ext cx="160640" cy="242330"/>
              </a:xfrm>
              <a:custGeom>
                <a:avLst/>
                <a:gdLst/>
                <a:ahLst/>
                <a:cxnLst/>
                <a:rect l="l" t="t" r="r" b="b"/>
                <a:pathLst>
                  <a:path w="1819" h="2744" extrusionOk="0">
                    <a:moveTo>
                      <a:pt x="0" y="1"/>
                    </a:moveTo>
                    <a:lnTo>
                      <a:pt x="901" y="1372"/>
                    </a:lnTo>
                    <a:lnTo>
                      <a:pt x="1818"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6"/>
              <p:cNvSpPr/>
              <p:nvPr/>
            </p:nvSpPr>
            <p:spPr>
              <a:xfrm>
                <a:off x="4534401" y="-1351403"/>
                <a:ext cx="160640" cy="241623"/>
              </a:xfrm>
              <a:custGeom>
                <a:avLst/>
                <a:gdLst/>
                <a:ahLst/>
                <a:cxnLst/>
                <a:rect l="l" t="t" r="r" b="b"/>
                <a:pathLst>
                  <a:path w="1819" h="2736" extrusionOk="0">
                    <a:moveTo>
                      <a:pt x="0" y="1"/>
                    </a:moveTo>
                    <a:lnTo>
                      <a:pt x="901" y="1372"/>
                    </a:lnTo>
                    <a:lnTo>
                      <a:pt x="1819" y="2736"/>
                    </a:lnTo>
                    <a:lnTo>
                      <a:pt x="918"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6"/>
              <p:cNvSpPr/>
              <p:nvPr/>
            </p:nvSpPr>
            <p:spPr>
              <a:xfrm>
                <a:off x="4708554" y="-1449607"/>
                <a:ext cx="160640" cy="242418"/>
              </a:xfrm>
              <a:custGeom>
                <a:avLst/>
                <a:gdLst/>
                <a:ahLst/>
                <a:cxnLst/>
                <a:rect l="l" t="t" r="r" b="b"/>
                <a:pathLst>
                  <a:path w="1819" h="2745" extrusionOk="0">
                    <a:moveTo>
                      <a:pt x="1" y="1"/>
                    </a:moveTo>
                    <a:lnTo>
                      <a:pt x="902" y="1381"/>
                    </a:lnTo>
                    <a:lnTo>
                      <a:pt x="1819"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6"/>
              <p:cNvSpPr/>
              <p:nvPr/>
            </p:nvSpPr>
            <p:spPr>
              <a:xfrm>
                <a:off x="4596750" y="-1342748"/>
                <a:ext cx="160640" cy="241623"/>
              </a:xfrm>
              <a:custGeom>
                <a:avLst/>
                <a:gdLst/>
                <a:ahLst/>
                <a:cxnLst/>
                <a:rect l="l" t="t" r="r" b="b"/>
                <a:pathLst>
                  <a:path w="1819" h="2736" extrusionOk="0">
                    <a:moveTo>
                      <a:pt x="1" y="0"/>
                    </a:moveTo>
                    <a:lnTo>
                      <a:pt x="910" y="1372"/>
                    </a:lnTo>
                    <a:lnTo>
                      <a:pt x="1819" y="2735"/>
                    </a:lnTo>
                    <a:lnTo>
                      <a:pt x="918" y="136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6"/>
              <p:cNvSpPr/>
              <p:nvPr/>
            </p:nvSpPr>
            <p:spPr>
              <a:xfrm>
                <a:off x="4741583" y="-1371450"/>
                <a:ext cx="98998" cy="3709"/>
              </a:xfrm>
              <a:custGeom>
                <a:avLst/>
                <a:gdLst/>
                <a:ahLst/>
                <a:cxnLst/>
                <a:rect l="l" t="t" r="r" b="b"/>
                <a:pathLst>
                  <a:path w="1121" h="42" extrusionOk="0">
                    <a:moveTo>
                      <a:pt x="1120" y="0"/>
                    </a:moveTo>
                    <a:lnTo>
                      <a:pt x="560" y="17"/>
                    </a:lnTo>
                    <a:lnTo>
                      <a:pt x="0" y="41"/>
                    </a:lnTo>
                    <a:lnTo>
                      <a:pt x="0" y="41"/>
                    </a:lnTo>
                    <a:lnTo>
                      <a:pt x="560" y="25"/>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6"/>
              <p:cNvSpPr/>
              <p:nvPr/>
            </p:nvSpPr>
            <p:spPr>
              <a:xfrm>
                <a:off x="4765958" y="-1276867"/>
                <a:ext cx="98998" cy="3709"/>
              </a:xfrm>
              <a:custGeom>
                <a:avLst/>
                <a:gdLst/>
                <a:ahLst/>
                <a:cxnLst/>
                <a:rect l="l" t="t" r="r" b="b"/>
                <a:pathLst>
                  <a:path w="1121" h="42" extrusionOk="0">
                    <a:moveTo>
                      <a:pt x="1120" y="1"/>
                    </a:moveTo>
                    <a:lnTo>
                      <a:pt x="560" y="9"/>
                    </a:lnTo>
                    <a:lnTo>
                      <a:pt x="0" y="41"/>
                    </a:lnTo>
                    <a:lnTo>
                      <a:pt x="0" y="41"/>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6"/>
              <p:cNvSpPr/>
              <p:nvPr/>
            </p:nvSpPr>
            <p:spPr>
              <a:xfrm>
                <a:off x="4644792" y="-1195884"/>
                <a:ext cx="98998" cy="3709"/>
              </a:xfrm>
              <a:custGeom>
                <a:avLst/>
                <a:gdLst/>
                <a:ahLst/>
                <a:cxnLst/>
                <a:rect l="l" t="t" r="r" b="b"/>
                <a:pathLst>
                  <a:path w="1121" h="42" extrusionOk="0">
                    <a:moveTo>
                      <a:pt x="1120" y="1"/>
                    </a:moveTo>
                    <a:lnTo>
                      <a:pt x="560" y="9"/>
                    </a:lnTo>
                    <a:lnTo>
                      <a:pt x="0" y="42"/>
                    </a:lnTo>
                    <a:lnTo>
                      <a:pt x="0" y="42"/>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6"/>
              <p:cNvSpPr/>
              <p:nvPr/>
            </p:nvSpPr>
            <p:spPr>
              <a:xfrm>
                <a:off x="4611057" y="-1271127"/>
                <a:ext cx="98292" cy="3709"/>
              </a:xfrm>
              <a:custGeom>
                <a:avLst/>
                <a:gdLst/>
                <a:ahLst/>
                <a:cxnLst/>
                <a:rect l="l" t="t" r="r" b="b"/>
                <a:pathLst>
                  <a:path w="1113" h="42" extrusionOk="0">
                    <a:moveTo>
                      <a:pt x="1113" y="1"/>
                    </a:moveTo>
                    <a:lnTo>
                      <a:pt x="553" y="9"/>
                    </a:lnTo>
                    <a:lnTo>
                      <a:pt x="1" y="41"/>
                    </a:lnTo>
                    <a:lnTo>
                      <a:pt x="1" y="41"/>
                    </a:lnTo>
                    <a:lnTo>
                      <a:pt x="561" y="25"/>
                    </a:lnTo>
                    <a:lnTo>
                      <a:pt x="111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6"/>
              <p:cNvSpPr/>
              <p:nvPr/>
            </p:nvSpPr>
            <p:spPr>
              <a:xfrm>
                <a:off x="5092804" y="-1445986"/>
                <a:ext cx="160640" cy="242330"/>
              </a:xfrm>
              <a:custGeom>
                <a:avLst/>
                <a:gdLst/>
                <a:ahLst/>
                <a:cxnLst/>
                <a:rect l="l" t="t" r="r" b="b"/>
                <a:pathLst>
                  <a:path w="1819" h="2744" extrusionOk="0">
                    <a:moveTo>
                      <a:pt x="0" y="0"/>
                    </a:moveTo>
                    <a:lnTo>
                      <a:pt x="901" y="1372"/>
                    </a:lnTo>
                    <a:lnTo>
                      <a:pt x="1818" y="2744"/>
                    </a:lnTo>
                    <a:lnTo>
                      <a:pt x="917" y="1372"/>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6"/>
              <p:cNvSpPr/>
              <p:nvPr/>
            </p:nvSpPr>
            <p:spPr>
              <a:xfrm>
                <a:off x="4875554" y="-1492616"/>
                <a:ext cx="161435" cy="242418"/>
              </a:xfrm>
              <a:custGeom>
                <a:avLst/>
                <a:gdLst/>
                <a:ahLst/>
                <a:cxnLst/>
                <a:rect l="l" t="t" r="r" b="b"/>
                <a:pathLst>
                  <a:path w="1828" h="2745" extrusionOk="0">
                    <a:moveTo>
                      <a:pt x="1" y="1"/>
                    </a:moveTo>
                    <a:lnTo>
                      <a:pt x="910" y="1372"/>
                    </a:lnTo>
                    <a:lnTo>
                      <a:pt x="1827"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6"/>
              <p:cNvSpPr/>
              <p:nvPr/>
            </p:nvSpPr>
            <p:spPr>
              <a:xfrm>
                <a:off x="4840494" y="-1387258"/>
                <a:ext cx="161347" cy="242418"/>
              </a:xfrm>
              <a:custGeom>
                <a:avLst/>
                <a:gdLst/>
                <a:ahLst/>
                <a:cxnLst/>
                <a:rect l="l" t="t" r="r" b="b"/>
                <a:pathLst>
                  <a:path w="1827" h="2745" extrusionOk="0">
                    <a:moveTo>
                      <a:pt x="0" y="1"/>
                    </a:moveTo>
                    <a:lnTo>
                      <a:pt x="909" y="1373"/>
                    </a:lnTo>
                    <a:lnTo>
                      <a:pt x="1826"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6"/>
              <p:cNvSpPr/>
              <p:nvPr/>
            </p:nvSpPr>
            <p:spPr>
              <a:xfrm>
                <a:off x="5014647" y="-1484668"/>
                <a:ext cx="161347" cy="241623"/>
              </a:xfrm>
              <a:custGeom>
                <a:avLst/>
                <a:gdLst/>
                <a:ahLst/>
                <a:cxnLst/>
                <a:rect l="l" t="t" r="r" b="b"/>
                <a:pathLst>
                  <a:path w="1827" h="2736" extrusionOk="0">
                    <a:moveTo>
                      <a:pt x="0" y="0"/>
                    </a:moveTo>
                    <a:lnTo>
                      <a:pt x="909" y="1372"/>
                    </a:lnTo>
                    <a:lnTo>
                      <a:pt x="1827" y="2735"/>
                    </a:lnTo>
                    <a:lnTo>
                      <a:pt x="918"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6"/>
              <p:cNvSpPr/>
              <p:nvPr/>
            </p:nvSpPr>
            <p:spPr>
              <a:xfrm>
                <a:off x="4903549" y="-1378604"/>
                <a:ext cx="160640" cy="242330"/>
              </a:xfrm>
              <a:custGeom>
                <a:avLst/>
                <a:gdLst/>
                <a:ahLst/>
                <a:cxnLst/>
                <a:rect l="l" t="t" r="r" b="b"/>
                <a:pathLst>
                  <a:path w="1819" h="2744" extrusionOk="0">
                    <a:moveTo>
                      <a:pt x="0" y="0"/>
                    </a:moveTo>
                    <a:lnTo>
                      <a:pt x="901" y="1372"/>
                    </a:lnTo>
                    <a:lnTo>
                      <a:pt x="1818" y="2744"/>
                    </a:lnTo>
                    <a:lnTo>
                      <a:pt x="909"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6"/>
              <p:cNvSpPr/>
              <p:nvPr/>
            </p:nvSpPr>
            <p:spPr>
              <a:xfrm>
                <a:off x="5048295" y="-1407305"/>
                <a:ext cx="98998" cy="3709"/>
              </a:xfrm>
              <a:custGeom>
                <a:avLst/>
                <a:gdLst/>
                <a:ahLst/>
                <a:cxnLst/>
                <a:rect l="l" t="t" r="r" b="b"/>
                <a:pathLst>
                  <a:path w="1121" h="42" extrusionOk="0">
                    <a:moveTo>
                      <a:pt x="1121" y="1"/>
                    </a:moveTo>
                    <a:lnTo>
                      <a:pt x="561" y="17"/>
                    </a:lnTo>
                    <a:lnTo>
                      <a:pt x="1" y="41"/>
                    </a:lnTo>
                    <a:lnTo>
                      <a:pt x="561" y="33"/>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6"/>
              <p:cNvSpPr/>
              <p:nvPr/>
            </p:nvSpPr>
            <p:spPr>
              <a:xfrm>
                <a:off x="5072669" y="-1312722"/>
                <a:ext cx="98998" cy="3709"/>
              </a:xfrm>
              <a:custGeom>
                <a:avLst/>
                <a:gdLst/>
                <a:ahLst/>
                <a:cxnLst/>
                <a:rect l="l" t="t" r="r" b="b"/>
                <a:pathLst>
                  <a:path w="1121" h="42" extrusionOk="0">
                    <a:moveTo>
                      <a:pt x="1121" y="1"/>
                    </a:moveTo>
                    <a:lnTo>
                      <a:pt x="561" y="17"/>
                    </a:lnTo>
                    <a:lnTo>
                      <a:pt x="1" y="42"/>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6"/>
              <p:cNvSpPr/>
              <p:nvPr/>
            </p:nvSpPr>
            <p:spPr>
              <a:xfrm>
                <a:off x="4951592" y="-1231651"/>
                <a:ext cx="98998" cy="3621"/>
              </a:xfrm>
              <a:custGeom>
                <a:avLst/>
                <a:gdLst/>
                <a:ahLst/>
                <a:cxnLst/>
                <a:rect l="l" t="t" r="r" b="b"/>
                <a:pathLst>
                  <a:path w="1121" h="41" extrusionOk="0">
                    <a:moveTo>
                      <a:pt x="1120" y="0"/>
                    </a:moveTo>
                    <a:lnTo>
                      <a:pt x="560" y="16"/>
                    </a:lnTo>
                    <a:lnTo>
                      <a:pt x="0" y="41"/>
                    </a:lnTo>
                    <a:lnTo>
                      <a:pt x="560" y="24"/>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6"/>
              <p:cNvSpPr/>
              <p:nvPr/>
            </p:nvSpPr>
            <p:spPr>
              <a:xfrm>
                <a:off x="4917150" y="-1306982"/>
                <a:ext cx="98998" cy="3709"/>
              </a:xfrm>
              <a:custGeom>
                <a:avLst/>
                <a:gdLst/>
                <a:ahLst/>
                <a:cxnLst/>
                <a:rect l="l" t="t" r="r" b="b"/>
                <a:pathLst>
                  <a:path w="1121" h="42" extrusionOk="0">
                    <a:moveTo>
                      <a:pt x="1121" y="1"/>
                    </a:moveTo>
                    <a:lnTo>
                      <a:pt x="561" y="17"/>
                    </a:lnTo>
                    <a:lnTo>
                      <a:pt x="1" y="41"/>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42762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56"/>
        <p:cNvGrpSpPr/>
        <p:nvPr/>
      </p:nvGrpSpPr>
      <p:grpSpPr>
        <a:xfrm>
          <a:off x="0" y="0"/>
          <a:ext cx="0" cy="0"/>
          <a:chOff x="0" y="0"/>
          <a:chExt cx="0" cy="0"/>
        </a:xfrm>
      </p:grpSpPr>
      <p:grpSp>
        <p:nvGrpSpPr>
          <p:cNvPr id="557" name="Google Shape;557;p7"/>
          <p:cNvGrpSpPr/>
          <p:nvPr/>
        </p:nvGrpSpPr>
        <p:grpSpPr>
          <a:xfrm>
            <a:off x="-10596" y="4863560"/>
            <a:ext cx="12197539" cy="1814093"/>
            <a:chOff x="-7947" y="2612247"/>
            <a:chExt cx="9148154" cy="1360570"/>
          </a:xfrm>
        </p:grpSpPr>
        <p:sp>
          <p:nvSpPr>
            <p:cNvPr id="558" name="Google Shape;558;p7"/>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59" name="Google Shape;559;p7"/>
            <p:cNvGrpSpPr/>
            <p:nvPr/>
          </p:nvGrpSpPr>
          <p:grpSpPr>
            <a:xfrm>
              <a:off x="-7938" y="3490875"/>
              <a:ext cx="9148144" cy="481942"/>
              <a:chOff x="0" y="4231625"/>
              <a:chExt cx="9148144" cy="481942"/>
            </a:xfrm>
          </p:grpSpPr>
          <p:sp>
            <p:nvSpPr>
              <p:cNvPr id="560" name="Google Shape;560;p7"/>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7"/>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62" name="Google Shape;562;p7"/>
          <p:cNvSpPr/>
          <p:nvPr/>
        </p:nvSpPr>
        <p:spPr>
          <a:xfrm>
            <a:off x="-167" y="6626500"/>
            <a:ext cx="12192000" cy="2316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563" name="Google Shape;563;p7"/>
          <p:cNvSpPr txBox="1">
            <a:spLocks noGrp="1"/>
          </p:cNvSpPr>
          <p:nvPr>
            <p:ph type="body" idx="1"/>
          </p:nvPr>
        </p:nvSpPr>
        <p:spPr>
          <a:xfrm>
            <a:off x="2984000" y="2178400"/>
            <a:ext cx="6224000" cy="2926000"/>
          </a:xfrm>
          <a:prstGeom prst="rect">
            <a:avLst/>
          </a:prstGeom>
        </p:spPr>
        <p:txBody>
          <a:bodyPr spcFirstLastPara="1" wrap="square" lIns="91425" tIns="91425" rIns="91425" bIns="91425" anchor="ctr" anchorCtr="0">
            <a:noAutofit/>
          </a:bodyPr>
          <a:lstStyle>
            <a:lvl1pPr marL="609585" lvl="0" indent="-440256" rtl="0">
              <a:lnSpc>
                <a:spcPct val="100000"/>
              </a:lnSpc>
              <a:spcBef>
                <a:spcPts val="0"/>
              </a:spcBef>
              <a:spcAft>
                <a:spcPts val="0"/>
              </a:spcAft>
              <a:buClr>
                <a:schemeClr val="dk1"/>
              </a:buClr>
              <a:buSzPts val="1600"/>
              <a:buFont typeface="Nunito Light"/>
              <a:buChar char="●"/>
              <a:defRPr/>
            </a:lvl1pPr>
            <a:lvl2pPr marL="1219170" lvl="1" indent="-440256" rtl="0">
              <a:lnSpc>
                <a:spcPct val="100000"/>
              </a:lnSpc>
              <a:spcBef>
                <a:spcPts val="0"/>
              </a:spcBef>
              <a:spcAft>
                <a:spcPts val="0"/>
              </a:spcAft>
              <a:buSzPts val="1600"/>
              <a:buFont typeface="Nunito Light"/>
              <a:buChar char="○"/>
              <a:defRPr/>
            </a:lvl2pPr>
            <a:lvl3pPr marL="1828754" lvl="2" indent="-431789" rtl="0">
              <a:lnSpc>
                <a:spcPct val="100000"/>
              </a:lnSpc>
              <a:spcBef>
                <a:spcPts val="2133"/>
              </a:spcBef>
              <a:spcAft>
                <a:spcPts val="0"/>
              </a:spcAft>
              <a:buSzPts val="1500"/>
              <a:buFont typeface="Nunito Light"/>
              <a:buChar char="■"/>
              <a:defRPr/>
            </a:lvl3pPr>
            <a:lvl4pPr marL="2438339" lvl="3" indent="-431789" rtl="0">
              <a:lnSpc>
                <a:spcPct val="100000"/>
              </a:lnSpc>
              <a:spcBef>
                <a:spcPts val="2133"/>
              </a:spcBef>
              <a:spcAft>
                <a:spcPts val="0"/>
              </a:spcAft>
              <a:buSzPts val="1500"/>
              <a:buFont typeface="Nunito Light"/>
              <a:buChar char="●"/>
              <a:defRPr/>
            </a:lvl4pPr>
            <a:lvl5pPr marL="3047924" lvl="4" indent="-423323" rtl="0">
              <a:lnSpc>
                <a:spcPct val="100000"/>
              </a:lnSpc>
              <a:spcBef>
                <a:spcPts val="2133"/>
              </a:spcBef>
              <a:spcAft>
                <a:spcPts val="0"/>
              </a:spcAft>
              <a:buSzPts val="1400"/>
              <a:buFont typeface="Nunito Light"/>
              <a:buChar char="○"/>
              <a:defRPr/>
            </a:lvl5pPr>
            <a:lvl6pPr marL="3657509" lvl="5" indent="-423323" rtl="0">
              <a:lnSpc>
                <a:spcPct val="100000"/>
              </a:lnSpc>
              <a:spcBef>
                <a:spcPts val="2133"/>
              </a:spcBef>
              <a:spcAft>
                <a:spcPts val="0"/>
              </a:spcAft>
              <a:buSzPts val="1400"/>
              <a:buFont typeface="Nunito Light"/>
              <a:buChar char="■"/>
              <a:defRPr/>
            </a:lvl6pPr>
            <a:lvl7pPr marL="4267093" lvl="6" indent="-414856" rtl="0">
              <a:lnSpc>
                <a:spcPct val="100000"/>
              </a:lnSpc>
              <a:spcBef>
                <a:spcPts val="2133"/>
              </a:spcBef>
              <a:spcAft>
                <a:spcPts val="0"/>
              </a:spcAft>
              <a:buSzPts val="1300"/>
              <a:buFont typeface="Nunito Light"/>
              <a:buChar char="●"/>
              <a:defRPr/>
            </a:lvl7pPr>
            <a:lvl8pPr marL="4876678" lvl="7" indent="-414856" rtl="0">
              <a:lnSpc>
                <a:spcPct val="100000"/>
              </a:lnSpc>
              <a:spcBef>
                <a:spcPts val="2133"/>
              </a:spcBef>
              <a:spcAft>
                <a:spcPts val="0"/>
              </a:spcAft>
              <a:buSzPts val="1300"/>
              <a:buFont typeface="Nunito Light"/>
              <a:buChar char="○"/>
              <a:defRPr/>
            </a:lvl8pPr>
            <a:lvl9pPr marL="5486263" lvl="8" indent="-423323" rtl="0">
              <a:lnSpc>
                <a:spcPct val="100000"/>
              </a:lnSpc>
              <a:spcBef>
                <a:spcPts val="2133"/>
              </a:spcBef>
              <a:spcAft>
                <a:spcPts val="2133"/>
              </a:spcAft>
              <a:buSzPts val="1400"/>
              <a:buFont typeface="Nunito Light"/>
              <a:buChar char="■"/>
              <a:defRPr/>
            </a:lvl9pPr>
          </a:lstStyle>
          <a:p>
            <a:pPr lvl="0"/>
            <a:r>
              <a:rPr lang="en-US"/>
              <a:t>Click to edit Master text styles</a:t>
            </a:r>
          </a:p>
        </p:txBody>
      </p:sp>
      <p:sp>
        <p:nvSpPr>
          <p:cNvPr id="564" name="Google Shape;564;p7"/>
          <p:cNvSpPr txBox="1">
            <a:spLocks noGrp="1"/>
          </p:cNvSpPr>
          <p:nvPr>
            <p:ph type="title"/>
          </p:nvPr>
        </p:nvSpPr>
        <p:spPr>
          <a:xfrm>
            <a:off x="960000" y="487680"/>
            <a:ext cx="10272000" cy="731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565" name="Google Shape;565;p7"/>
          <p:cNvSpPr/>
          <p:nvPr/>
        </p:nvSpPr>
        <p:spPr>
          <a:xfrm>
            <a:off x="5472850" y="1031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6" name="Google Shape;566;p7"/>
          <p:cNvSpPr/>
          <p:nvPr/>
        </p:nvSpPr>
        <p:spPr>
          <a:xfrm>
            <a:off x="10807821" y="1085135"/>
            <a:ext cx="2867880" cy="731600"/>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7" name="Google Shape;567;p7"/>
          <p:cNvSpPr/>
          <p:nvPr/>
        </p:nvSpPr>
        <p:spPr>
          <a:xfrm>
            <a:off x="-1538512" y="353535"/>
            <a:ext cx="2867880" cy="731600"/>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68" name="Google Shape;568;p7"/>
          <p:cNvGrpSpPr/>
          <p:nvPr/>
        </p:nvGrpSpPr>
        <p:grpSpPr>
          <a:xfrm>
            <a:off x="8585129" y="6400231"/>
            <a:ext cx="3606695" cy="487567"/>
            <a:chOff x="-1460850" y="5913650"/>
            <a:chExt cx="5455871" cy="737545"/>
          </a:xfrm>
        </p:grpSpPr>
        <p:sp>
          <p:nvSpPr>
            <p:cNvPr id="569" name="Google Shape;569;p7"/>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7"/>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7"/>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2" name="Google Shape;572;p7"/>
          <p:cNvGrpSpPr/>
          <p:nvPr/>
        </p:nvGrpSpPr>
        <p:grpSpPr>
          <a:xfrm flipH="1">
            <a:off x="-10605" y="6370537"/>
            <a:ext cx="3606695" cy="487567"/>
            <a:chOff x="-1460850" y="5913650"/>
            <a:chExt cx="5455871" cy="737545"/>
          </a:xfrm>
        </p:grpSpPr>
        <p:sp>
          <p:nvSpPr>
            <p:cNvPr id="573" name="Google Shape;573;p7"/>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7"/>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7"/>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6" name="Google Shape;576;p7"/>
          <p:cNvGrpSpPr/>
          <p:nvPr/>
        </p:nvGrpSpPr>
        <p:grpSpPr>
          <a:xfrm flipH="1">
            <a:off x="11019500" y="5100721"/>
            <a:ext cx="891365" cy="1427212"/>
            <a:chOff x="10639525" y="2561020"/>
            <a:chExt cx="934738" cy="1496657"/>
          </a:xfrm>
        </p:grpSpPr>
        <p:sp>
          <p:nvSpPr>
            <p:cNvPr id="577" name="Google Shape;577;p7"/>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7"/>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7"/>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7"/>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7"/>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7"/>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7"/>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4" name="Google Shape;584;p7"/>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5" name="Google Shape;585;p7"/>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7"/>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7"/>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7"/>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7"/>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7"/>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7"/>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0496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92"/>
        <p:cNvGrpSpPr/>
        <p:nvPr/>
      </p:nvGrpSpPr>
      <p:grpSpPr>
        <a:xfrm>
          <a:off x="0" y="0"/>
          <a:ext cx="0" cy="0"/>
          <a:chOff x="0" y="0"/>
          <a:chExt cx="0" cy="0"/>
        </a:xfrm>
      </p:grpSpPr>
      <p:grpSp>
        <p:nvGrpSpPr>
          <p:cNvPr id="593" name="Google Shape;593;p8"/>
          <p:cNvGrpSpPr/>
          <p:nvPr/>
        </p:nvGrpSpPr>
        <p:grpSpPr>
          <a:xfrm>
            <a:off x="-10596" y="3482996"/>
            <a:ext cx="12197539" cy="1814093"/>
            <a:chOff x="-7947" y="2612247"/>
            <a:chExt cx="9148154" cy="1360570"/>
          </a:xfrm>
        </p:grpSpPr>
        <p:sp>
          <p:nvSpPr>
            <p:cNvPr id="594" name="Google Shape;594;p8"/>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95" name="Google Shape;595;p8"/>
            <p:cNvGrpSpPr/>
            <p:nvPr/>
          </p:nvGrpSpPr>
          <p:grpSpPr>
            <a:xfrm>
              <a:off x="-7938" y="3490875"/>
              <a:ext cx="9148144" cy="481942"/>
              <a:chOff x="0" y="4231625"/>
              <a:chExt cx="9148144" cy="481942"/>
            </a:xfrm>
          </p:grpSpPr>
          <p:sp>
            <p:nvSpPr>
              <p:cNvPr id="596" name="Google Shape;596;p8"/>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8"/>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98" name="Google Shape;598;p8"/>
          <p:cNvSpPr/>
          <p:nvPr/>
        </p:nvSpPr>
        <p:spPr>
          <a:xfrm>
            <a:off x="-167"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599" name="Google Shape;599;p8"/>
          <p:cNvSpPr/>
          <p:nvPr/>
        </p:nvSpPr>
        <p:spPr>
          <a:xfrm>
            <a:off x="8398132" y="2047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0" name="Google Shape;600;p8"/>
          <p:cNvSpPr/>
          <p:nvPr/>
        </p:nvSpPr>
        <p:spPr>
          <a:xfrm>
            <a:off x="5168435" y="512851"/>
            <a:ext cx="2415385" cy="616171"/>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1" name="Google Shape;601;p8"/>
          <p:cNvSpPr/>
          <p:nvPr/>
        </p:nvSpPr>
        <p:spPr>
          <a:xfrm>
            <a:off x="2547566" y="342234"/>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02" name="Google Shape;602;p8"/>
          <p:cNvGrpSpPr/>
          <p:nvPr/>
        </p:nvGrpSpPr>
        <p:grpSpPr>
          <a:xfrm flipH="1">
            <a:off x="10767525" y="-4802"/>
            <a:ext cx="1312252" cy="2484713"/>
            <a:chOff x="291575" y="455500"/>
            <a:chExt cx="1024770" cy="1940374"/>
          </a:xfrm>
        </p:grpSpPr>
        <p:sp>
          <p:nvSpPr>
            <p:cNvPr id="603" name="Google Shape;603;p8"/>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8"/>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8"/>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8"/>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8"/>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8"/>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8"/>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8"/>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8"/>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8"/>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8"/>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8"/>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8"/>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8"/>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8"/>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8"/>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8"/>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8"/>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8"/>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8"/>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8"/>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8"/>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8"/>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8"/>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8"/>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8"/>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8"/>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8"/>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8"/>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8"/>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8"/>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8"/>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8"/>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8"/>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8"/>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8"/>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8"/>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8"/>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8"/>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8"/>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8"/>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8"/>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5" name="Google Shape;645;p8"/>
          <p:cNvGrpSpPr/>
          <p:nvPr/>
        </p:nvGrpSpPr>
        <p:grpSpPr>
          <a:xfrm>
            <a:off x="112225" y="-4802"/>
            <a:ext cx="1312252" cy="2484713"/>
            <a:chOff x="291575" y="455500"/>
            <a:chExt cx="1024770" cy="1940374"/>
          </a:xfrm>
        </p:grpSpPr>
        <p:sp>
          <p:nvSpPr>
            <p:cNvPr id="646" name="Google Shape;646;p8"/>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8"/>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8"/>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8"/>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8"/>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8"/>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8"/>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8"/>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8"/>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8"/>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8"/>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8"/>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8" name="Google Shape;658;p8"/>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9" name="Google Shape;659;p8"/>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8"/>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8"/>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8"/>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8"/>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8"/>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8"/>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8"/>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8"/>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8"/>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8"/>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8"/>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8"/>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8"/>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8"/>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8"/>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8"/>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8"/>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8"/>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8"/>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8"/>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8"/>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8"/>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8"/>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8"/>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8"/>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8"/>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8"/>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8"/>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8" name="Google Shape;688;p8"/>
          <p:cNvGrpSpPr/>
          <p:nvPr/>
        </p:nvGrpSpPr>
        <p:grpSpPr>
          <a:xfrm flipH="1">
            <a:off x="11067734" y="4611887"/>
            <a:ext cx="891365" cy="1427212"/>
            <a:chOff x="10639525" y="2561020"/>
            <a:chExt cx="934738" cy="1496657"/>
          </a:xfrm>
        </p:grpSpPr>
        <p:sp>
          <p:nvSpPr>
            <p:cNvPr id="689" name="Google Shape;689;p8"/>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8"/>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8"/>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8"/>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8"/>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8"/>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8"/>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8"/>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8"/>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8"/>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8"/>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8"/>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8"/>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8"/>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8"/>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4" name="Google Shape;704;p8"/>
          <p:cNvGrpSpPr/>
          <p:nvPr/>
        </p:nvGrpSpPr>
        <p:grpSpPr>
          <a:xfrm>
            <a:off x="4652529" y="5838636"/>
            <a:ext cx="7539287" cy="1019288"/>
            <a:chOff x="-1460850" y="5913650"/>
            <a:chExt cx="5455871" cy="737545"/>
          </a:xfrm>
        </p:grpSpPr>
        <p:sp>
          <p:nvSpPr>
            <p:cNvPr id="705" name="Google Shape;705;p8"/>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8"/>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8"/>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8" name="Google Shape;708;p8"/>
          <p:cNvSpPr/>
          <p:nvPr/>
        </p:nvSpPr>
        <p:spPr>
          <a:xfrm>
            <a:off x="-2410362" y="5526792"/>
            <a:ext cx="12166667" cy="2260600"/>
          </a:xfrm>
          <a:custGeom>
            <a:avLst/>
            <a:gdLst/>
            <a:ahLst/>
            <a:cxnLst/>
            <a:rect l="l" t="t" r="r" b="b"/>
            <a:pathLst>
              <a:path w="365000" h="67818" extrusionOk="0">
                <a:moveTo>
                  <a:pt x="39546" y="13557"/>
                </a:moveTo>
                <a:cubicBezTo>
                  <a:pt x="44753" y="10382"/>
                  <a:pt x="32498" y="13494"/>
                  <a:pt x="42594" y="11271"/>
                </a:cubicBezTo>
                <a:cubicBezTo>
                  <a:pt x="52691" y="9049"/>
                  <a:pt x="77583" y="1111"/>
                  <a:pt x="100125" y="222"/>
                </a:cubicBezTo>
                <a:cubicBezTo>
                  <a:pt x="122668" y="-667"/>
                  <a:pt x="155942" y="5175"/>
                  <a:pt x="177849" y="5937"/>
                </a:cubicBezTo>
                <a:cubicBezTo>
                  <a:pt x="199757" y="6699"/>
                  <a:pt x="215822" y="2572"/>
                  <a:pt x="231570" y="4794"/>
                </a:cubicBezTo>
                <a:cubicBezTo>
                  <a:pt x="247318" y="7017"/>
                  <a:pt x="258748" y="12097"/>
                  <a:pt x="272337" y="19272"/>
                </a:cubicBezTo>
                <a:cubicBezTo>
                  <a:pt x="285926" y="26448"/>
                  <a:pt x="297991" y="40100"/>
                  <a:pt x="313104" y="47847"/>
                </a:cubicBezTo>
                <a:cubicBezTo>
                  <a:pt x="328217" y="55594"/>
                  <a:pt x="374953" y="62579"/>
                  <a:pt x="363015" y="65754"/>
                </a:cubicBezTo>
                <a:cubicBezTo>
                  <a:pt x="351077" y="68929"/>
                  <a:pt x="298499" y="67151"/>
                  <a:pt x="241476" y="66897"/>
                </a:cubicBezTo>
                <a:cubicBezTo>
                  <a:pt x="184453" y="66643"/>
                  <a:pt x="59231" y="70326"/>
                  <a:pt x="20877" y="64230"/>
                </a:cubicBezTo>
                <a:cubicBezTo>
                  <a:pt x="-17477" y="58134"/>
                  <a:pt x="8241" y="38767"/>
                  <a:pt x="11352" y="30321"/>
                </a:cubicBezTo>
                <a:cubicBezTo>
                  <a:pt x="14464" y="21876"/>
                  <a:pt x="34339" y="16732"/>
                  <a:pt x="39546" y="13557"/>
                </a:cubicBezTo>
                <a:close/>
              </a:path>
            </a:pathLst>
          </a:custGeom>
          <a:solidFill>
            <a:schemeClr val="accent3"/>
          </a:solidFill>
          <a:ln>
            <a:noFill/>
          </a:ln>
        </p:spPr>
      </p:sp>
      <p:grpSp>
        <p:nvGrpSpPr>
          <p:cNvPr id="709" name="Google Shape;709;p8"/>
          <p:cNvGrpSpPr/>
          <p:nvPr/>
        </p:nvGrpSpPr>
        <p:grpSpPr>
          <a:xfrm>
            <a:off x="5694893" y="5483547"/>
            <a:ext cx="802224" cy="908444"/>
            <a:chOff x="10681950" y="2186133"/>
            <a:chExt cx="1893824" cy="2143904"/>
          </a:xfrm>
        </p:grpSpPr>
        <p:sp>
          <p:nvSpPr>
            <p:cNvPr id="710" name="Google Shape;710;p8"/>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711" name="Google Shape;711;p8"/>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8"/>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8"/>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8"/>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8"/>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8"/>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8"/>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8"/>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8"/>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8"/>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8"/>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8"/>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8"/>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8"/>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8"/>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8"/>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8"/>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8"/>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8"/>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8"/>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8"/>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8"/>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8"/>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8"/>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8"/>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8"/>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8"/>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8"/>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8"/>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8"/>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8"/>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8"/>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8"/>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8"/>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8"/>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8"/>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8"/>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8"/>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8"/>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0" name="Google Shape;750;p8"/>
          <p:cNvGrpSpPr/>
          <p:nvPr/>
        </p:nvGrpSpPr>
        <p:grpSpPr>
          <a:xfrm>
            <a:off x="54160" y="5130614"/>
            <a:ext cx="802224" cy="908444"/>
            <a:chOff x="10681950" y="2186133"/>
            <a:chExt cx="1893824" cy="2143904"/>
          </a:xfrm>
        </p:grpSpPr>
        <p:sp>
          <p:nvSpPr>
            <p:cNvPr id="751" name="Google Shape;751;p8"/>
            <p:cNvSpPr/>
            <p:nvPr/>
          </p:nvSpPr>
          <p:spPr>
            <a:xfrm>
              <a:off x="10915678" y="4019537"/>
              <a:ext cx="1439400" cy="310500"/>
            </a:xfrm>
            <a:prstGeom prst="ellipse">
              <a:avLst/>
            </a:prstGeom>
            <a:solidFill>
              <a:srgbClr val="292929">
                <a:alpha val="125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sp>
          <p:nvSpPr>
            <p:cNvPr id="752" name="Google Shape;752;p8"/>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8"/>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8"/>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8"/>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8"/>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8"/>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8"/>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8"/>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8"/>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8"/>
            <p:cNvSpPr/>
            <p:nvPr/>
          </p:nvSpPr>
          <p:spPr>
            <a:xfrm>
              <a:off x="11389837" y="2476509"/>
              <a:ext cx="235803" cy="208925"/>
            </a:xfrm>
            <a:custGeom>
              <a:avLst/>
              <a:gdLst/>
              <a:ahLst/>
              <a:cxnLst/>
              <a:rect l="l" t="t" r="r" b="b"/>
              <a:pathLst>
                <a:path w="1430" h="1267" extrusionOk="0">
                  <a:moveTo>
                    <a:pt x="1" y="0"/>
                  </a:moveTo>
                  <a:lnTo>
                    <a:pt x="1" y="1267"/>
                  </a:lnTo>
                  <a:lnTo>
                    <a:pt x="1429" y="1267"/>
                  </a:lnTo>
                  <a:lnTo>
                    <a:pt x="142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8"/>
            <p:cNvSpPr/>
            <p:nvPr/>
          </p:nvSpPr>
          <p:spPr>
            <a:xfrm>
              <a:off x="11625469" y="2476509"/>
              <a:ext cx="242399" cy="208925"/>
            </a:xfrm>
            <a:custGeom>
              <a:avLst/>
              <a:gdLst/>
              <a:ahLst/>
              <a:cxnLst/>
              <a:rect l="l" t="t" r="r" b="b"/>
              <a:pathLst>
                <a:path w="1470" h="1267" extrusionOk="0">
                  <a:moveTo>
                    <a:pt x="0" y="0"/>
                  </a:moveTo>
                  <a:lnTo>
                    <a:pt x="0" y="1267"/>
                  </a:lnTo>
                  <a:lnTo>
                    <a:pt x="1469" y="1267"/>
                  </a:lnTo>
                  <a:lnTo>
                    <a:pt x="14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8"/>
            <p:cNvSpPr/>
            <p:nvPr/>
          </p:nvSpPr>
          <p:spPr>
            <a:xfrm>
              <a:off x="11273422" y="2809757"/>
              <a:ext cx="352221" cy="547625"/>
            </a:xfrm>
            <a:custGeom>
              <a:avLst/>
              <a:gdLst/>
              <a:ahLst/>
              <a:cxnLst/>
              <a:rect l="l" t="t" r="r" b="b"/>
              <a:pathLst>
                <a:path w="2136" h="3321" extrusionOk="0">
                  <a:moveTo>
                    <a:pt x="1" y="0"/>
                  </a:moveTo>
                  <a:lnTo>
                    <a:pt x="1" y="3320"/>
                  </a:lnTo>
                  <a:lnTo>
                    <a:pt x="2135" y="3320"/>
                  </a:lnTo>
                  <a:lnTo>
                    <a:pt x="2135"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8"/>
            <p:cNvSpPr/>
            <p:nvPr/>
          </p:nvSpPr>
          <p:spPr>
            <a:xfrm>
              <a:off x="11625469" y="2809757"/>
              <a:ext cx="358817" cy="547625"/>
            </a:xfrm>
            <a:custGeom>
              <a:avLst/>
              <a:gdLst/>
              <a:ahLst/>
              <a:cxnLst/>
              <a:rect l="l" t="t" r="r" b="b"/>
              <a:pathLst>
                <a:path w="2176" h="3321" extrusionOk="0">
                  <a:moveTo>
                    <a:pt x="0" y="0"/>
                  </a:moveTo>
                  <a:lnTo>
                    <a:pt x="0" y="3320"/>
                  </a:lnTo>
                  <a:lnTo>
                    <a:pt x="2175" y="3320"/>
                  </a:lnTo>
                  <a:lnTo>
                    <a:pt x="21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8"/>
            <p:cNvSpPr/>
            <p:nvPr/>
          </p:nvSpPr>
          <p:spPr>
            <a:xfrm>
              <a:off x="11625469" y="3399908"/>
              <a:ext cx="539545" cy="824652"/>
            </a:xfrm>
            <a:custGeom>
              <a:avLst/>
              <a:gdLst/>
              <a:ahLst/>
              <a:cxnLst/>
              <a:rect l="l" t="t" r="r" b="b"/>
              <a:pathLst>
                <a:path w="3272" h="5001" extrusionOk="0">
                  <a:moveTo>
                    <a:pt x="0" y="1"/>
                  </a:moveTo>
                  <a:lnTo>
                    <a:pt x="0" y="5000"/>
                  </a:lnTo>
                  <a:lnTo>
                    <a:pt x="3271" y="5000"/>
                  </a:lnTo>
                  <a:lnTo>
                    <a:pt x="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8"/>
            <p:cNvSpPr/>
            <p:nvPr/>
          </p:nvSpPr>
          <p:spPr>
            <a:xfrm>
              <a:off x="11092699" y="3399908"/>
              <a:ext cx="532949" cy="824652"/>
            </a:xfrm>
            <a:custGeom>
              <a:avLst/>
              <a:gdLst/>
              <a:ahLst/>
              <a:cxnLst/>
              <a:rect l="l" t="t" r="r" b="b"/>
              <a:pathLst>
                <a:path w="3232" h="5001" extrusionOk="0">
                  <a:moveTo>
                    <a:pt x="1" y="1"/>
                  </a:moveTo>
                  <a:lnTo>
                    <a:pt x="1" y="5000"/>
                  </a:lnTo>
                  <a:lnTo>
                    <a:pt x="3231" y="5000"/>
                  </a:lnTo>
                  <a:lnTo>
                    <a:pt x="323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8"/>
            <p:cNvSpPr/>
            <p:nvPr/>
          </p:nvSpPr>
          <p:spPr>
            <a:xfrm>
              <a:off x="11246710" y="2513939"/>
              <a:ext cx="382892" cy="31001"/>
            </a:xfrm>
            <a:custGeom>
              <a:avLst/>
              <a:gdLst/>
              <a:ahLst/>
              <a:cxnLst/>
              <a:rect l="l" t="t" r="r" b="b"/>
              <a:pathLst>
                <a:path w="2322" h="188" extrusionOk="0">
                  <a:moveTo>
                    <a:pt x="0" y="1"/>
                  </a:moveTo>
                  <a:lnTo>
                    <a:pt x="0" y="187"/>
                  </a:lnTo>
                  <a:lnTo>
                    <a:pt x="2322" y="187"/>
                  </a:lnTo>
                  <a:lnTo>
                    <a:pt x="2322"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8"/>
            <p:cNvSpPr/>
            <p:nvPr/>
          </p:nvSpPr>
          <p:spPr>
            <a:xfrm>
              <a:off x="11629427" y="2513939"/>
              <a:ext cx="381573" cy="31001"/>
            </a:xfrm>
            <a:custGeom>
              <a:avLst/>
              <a:gdLst/>
              <a:ahLst/>
              <a:cxnLst/>
              <a:rect l="l" t="t" r="r" b="b"/>
              <a:pathLst>
                <a:path w="2314" h="188" extrusionOk="0">
                  <a:moveTo>
                    <a:pt x="1" y="1"/>
                  </a:moveTo>
                  <a:lnTo>
                    <a:pt x="1" y="187"/>
                  </a:lnTo>
                  <a:lnTo>
                    <a:pt x="2314" y="187"/>
                  </a:lnTo>
                  <a:lnTo>
                    <a:pt x="2314"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8"/>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8"/>
            <p:cNvSpPr/>
            <p:nvPr/>
          </p:nvSpPr>
          <p:spPr>
            <a:xfrm>
              <a:off x="11629427" y="2544774"/>
              <a:ext cx="318747" cy="21602"/>
            </a:xfrm>
            <a:custGeom>
              <a:avLst/>
              <a:gdLst/>
              <a:ahLst/>
              <a:cxnLst/>
              <a:rect l="l" t="t" r="r" b="b"/>
              <a:pathLst>
                <a:path w="1933" h="131" extrusionOk="0">
                  <a:moveTo>
                    <a:pt x="1" y="0"/>
                  </a:moveTo>
                  <a:lnTo>
                    <a:pt x="1" y="130"/>
                  </a:lnTo>
                  <a:lnTo>
                    <a:pt x="1932" y="130"/>
                  </a:lnTo>
                  <a:lnTo>
                    <a:pt x="1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8"/>
            <p:cNvSpPr/>
            <p:nvPr/>
          </p:nvSpPr>
          <p:spPr>
            <a:xfrm>
              <a:off x="11630746" y="2186133"/>
              <a:ext cx="416366" cy="350737"/>
            </a:xfrm>
            <a:custGeom>
              <a:avLst/>
              <a:gdLst/>
              <a:ahLst/>
              <a:cxnLst/>
              <a:rect l="l" t="t" r="r" b="b"/>
              <a:pathLst>
                <a:path w="2525" h="2127" extrusionOk="0">
                  <a:moveTo>
                    <a:pt x="1" y="0"/>
                  </a:moveTo>
                  <a:lnTo>
                    <a:pt x="1" y="2045"/>
                  </a:lnTo>
                  <a:lnTo>
                    <a:pt x="317" y="2086"/>
                  </a:lnTo>
                  <a:lnTo>
                    <a:pt x="650" y="2110"/>
                  </a:lnTo>
                  <a:lnTo>
                    <a:pt x="1007" y="2127"/>
                  </a:lnTo>
                  <a:lnTo>
                    <a:pt x="1381" y="2127"/>
                  </a:lnTo>
                  <a:lnTo>
                    <a:pt x="1738" y="2110"/>
                  </a:lnTo>
                  <a:lnTo>
                    <a:pt x="2111" y="2086"/>
                  </a:lnTo>
                  <a:lnTo>
                    <a:pt x="2525" y="2045"/>
                  </a:lnTo>
                  <a:lnTo>
                    <a:pt x="2419" y="1908"/>
                  </a:lnTo>
                  <a:lnTo>
                    <a:pt x="2298" y="1770"/>
                  </a:lnTo>
                  <a:lnTo>
                    <a:pt x="2168" y="1623"/>
                  </a:lnTo>
                  <a:lnTo>
                    <a:pt x="2030" y="1469"/>
                  </a:lnTo>
                  <a:lnTo>
                    <a:pt x="1876" y="1315"/>
                  </a:lnTo>
                  <a:lnTo>
                    <a:pt x="1713" y="1153"/>
                  </a:lnTo>
                  <a:lnTo>
                    <a:pt x="1535" y="998"/>
                  </a:lnTo>
                  <a:lnTo>
                    <a:pt x="1340" y="836"/>
                  </a:lnTo>
                  <a:lnTo>
                    <a:pt x="1161" y="698"/>
                  </a:lnTo>
                  <a:lnTo>
                    <a:pt x="983" y="568"/>
                  </a:lnTo>
                  <a:lnTo>
                    <a:pt x="804" y="447"/>
                  </a:lnTo>
                  <a:lnTo>
                    <a:pt x="634" y="341"/>
                  </a:lnTo>
                  <a:lnTo>
                    <a:pt x="463" y="244"/>
                  </a:lnTo>
                  <a:lnTo>
                    <a:pt x="301" y="146"/>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8"/>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8"/>
            <p:cNvSpPr/>
            <p:nvPr/>
          </p:nvSpPr>
          <p:spPr>
            <a:xfrm>
              <a:off x="11052630" y="2841911"/>
              <a:ext cx="576976" cy="40235"/>
            </a:xfrm>
            <a:custGeom>
              <a:avLst/>
              <a:gdLst/>
              <a:ahLst/>
              <a:cxnLst/>
              <a:rect l="l" t="t" r="r" b="b"/>
              <a:pathLst>
                <a:path w="3499" h="244" extrusionOk="0">
                  <a:moveTo>
                    <a:pt x="0" y="0"/>
                  </a:moveTo>
                  <a:lnTo>
                    <a:pt x="0" y="244"/>
                  </a:lnTo>
                  <a:lnTo>
                    <a:pt x="3499" y="244"/>
                  </a:lnTo>
                  <a:lnTo>
                    <a:pt x="349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8"/>
            <p:cNvSpPr/>
            <p:nvPr/>
          </p:nvSpPr>
          <p:spPr>
            <a:xfrm>
              <a:off x="11629427" y="2841911"/>
              <a:ext cx="575657" cy="40235"/>
            </a:xfrm>
            <a:custGeom>
              <a:avLst/>
              <a:gdLst/>
              <a:ahLst/>
              <a:cxnLst/>
              <a:rect l="l" t="t" r="r" b="b"/>
              <a:pathLst>
                <a:path w="3491" h="244" extrusionOk="0">
                  <a:moveTo>
                    <a:pt x="1" y="0"/>
                  </a:moveTo>
                  <a:lnTo>
                    <a:pt x="1" y="244"/>
                  </a:lnTo>
                  <a:lnTo>
                    <a:pt x="3491" y="244"/>
                  </a:lnTo>
                  <a:lnTo>
                    <a:pt x="3491"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8"/>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8"/>
            <p:cNvSpPr/>
            <p:nvPr/>
          </p:nvSpPr>
          <p:spPr>
            <a:xfrm>
              <a:off x="11629427" y="2881980"/>
              <a:ext cx="480676" cy="25559"/>
            </a:xfrm>
            <a:custGeom>
              <a:avLst/>
              <a:gdLst/>
              <a:ahLst/>
              <a:cxnLst/>
              <a:rect l="l" t="t" r="r" b="b"/>
              <a:pathLst>
                <a:path w="2915" h="155" extrusionOk="0">
                  <a:moveTo>
                    <a:pt x="1" y="1"/>
                  </a:moveTo>
                  <a:lnTo>
                    <a:pt x="1" y="155"/>
                  </a:lnTo>
                  <a:lnTo>
                    <a:pt x="2914" y="155"/>
                  </a:lnTo>
                  <a:lnTo>
                    <a:pt x="29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8"/>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8"/>
            <p:cNvSpPr/>
            <p:nvPr/>
          </p:nvSpPr>
          <p:spPr>
            <a:xfrm>
              <a:off x="11630746" y="2608918"/>
              <a:ext cx="626610" cy="258559"/>
            </a:xfrm>
            <a:custGeom>
              <a:avLst/>
              <a:gdLst/>
              <a:ahLst/>
              <a:cxnLst/>
              <a:rect l="l" t="t" r="r" b="b"/>
              <a:pathLst>
                <a:path w="3800" h="1568" extrusionOk="0">
                  <a:moveTo>
                    <a:pt x="2566" y="1"/>
                  </a:moveTo>
                  <a:lnTo>
                    <a:pt x="2281" y="42"/>
                  </a:lnTo>
                  <a:lnTo>
                    <a:pt x="1989" y="82"/>
                  </a:lnTo>
                  <a:lnTo>
                    <a:pt x="1689" y="123"/>
                  </a:lnTo>
                  <a:lnTo>
                    <a:pt x="1372" y="147"/>
                  </a:lnTo>
                  <a:lnTo>
                    <a:pt x="1048" y="171"/>
                  </a:lnTo>
                  <a:lnTo>
                    <a:pt x="707" y="188"/>
                  </a:lnTo>
                  <a:lnTo>
                    <a:pt x="358" y="204"/>
                  </a:lnTo>
                  <a:lnTo>
                    <a:pt x="1" y="204"/>
                  </a:lnTo>
                  <a:lnTo>
                    <a:pt x="1" y="1446"/>
                  </a:lnTo>
                  <a:lnTo>
                    <a:pt x="471" y="1502"/>
                  </a:lnTo>
                  <a:lnTo>
                    <a:pt x="983" y="1535"/>
                  </a:lnTo>
                  <a:lnTo>
                    <a:pt x="1518" y="1559"/>
                  </a:lnTo>
                  <a:lnTo>
                    <a:pt x="1794" y="1567"/>
                  </a:lnTo>
                  <a:lnTo>
                    <a:pt x="2087" y="1567"/>
                  </a:lnTo>
                  <a:lnTo>
                    <a:pt x="2541" y="1551"/>
                  </a:lnTo>
                  <a:lnTo>
                    <a:pt x="2979" y="1527"/>
                  </a:lnTo>
                  <a:lnTo>
                    <a:pt x="3401" y="1494"/>
                  </a:lnTo>
                  <a:lnTo>
                    <a:pt x="3799" y="1446"/>
                  </a:lnTo>
                  <a:lnTo>
                    <a:pt x="3775" y="1364"/>
                  </a:lnTo>
                  <a:lnTo>
                    <a:pt x="3750" y="1259"/>
                  </a:lnTo>
                  <a:lnTo>
                    <a:pt x="3710" y="1137"/>
                  </a:lnTo>
                  <a:lnTo>
                    <a:pt x="3653" y="999"/>
                  </a:lnTo>
                  <a:lnTo>
                    <a:pt x="3572" y="845"/>
                  </a:lnTo>
                  <a:lnTo>
                    <a:pt x="3483" y="699"/>
                  </a:lnTo>
                  <a:lnTo>
                    <a:pt x="3426" y="618"/>
                  </a:lnTo>
                  <a:lnTo>
                    <a:pt x="3361" y="545"/>
                  </a:lnTo>
                  <a:lnTo>
                    <a:pt x="3288" y="464"/>
                  </a:lnTo>
                  <a:lnTo>
                    <a:pt x="3215" y="391"/>
                  </a:lnTo>
                  <a:lnTo>
                    <a:pt x="3126" y="317"/>
                  </a:lnTo>
                  <a:lnTo>
                    <a:pt x="3036" y="244"/>
                  </a:lnTo>
                  <a:lnTo>
                    <a:pt x="2947" y="188"/>
                  </a:lnTo>
                  <a:lnTo>
                    <a:pt x="2858" y="139"/>
                  </a:lnTo>
                  <a:lnTo>
                    <a:pt x="2703" y="58"/>
                  </a:lnTo>
                  <a:lnTo>
                    <a:pt x="256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8"/>
            <p:cNvSpPr/>
            <p:nvPr/>
          </p:nvSpPr>
          <p:spPr>
            <a:xfrm>
              <a:off x="10760934" y="3448056"/>
              <a:ext cx="868680" cy="60517"/>
            </a:xfrm>
            <a:custGeom>
              <a:avLst/>
              <a:gdLst/>
              <a:ahLst/>
              <a:cxnLst/>
              <a:rect l="l" t="t" r="r" b="b"/>
              <a:pathLst>
                <a:path w="5268" h="367" extrusionOk="0">
                  <a:moveTo>
                    <a:pt x="0" y="1"/>
                  </a:moveTo>
                  <a:lnTo>
                    <a:pt x="0" y="366"/>
                  </a:lnTo>
                  <a:lnTo>
                    <a:pt x="5268" y="366"/>
                  </a:lnTo>
                  <a:lnTo>
                    <a:pt x="526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8"/>
            <p:cNvSpPr/>
            <p:nvPr/>
          </p:nvSpPr>
          <p:spPr>
            <a:xfrm>
              <a:off x="11629427" y="3448056"/>
              <a:ext cx="867526" cy="60517"/>
            </a:xfrm>
            <a:custGeom>
              <a:avLst/>
              <a:gdLst/>
              <a:ahLst/>
              <a:cxnLst/>
              <a:rect l="l" t="t" r="r" b="b"/>
              <a:pathLst>
                <a:path w="5261" h="367" extrusionOk="0">
                  <a:moveTo>
                    <a:pt x="1" y="1"/>
                  </a:moveTo>
                  <a:lnTo>
                    <a:pt x="1" y="366"/>
                  </a:lnTo>
                  <a:lnTo>
                    <a:pt x="5260" y="366"/>
                  </a:lnTo>
                  <a:lnTo>
                    <a:pt x="5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8"/>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8"/>
            <p:cNvSpPr/>
            <p:nvPr/>
          </p:nvSpPr>
          <p:spPr>
            <a:xfrm>
              <a:off x="11629427" y="3508407"/>
              <a:ext cx="725549" cy="40235"/>
            </a:xfrm>
            <a:custGeom>
              <a:avLst/>
              <a:gdLst/>
              <a:ahLst/>
              <a:cxnLst/>
              <a:rect l="l" t="t" r="r" b="b"/>
              <a:pathLst>
                <a:path w="4400" h="244" extrusionOk="0">
                  <a:moveTo>
                    <a:pt x="1" y="0"/>
                  </a:moveTo>
                  <a:lnTo>
                    <a:pt x="1" y="244"/>
                  </a:lnTo>
                  <a:lnTo>
                    <a:pt x="4400" y="244"/>
                  </a:lnTo>
                  <a:lnTo>
                    <a:pt x="44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8"/>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8"/>
            <p:cNvSpPr/>
            <p:nvPr/>
          </p:nvSpPr>
          <p:spPr>
            <a:xfrm>
              <a:off x="11630746" y="3097495"/>
              <a:ext cx="945028" cy="388334"/>
            </a:xfrm>
            <a:custGeom>
              <a:avLst/>
              <a:gdLst/>
              <a:ahLst/>
              <a:cxnLst/>
              <a:rect l="l" t="t" r="r" b="b"/>
              <a:pathLst>
                <a:path w="5731" h="2355" extrusionOk="0">
                  <a:moveTo>
                    <a:pt x="3872" y="0"/>
                  </a:moveTo>
                  <a:lnTo>
                    <a:pt x="3450" y="65"/>
                  </a:lnTo>
                  <a:lnTo>
                    <a:pt x="3004" y="122"/>
                  </a:lnTo>
                  <a:lnTo>
                    <a:pt x="2549" y="179"/>
                  </a:lnTo>
                  <a:lnTo>
                    <a:pt x="2070" y="220"/>
                  </a:lnTo>
                  <a:lnTo>
                    <a:pt x="1575" y="260"/>
                  </a:lnTo>
                  <a:lnTo>
                    <a:pt x="1072" y="285"/>
                  </a:lnTo>
                  <a:lnTo>
                    <a:pt x="545" y="301"/>
                  </a:lnTo>
                  <a:lnTo>
                    <a:pt x="1" y="309"/>
                  </a:lnTo>
                  <a:lnTo>
                    <a:pt x="1" y="2184"/>
                  </a:lnTo>
                  <a:lnTo>
                    <a:pt x="350" y="2224"/>
                  </a:lnTo>
                  <a:lnTo>
                    <a:pt x="715" y="2257"/>
                  </a:lnTo>
                  <a:lnTo>
                    <a:pt x="1096" y="2289"/>
                  </a:lnTo>
                  <a:lnTo>
                    <a:pt x="1486" y="2314"/>
                  </a:lnTo>
                  <a:lnTo>
                    <a:pt x="1884" y="2338"/>
                  </a:lnTo>
                  <a:lnTo>
                    <a:pt x="2298" y="2346"/>
                  </a:lnTo>
                  <a:lnTo>
                    <a:pt x="2720" y="2354"/>
                  </a:lnTo>
                  <a:lnTo>
                    <a:pt x="3150" y="2354"/>
                  </a:lnTo>
                  <a:lnTo>
                    <a:pt x="3499" y="2346"/>
                  </a:lnTo>
                  <a:lnTo>
                    <a:pt x="3840" y="2338"/>
                  </a:lnTo>
                  <a:lnTo>
                    <a:pt x="4497" y="2297"/>
                  </a:lnTo>
                  <a:lnTo>
                    <a:pt x="5130" y="2249"/>
                  </a:lnTo>
                  <a:lnTo>
                    <a:pt x="5731" y="2176"/>
                  </a:lnTo>
                  <a:lnTo>
                    <a:pt x="5698" y="2054"/>
                  </a:lnTo>
                  <a:lnTo>
                    <a:pt x="5658" y="1892"/>
                  </a:lnTo>
                  <a:lnTo>
                    <a:pt x="5593" y="1705"/>
                  </a:lnTo>
                  <a:lnTo>
                    <a:pt x="5512" y="1502"/>
                  </a:lnTo>
                  <a:lnTo>
                    <a:pt x="5455" y="1388"/>
                  </a:lnTo>
                  <a:lnTo>
                    <a:pt x="5398" y="1275"/>
                  </a:lnTo>
                  <a:lnTo>
                    <a:pt x="5325" y="1161"/>
                  </a:lnTo>
                  <a:lnTo>
                    <a:pt x="5252" y="1047"/>
                  </a:lnTo>
                  <a:lnTo>
                    <a:pt x="5163" y="934"/>
                  </a:lnTo>
                  <a:lnTo>
                    <a:pt x="5073" y="812"/>
                  </a:lnTo>
                  <a:lnTo>
                    <a:pt x="4968" y="698"/>
                  </a:lnTo>
                  <a:lnTo>
                    <a:pt x="4854" y="593"/>
                  </a:lnTo>
                  <a:lnTo>
                    <a:pt x="4716" y="471"/>
                  </a:lnTo>
                  <a:lnTo>
                    <a:pt x="4578" y="374"/>
                  </a:lnTo>
                  <a:lnTo>
                    <a:pt x="4449" y="285"/>
                  </a:lnTo>
                  <a:lnTo>
                    <a:pt x="4319" y="203"/>
                  </a:lnTo>
                  <a:lnTo>
                    <a:pt x="4197" y="138"/>
                  </a:lnTo>
                  <a:lnTo>
                    <a:pt x="4075" y="82"/>
                  </a:lnTo>
                  <a:lnTo>
                    <a:pt x="387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8"/>
            <p:cNvSpPr/>
            <p:nvPr/>
          </p:nvSpPr>
          <p:spPr>
            <a:xfrm>
              <a:off x="11210598" y="2186133"/>
              <a:ext cx="420324" cy="350737"/>
            </a:xfrm>
            <a:custGeom>
              <a:avLst/>
              <a:gdLst/>
              <a:ahLst/>
              <a:cxnLst/>
              <a:rect l="l" t="t" r="r" b="b"/>
              <a:pathLst>
                <a:path w="2549" h="2127" extrusionOk="0">
                  <a:moveTo>
                    <a:pt x="2549" y="0"/>
                  </a:moveTo>
                  <a:lnTo>
                    <a:pt x="2403" y="49"/>
                  </a:lnTo>
                  <a:lnTo>
                    <a:pt x="2248" y="114"/>
                  </a:lnTo>
                  <a:lnTo>
                    <a:pt x="2078" y="195"/>
                  </a:lnTo>
                  <a:lnTo>
                    <a:pt x="1891" y="284"/>
                  </a:lnTo>
                  <a:lnTo>
                    <a:pt x="1705" y="390"/>
                  </a:lnTo>
                  <a:lnTo>
                    <a:pt x="1510" y="511"/>
                  </a:lnTo>
                  <a:lnTo>
                    <a:pt x="1307" y="649"/>
                  </a:lnTo>
                  <a:lnTo>
                    <a:pt x="1104" y="804"/>
                  </a:lnTo>
                  <a:lnTo>
                    <a:pt x="901" y="974"/>
                  </a:lnTo>
                  <a:lnTo>
                    <a:pt x="731" y="1136"/>
                  </a:lnTo>
                  <a:lnTo>
                    <a:pt x="568" y="1307"/>
                  </a:lnTo>
                  <a:lnTo>
                    <a:pt x="422" y="1469"/>
                  </a:lnTo>
                  <a:lnTo>
                    <a:pt x="292" y="1623"/>
                  </a:lnTo>
                  <a:lnTo>
                    <a:pt x="187" y="1778"/>
                  </a:lnTo>
                  <a:lnTo>
                    <a:pt x="89" y="1916"/>
                  </a:lnTo>
                  <a:lnTo>
                    <a:pt x="0" y="2045"/>
                  </a:lnTo>
                  <a:lnTo>
                    <a:pt x="455" y="2086"/>
                  </a:lnTo>
                  <a:lnTo>
                    <a:pt x="852" y="2119"/>
                  </a:lnTo>
                  <a:lnTo>
                    <a:pt x="1055" y="2127"/>
                  </a:lnTo>
                  <a:lnTo>
                    <a:pt x="1591" y="2127"/>
                  </a:lnTo>
                  <a:lnTo>
                    <a:pt x="1924" y="2110"/>
                  </a:lnTo>
                  <a:lnTo>
                    <a:pt x="2240" y="2078"/>
                  </a:lnTo>
                  <a:lnTo>
                    <a:pt x="2541" y="2045"/>
                  </a:lnTo>
                  <a:lnTo>
                    <a:pt x="2549" y="2045"/>
                  </a:lnTo>
                  <a:lnTo>
                    <a:pt x="254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8"/>
            <p:cNvSpPr/>
            <p:nvPr/>
          </p:nvSpPr>
          <p:spPr>
            <a:xfrm>
              <a:off x="11000359" y="2608918"/>
              <a:ext cx="630568" cy="258559"/>
            </a:xfrm>
            <a:custGeom>
              <a:avLst/>
              <a:gdLst/>
              <a:ahLst/>
              <a:cxnLst/>
              <a:rect l="l" t="t" r="r" b="b"/>
              <a:pathLst>
                <a:path w="3824" h="1568" extrusionOk="0">
                  <a:moveTo>
                    <a:pt x="1235" y="1"/>
                  </a:moveTo>
                  <a:lnTo>
                    <a:pt x="1088" y="58"/>
                  </a:lnTo>
                  <a:lnTo>
                    <a:pt x="999" y="98"/>
                  </a:lnTo>
                  <a:lnTo>
                    <a:pt x="902" y="155"/>
                  </a:lnTo>
                  <a:lnTo>
                    <a:pt x="796" y="212"/>
                  </a:lnTo>
                  <a:lnTo>
                    <a:pt x="683" y="293"/>
                  </a:lnTo>
                  <a:lnTo>
                    <a:pt x="569" y="391"/>
                  </a:lnTo>
                  <a:lnTo>
                    <a:pt x="464" y="496"/>
                  </a:lnTo>
                  <a:lnTo>
                    <a:pt x="399" y="569"/>
                  </a:lnTo>
                  <a:lnTo>
                    <a:pt x="342" y="634"/>
                  </a:lnTo>
                  <a:lnTo>
                    <a:pt x="252" y="780"/>
                  </a:lnTo>
                  <a:lnTo>
                    <a:pt x="171" y="918"/>
                  </a:lnTo>
                  <a:lnTo>
                    <a:pt x="115" y="1048"/>
                  </a:lnTo>
                  <a:lnTo>
                    <a:pt x="66" y="1170"/>
                  </a:lnTo>
                  <a:lnTo>
                    <a:pt x="41" y="1283"/>
                  </a:lnTo>
                  <a:lnTo>
                    <a:pt x="17" y="1373"/>
                  </a:lnTo>
                  <a:lnTo>
                    <a:pt x="1" y="1446"/>
                  </a:lnTo>
                  <a:lnTo>
                    <a:pt x="431" y="1494"/>
                  </a:lnTo>
                  <a:lnTo>
                    <a:pt x="886" y="1527"/>
                  </a:lnTo>
                  <a:lnTo>
                    <a:pt x="1356" y="1551"/>
                  </a:lnTo>
                  <a:lnTo>
                    <a:pt x="1860" y="1567"/>
                  </a:lnTo>
                  <a:lnTo>
                    <a:pt x="2387" y="1559"/>
                  </a:lnTo>
                  <a:lnTo>
                    <a:pt x="2890" y="1535"/>
                  </a:lnTo>
                  <a:lnTo>
                    <a:pt x="3361" y="1494"/>
                  </a:lnTo>
                  <a:lnTo>
                    <a:pt x="3816" y="1446"/>
                  </a:lnTo>
                  <a:lnTo>
                    <a:pt x="3824" y="1446"/>
                  </a:lnTo>
                  <a:lnTo>
                    <a:pt x="3824" y="204"/>
                  </a:lnTo>
                  <a:lnTo>
                    <a:pt x="3751" y="212"/>
                  </a:lnTo>
                  <a:lnTo>
                    <a:pt x="3402" y="204"/>
                  </a:lnTo>
                  <a:lnTo>
                    <a:pt x="3061" y="188"/>
                  </a:lnTo>
                  <a:lnTo>
                    <a:pt x="2728" y="171"/>
                  </a:lnTo>
                  <a:lnTo>
                    <a:pt x="2403" y="147"/>
                  </a:lnTo>
                  <a:lnTo>
                    <a:pt x="2095" y="115"/>
                  </a:lnTo>
                  <a:lnTo>
                    <a:pt x="1803" y="82"/>
                  </a:lnTo>
                  <a:lnTo>
                    <a:pt x="1511" y="42"/>
                  </a:lnTo>
                  <a:lnTo>
                    <a:pt x="123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8"/>
            <p:cNvSpPr/>
            <p:nvPr/>
          </p:nvSpPr>
          <p:spPr>
            <a:xfrm>
              <a:off x="10681950" y="3097495"/>
              <a:ext cx="948985" cy="388334"/>
            </a:xfrm>
            <a:custGeom>
              <a:avLst/>
              <a:gdLst/>
              <a:ahLst/>
              <a:cxnLst/>
              <a:rect l="l" t="t" r="r" b="b"/>
              <a:pathLst>
                <a:path w="5755" h="2355" extrusionOk="0">
                  <a:moveTo>
                    <a:pt x="1859" y="0"/>
                  </a:moveTo>
                  <a:lnTo>
                    <a:pt x="1761" y="33"/>
                  </a:lnTo>
                  <a:lnTo>
                    <a:pt x="1640" y="82"/>
                  </a:lnTo>
                  <a:lnTo>
                    <a:pt x="1502" y="147"/>
                  </a:lnTo>
                  <a:lnTo>
                    <a:pt x="1356" y="228"/>
                  </a:lnTo>
                  <a:lnTo>
                    <a:pt x="1193" y="325"/>
                  </a:lnTo>
                  <a:lnTo>
                    <a:pt x="1031" y="439"/>
                  </a:lnTo>
                  <a:lnTo>
                    <a:pt x="861" y="577"/>
                  </a:lnTo>
                  <a:lnTo>
                    <a:pt x="779" y="658"/>
                  </a:lnTo>
                  <a:lnTo>
                    <a:pt x="698" y="747"/>
                  </a:lnTo>
                  <a:lnTo>
                    <a:pt x="601" y="853"/>
                  </a:lnTo>
                  <a:lnTo>
                    <a:pt x="520" y="958"/>
                  </a:lnTo>
                  <a:lnTo>
                    <a:pt x="438" y="1064"/>
                  </a:lnTo>
                  <a:lnTo>
                    <a:pt x="374" y="1169"/>
                  </a:lnTo>
                  <a:lnTo>
                    <a:pt x="309" y="1275"/>
                  </a:lnTo>
                  <a:lnTo>
                    <a:pt x="260" y="1380"/>
                  </a:lnTo>
                  <a:lnTo>
                    <a:pt x="171" y="1583"/>
                  </a:lnTo>
                  <a:lnTo>
                    <a:pt x="98" y="1762"/>
                  </a:lnTo>
                  <a:lnTo>
                    <a:pt x="57" y="1932"/>
                  </a:lnTo>
                  <a:lnTo>
                    <a:pt x="25" y="2070"/>
                  </a:lnTo>
                  <a:lnTo>
                    <a:pt x="0" y="2176"/>
                  </a:lnTo>
                  <a:lnTo>
                    <a:pt x="649" y="2249"/>
                  </a:lnTo>
                  <a:lnTo>
                    <a:pt x="982" y="2281"/>
                  </a:lnTo>
                  <a:lnTo>
                    <a:pt x="1331" y="2305"/>
                  </a:lnTo>
                  <a:lnTo>
                    <a:pt x="1680" y="2322"/>
                  </a:lnTo>
                  <a:lnTo>
                    <a:pt x="2046" y="2338"/>
                  </a:lnTo>
                  <a:lnTo>
                    <a:pt x="2419" y="2354"/>
                  </a:lnTo>
                  <a:lnTo>
                    <a:pt x="3206" y="2354"/>
                  </a:lnTo>
                  <a:lnTo>
                    <a:pt x="3596" y="2346"/>
                  </a:lnTo>
                  <a:lnTo>
                    <a:pt x="3977" y="2330"/>
                  </a:lnTo>
                  <a:lnTo>
                    <a:pt x="4351" y="2305"/>
                  </a:lnTo>
                  <a:lnTo>
                    <a:pt x="4716" y="2281"/>
                  </a:lnTo>
                  <a:lnTo>
                    <a:pt x="5073" y="2249"/>
                  </a:lnTo>
                  <a:lnTo>
                    <a:pt x="5414" y="2216"/>
                  </a:lnTo>
                  <a:lnTo>
                    <a:pt x="5747" y="2176"/>
                  </a:lnTo>
                  <a:lnTo>
                    <a:pt x="5755" y="2184"/>
                  </a:lnTo>
                  <a:lnTo>
                    <a:pt x="5755" y="309"/>
                  </a:lnTo>
                  <a:lnTo>
                    <a:pt x="5649" y="309"/>
                  </a:lnTo>
                  <a:lnTo>
                    <a:pt x="5122" y="301"/>
                  </a:lnTo>
                  <a:lnTo>
                    <a:pt x="4610" y="285"/>
                  </a:lnTo>
                  <a:lnTo>
                    <a:pt x="4107" y="260"/>
                  </a:lnTo>
                  <a:lnTo>
                    <a:pt x="3628" y="220"/>
                  </a:lnTo>
                  <a:lnTo>
                    <a:pt x="3157" y="171"/>
                  </a:lnTo>
                  <a:lnTo>
                    <a:pt x="2711" y="122"/>
                  </a:lnTo>
                  <a:lnTo>
                    <a:pt x="2273" y="65"/>
                  </a:lnTo>
                  <a:lnTo>
                    <a:pt x="1859"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8"/>
            <p:cNvSpPr/>
            <p:nvPr/>
          </p:nvSpPr>
          <p:spPr>
            <a:xfrm>
              <a:off x="11309534" y="2544774"/>
              <a:ext cx="320066" cy="21602"/>
            </a:xfrm>
            <a:custGeom>
              <a:avLst/>
              <a:gdLst/>
              <a:ahLst/>
              <a:cxnLst/>
              <a:rect l="l" t="t" r="r" b="b"/>
              <a:pathLst>
                <a:path w="1941" h="131" extrusionOk="0">
                  <a:moveTo>
                    <a:pt x="1" y="0"/>
                  </a:moveTo>
                  <a:lnTo>
                    <a:pt x="1" y="130"/>
                  </a:lnTo>
                  <a:lnTo>
                    <a:pt x="1941" y="130"/>
                  </a:lnTo>
                  <a:lnTo>
                    <a:pt x="1941"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8"/>
            <p:cNvSpPr/>
            <p:nvPr/>
          </p:nvSpPr>
          <p:spPr>
            <a:xfrm>
              <a:off x="11147609" y="2881980"/>
              <a:ext cx="481995" cy="25559"/>
            </a:xfrm>
            <a:custGeom>
              <a:avLst/>
              <a:gdLst/>
              <a:ahLst/>
              <a:cxnLst/>
              <a:rect l="l" t="t" r="r" b="b"/>
              <a:pathLst>
                <a:path w="2923" h="155" extrusionOk="0">
                  <a:moveTo>
                    <a:pt x="1" y="1"/>
                  </a:moveTo>
                  <a:lnTo>
                    <a:pt x="1" y="155"/>
                  </a:lnTo>
                  <a:lnTo>
                    <a:pt x="2923" y="155"/>
                  </a:lnTo>
                  <a:lnTo>
                    <a:pt x="292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8"/>
            <p:cNvSpPr/>
            <p:nvPr/>
          </p:nvSpPr>
          <p:spPr>
            <a:xfrm>
              <a:off x="10902742" y="3508407"/>
              <a:ext cx="726868" cy="40235"/>
            </a:xfrm>
            <a:custGeom>
              <a:avLst/>
              <a:gdLst/>
              <a:ahLst/>
              <a:cxnLst/>
              <a:rect l="l" t="t" r="r" b="b"/>
              <a:pathLst>
                <a:path w="4408" h="244" extrusionOk="0">
                  <a:moveTo>
                    <a:pt x="0" y="0"/>
                  </a:moveTo>
                  <a:lnTo>
                    <a:pt x="0" y="244"/>
                  </a:lnTo>
                  <a:lnTo>
                    <a:pt x="4408" y="244"/>
                  </a:lnTo>
                  <a:lnTo>
                    <a:pt x="440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1" name="Google Shape;791;p8"/>
          <p:cNvGrpSpPr/>
          <p:nvPr/>
        </p:nvGrpSpPr>
        <p:grpSpPr>
          <a:xfrm>
            <a:off x="510520" y="5085192"/>
            <a:ext cx="5188627" cy="1705133"/>
            <a:chOff x="-150510" y="3890094"/>
            <a:chExt cx="3891470" cy="1278850"/>
          </a:xfrm>
        </p:grpSpPr>
        <p:grpSp>
          <p:nvGrpSpPr>
            <p:cNvPr id="792" name="Google Shape;792;p8"/>
            <p:cNvGrpSpPr/>
            <p:nvPr/>
          </p:nvGrpSpPr>
          <p:grpSpPr>
            <a:xfrm>
              <a:off x="1902623" y="4022344"/>
              <a:ext cx="1070135" cy="639417"/>
              <a:chOff x="7786070" y="-1261059"/>
              <a:chExt cx="1136145" cy="678859"/>
            </a:xfrm>
          </p:grpSpPr>
          <p:sp>
            <p:nvSpPr>
              <p:cNvPr id="793" name="Google Shape;793;p8"/>
              <p:cNvSpPr/>
              <p:nvPr/>
            </p:nvSpPr>
            <p:spPr>
              <a:xfrm>
                <a:off x="8512180" y="-1222378"/>
                <a:ext cx="410035" cy="215836"/>
              </a:xfrm>
              <a:custGeom>
                <a:avLst/>
                <a:gdLst/>
                <a:ahLst/>
                <a:cxnLst/>
                <a:rect l="l" t="t" r="r" b="b"/>
                <a:pathLst>
                  <a:path w="4643" h="2444" extrusionOk="0">
                    <a:moveTo>
                      <a:pt x="1023" y="1"/>
                    </a:moveTo>
                    <a:lnTo>
                      <a:pt x="0" y="114"/>
                    </a:lnTo>
                    <a:lnTo>
                      <a:pt x="3645" y="2444"/>
                    </a:lnTo>
                    <a:lnTo>
                      <a:pt x="4643" y="2363"/>
                    </a:lnTo>
                    <a:lnTo>
                      <a:pt x="1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8"/>
              <p:cNvSpPr/>
              <p:nvPr/>
            </p:nvSpPr>
            <p:spPr>
              <a:xfrm>
                <a:off x="8512180" y="-1222378"/>
                <a:ext cx="410035" cy="215836"/>
              </a:xfrm>
              <a:custGeom>
                <a:avLst/>
                <a:gdLst/>
                <a:ahLst/>
                <a:cxnLst/>
                <a:rect l="l" t="t" r="r" b="b"/>
                <a:pathLst>
                  <a:path w="4643" h="2444" extrusionOk="0">
                    <a:moveTo>
                      <a:pt x="1023" y="1"/>
                    </a:moveTo>
                    <a:lnTo>
                      <a:pt x="0" y="114"/>
                    </a:lnTo>
                    <a:lnTo>
                      <a:pt x="3645" y="2444"/>
                    </a:lnTo>
                    <a:lnTo>
                      <a:pt x="4643" y="2363"/>
                    </a:lnTo>
                    <a:lnTo>
                      <a:pt x="1023"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8"/>
              <p:cNvSpPr/>
              <p:nvPr/>
            </p:nvSpPr>
            <p:spPr>
              <a:xfrm>
                <a:off x="8307912" y="-1212310"/>
                <a:ext cx="552660" cy="630110"/>
              </a:xfrm>
              <a:custGeom>
                <a:avLst/>
                <a:gdLst/>
                <a:ahLst/>
                <a:cxnLst/>
                <a:rect l="l" t="t" r="r" b="b"/>
                <a:pathLst>
                  <a:path w="6258" h="7135" extrusionOk="0">
                    <a:moveTo>
                      <a:pt x="2914" y="0"/>
                    </a:moveTo>
                    <a:lnTo>
                      <a:pt x="0" y="2557"/>
                    </a:lnTo>
                    <a:lnTo>
                      <a:pt x="0" y="7135"/>
                    </a:lnTo>
                    <a:lnTo>
                      <a:pt x="6258" y="6437"/>
                    </a:lnTo>
                    <a:lnTo>
                      <a:pt x="6258" y="2094"/>
                    </a:lnTo>
                    <a:lnTo>
                      <a:pt x="2914" y="0"/>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8"/>
              <p:cNvSpPr/>
              <p:nvPr/>
            </p:nvSpPr>
            <p:spPr>
              <a:xfrm>
                <a:off x="8307912" y="-1200829"/>
                <a:ext cx="552660" cy="618629"/>
              </a:xfrm>
              <a:custGeom>
                <a:avLst/>
                <a:gdLst/>
                <a:ahLst/>
                <a:cxnLst/>
                <a:rect l="l" t="t" r="r" b="b"/>
                <a:pathLst>
                  <a:path w="6258" h="7005" extrusionOk="0">
                    <a:moveTo>
                      <a:pt x="3117" y="0"/>
                    </a:moveTo>
                    <a:lnTo>
                      <a:pt x="16" y="3377"/>
                    </a:lnTo>
                    <a:lnTo>
                      <a:pt x="0" y="3368"/>
                    </a:lnTo>
                    <a:lnTo>
                      <a:pt x="0" y="6980"/>
                    </a:lnTo>
                    <a:lnTo>
                      <a:pt x="0" y="7005"/>
                    </a:lnTo>
                    <a:lnTo>
                      <a:pt x="6258" y="6307"/>
                    </a:lnTo>
                    <a:lnTo>
                      <a:pt x="6258" y="1964"/>
                    </a:lnTo>
                    <a:lnTo>
                      <a:pt x="311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8"/>
              <p:cNvSpPr/>
              <p:nvPr/>
            </p:nvSpPr>
            <p:spPr>
              <a:xfrm>
                <a:off x="8307912" y="-1200829"/>
                <a:ext cx="552660" cy="618629"/>
              </a:xfrm>
              <a:custGeom>
                <a:avLst/>
                <a:gdLst/>
                <a:ahLst/>
                <a:cxnLst/>
                <a:rect l="l" t="t" r="r" b="b"/>
                <a:pathLst>
                  <a:path w="6258" h="7005" fill="none" extrusionOk="0">
                    <a:moveTo>
                      <a:pt x="3117" y="0"/>
                    </a:moveTo>
                    <a:lnTo>
                      <a:pt x="16" y="3377"/>
                    </a:lnTo>
                    <a:lnTo>
                      <a:pt x="0" y="3368"/>
                    </a:lnTo>
                    <a:lnTo>
                      <a:pt x="0" y="6980"/>
                    </a:lnTo>
                    <a:lnTo>
                      <a:pt x="0" y="7005"/>
                    </a:lnTo>
                    <a:lnTo>
                      <a:pt x="6258" y="6307"/>
                    </a:lnTo>
                    <a:lnTo>
                      <a:pt x="6258" y="1964"/>
                    </a:lnTo>
                    <a:lnTo>
                      <a:pt x="3117"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8"/>
              <p:cNvSpPr/>
              <p:nvPr/>
            </p:nvSpPr>
            <p:spPr>
              <a:xfrm>
                <a:off x="7848419" y="-1048224"/>
                <a:ext cx="459578" cy="463906"/>
              </a:xfrm>
              <a:custGeom>
                <a:avLst/>
                <a:gdLst/>
                <a:ahLst/>
                <a:cxnLst/>
                <a:rect l="l" t="t" r="r" b="b"/>
                <a:pathLst>
                  <a:path w="5204" h="5253" extrusionOk="0">
                    <a:moveTo>
                      <a:pt x="1" y="1"/>
                    </a:moveTo>
                    <a:lnTo>
                      <a:pt x="1" y="4327"/>
                    </a:lnTo>
                    <a:lnTo>
                      <a:pt x="5203" y="5252"/>
                    </a:lnTo>
                    <a:lnTo>
                      <a:pt x="5203" y="8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8"/>
              <p:cNvSpPr/>
              <p:nvPr/>
            </p:nvSpPr>
            <p:spPr>
              <a:xfrm>
                <a:off x="7848419" y="-1048224"/>
                <a:ext cx="459578" cy="463906"/>
              </a:xfrm>
              <a:custGeom>
                <a:avLst/>
                <a:gdLst/>
                <a:ahLst/>
                <a:cxnLst/>
                <a:rect l="l" t="t" r="r" b="b"/>
                <a:pathLst>
                  <a:path w="5204" h="5253" fill="none" extrusionOk="0">
                    <a:moveTo>
                      <a:pt x="1" y="4327"/>
                    </a:moveTo>
                    <a:lnTo>
                      <a:pt x="5203" y="5252"/>
                    </a:lnTo>
                    <a:lnTo>
                      <a:pt x="5203" y="821"/>
                    </a:lnTo>
                    <a:lnTo>
                      <a:pt x="1" y="1"/>
                    </a:lnTo>
                    <a:lnTo>
                      <a:pt x="1" y="43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8"/>
              <p:cNvSpPr/>
              <p:nvPr/>
            </p:nvSpPr>
            <p:spPr>
              <a:xfrm>
                <a:off x="7871380" y="-1236685"/>
                <a:ext cx="671705" cy="260963"/>
              </a:xfrm>
              <a:custGeom>
                <a:avLst/>
                <a:gdLst/>
                <a:ahLst/>
                <a:cxnLst/>
                <a:rect l="l" t="t" r="r" b="b"/>
                <a:pathLst>
                  <a:path w="7606" h="2955" extrusionOk="0">
                    <a:moveTo>
                      <a:pt x="2744" y="0"/>
                    </a:moveTo>
                    <a:lnTo>
                      <a:pt x="0" y="2176"/>
                    </a:lnTo>
                    <a:lnTo>
                      <a:pt x="4943" y="2955"/>
                    </a:lnTo>
                    <a:lnTo>
                      <a:pt x="4943" y="2833"/>
                    </a:lnTo>
                    <a:lnTo>
                      <a:pt x="7605" y="504"/>
                    </a:lnTo>
                    <a:lnTo>
                      <a:pt x="7354" y="341"/>
                    </a:lnTo>
                    <a:lnTo>
                      <a:pt x="2744" y="0"/>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8"/>
              <p:cNvSpPr/>
              <p:nvPr/>
            </p:nvSpPr>
            <p:spPr>
              <a:xfrm>
                <a:off x="7871380" y="-1236685"/>
                <a:ext cx="671705" cy="260963"/>
              </a:xfrm>
              <a:custGeom>
                <a:avLst/>
                <a:gdLst/>
                <a:ahLst/>
                <a:cxnLst/>
                <a:rect l="l" t="t" r="r" b="b"/>
                <a:pathLst>
                  <a:path w="7606" h="2955" fill="none" extrusionOk="0">
                    <a:moveTo>
                      <a:pt x="2744" y="0"/>
                    </a:moveTo>
                    <a:lnTo>
                      <a:pt x="0" y="2176"/>
                    </a:lnTo>
                    <a:lnTo>
                      <a:pt x="4943" y="2955"/>
                    </a:lnTo>
                    <a:lnTo>
                      <a:pt x="4943" y="2833"/>
                    </a:lnTo>
                    <a:lnTo>
                      <a:pt x="7605" y="504"/>
                    </a:lnTo>
                    <a:lnTo>
                      <a:pt x="7354" y="341"/>
                    </a:lnTo>
                    <a:lnTo>
                      <a:pt x="27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8"/>
              <p:cNvSpPr/>
              <p:nvPr/>
            </p:nvSpPr>
            <p:spPr>
              <a:xfrm>
                <a:off x="8307912" y="-1203744"/>
                <a:ext cx="275270" cy="301146"/>
              </a:xfrm>
              <a:custGeom>
                <a:avLst/>
                <a:gdLst/>
                <a:ahLst/>
                <a:cxnLst/>
                <a:rect l="l" t="t" r="r" b="b"/>
                <a:pathLst>
                  <a:path w="3117" h="3410" extrusionOk="0">
                    <a:moveTo>
                      <a:pt x="2808" y="1"/>
                    </a:moveTo>
                    <a:lnTo>
                      <a:pt x="0" y="2460"/>
                    </a:lnTo>
                    <a:lnTo>
                      <a:pt x="0" y="2582"/>
                    </a:lnTo>
                    <a:lnTo>
                      <a:pt x="0" y="3401"/>
                    </a:lnTo>
                    <a:lnTo>
                      <a:pt x="16" y="3410"/>
                    </a:lnTo>
                    <a:lnTo>
                      <a:pt x="3117" y="33"/>
                    </a:lnTo>
                    <a:lnTo>
                      <a:pt x="3101" y="17"/>
                    </a:lnTo>
                    <a:lnTo>
                      <a:pt x="280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8"/>
              <p:cNvSpPr/>
              <p:nvPr/>
            </p:nvSpPr>
            <p:spPr>
              <a:xfrm>
                <a:off x="7848419" y="-1044604"/>
                <a:ext cx="459578" cy="141300"/>
              </a:xfrm>
              <a:custGeom>
                <a:avLst/>
                <a:gdLst/>
                <a:ahLst/>
                <a:cxnLst/>
                <a:rect l="l" t="t" r="r" b="b"/>
                <a:pathLst>
                  <a:path w="5204" h="1600" extrusionOk="0">
                    <a:moveTo>
                      <a:pt x="260" y="1"/>
                    </a:moveTo>
                    <a:lnTo>
                      <a:pt x="17" y="195"/>
                    </a:lnTo>
                    <a:lnTo>
                      <a:pt x="1" y="820"/>
                    </a:lnTo>
                    <a:lnTo>
                      <a:pt x="5203" y="1599"/>
                    </a:lnTo>
                    <a:lnTo>
                      <a:pt x="5203" y="780"/>
                    </a:lnTo>
                    <a:lnTo>
                      <a:pt x="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8"/>
              <p:cNvSpPr/>
              <p:nvPr/>
            </p:nvSpPr>
            <p:spPr>
              <a:xfrm>
                <a:off x="7848419" y="-1044604"/>
                <a:ext cx="459578" cy="141300"/>
              </a:xfrm>
              <a:custGeom>
                <a:avLst/>
                <a:gdLst/>
                <a:ahLst/>
                <a:cxnLst/>
                <a:rect l="l" t="t" r="r" b="b"/>
                <a:pathLst>
                  <a:path w="5204" h="1600" fill="none" extrusionOk="0">
                    <a:moveTo>
                      <a:pt x="260" y="1"/>
                    </a:moveTo>
                    <a:lnTo>
                      <a:pt x="17" y="195"/>
                    </a:lnTo>
                    <a:lnTo>
                      <a:pt x="1" y="820"/>
                    </a:lnTo>
                    <a:lnTo>
                      <a:pt x="5203" y="1599"/>
                    </a:lnTo>
                    <a:lnTo>
                      <a:pt x="5203" y="780"/>
                    </a:lnTo>
                    <a:lnTo>
                      <a:pt x="26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8"/>
              <p:cNvSpPr/>
              <p:nvPr/>
            </p:nvSpPr>
            <p:spPr>
              <a:xfrm>
                <a:off x="7786070" y="-1261059"/>
                <a:ext cx="816537" cy="333380"/>
              </a:xfrm>
              <a:custGeom>
                <a:avLst/>
                <a:gdLst/>
                <a:ahLst/>
                <a:cxnLst/>
                <a:rect l="l" t="t" r="r" b="b"/>
                <a:pathLst>
                  <a:path w="9246" h="3775" extrusionOk="0">
                    <a:moveTo>
                      <a:pt x="3710" y="0"/>
                    </a:moveTo>
                    <a:lnTo>
                      <a:pt x="0" y="2882"/>
                    </a:lnTo>
                    <a:lnTo>
                      <a:pt x="5925" y="3774"/>
                    </a:lnTo>
                    <a:lnTo>
                      <a:pt x="9245" y="439"/>
                    </a:lnTo>
                    <a:lnTo>
                      <a:pt x="3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8"/>
              <p:cNvSpPr/>
              <p:nvPr/>
            </p:nvSpPr>
            <p:spPr>
              <a:xfrm>
                <a:off x="7886394" y="-915578"/>
                <a:ext cx="76125" cy="136266"/>
              </a:xfrm>
              <a:custGeom>
                <a:avLst/>
                <a:gdLst/>
                <a:ahLst/>
                <a:cxnLst/>
                <a:rect l="l" t="t" r="r" b="b"/>
                <a:pathLst>
                  <a:path w="862" h="1543" extrusionOk="0">
                    <a:moveTo>
                      <a:pt x="1" y="0"/>
                    </a:moveTo>
                    <a:lnTo>
                      <a:pt x="1" y="1413"/>
                    </a:lnTo>
                    <a:lnTo>
                      <a:pt x="861" y="1543"/>
                    </a:lnTo>
                    <a:lnTo>
                      <a:pt x="861" y="13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8"/>
              <p:cNvSpPr/>
              <p:nvPr/>
            </p:nvSpPr>
            <p:spPr>
              <a:xfrm>
                <a:off x="8174559" y="-867536"/>
                <a:ext cx="76037" cy="136266"/>
              </a:xfrm>
              <a:custGeom>
                <a:avLst/>
                <a:gdLst/>
                <a:ahLst/>
                <a:cxnLst/>
                <a:rect l="l" t="t" r="r" b="b"/>
                <a:pathLst>
                  <a:path w="861" h="1543" extrusionOk="0">
                    <a:moveTo>
                      <a:pt x="1" y="0"/>
                    </a:moveTo>
                    <a:lnTo>
                      <a:pt x="1" y="1413"/>
                    </a:lnTo>
                    <a:lnTo>
                      <a:pt x="861" y="1542"/>
                    </a:lnTo>
                    <a:lnTo>
                      <a:pt x="861" y="13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8"/>
              <p:cNvSpPr/>
              <p:nvPr/>
            </p:nvSpPr>
            <p:spPr>
              <a:xfrm>
                <a:off x="8032640" y="-886876"/>
                <a:ext cx="76037" cy="267410"/>
              </a:xfrm>
              <a:custGeom>
                <a:avLst/>
                <a:gdLst/>
                <a:ahLst/>
                <a:cxnLst/>
                <a:rect l="l" t="t" r="r" b="b"/>
                <a:pathLst>
                  <a:path w="861" h="3028" extrusionOk="0">
                    <a:moveTo>
                      <a:pt x="0" y="0"/>
                    </a:moveTo>
                    <a:lnTo>
                      <a:pt x="0" y="2865"/>
                    </a:lnTo>
                    <a:lnTo>
                      <a:pt x="861" y="3028"/>
                    </a:lnTo>
                    <a:lnTo>
                      <a:pt x="861" y="12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8"/>
              <p:cNvSpPr/>
              <p:nvPr/>
            </p:nvSpPr>
            <p:spPr>
              <a:xfrm>
                <a:off x="8404615" y="-881136"/>
                <a:ext cx="91138" cy="126905"/>
              </a:xfrm>
              <a:custGeom>
                <a:avLst/>
                <a:gdLst/>
                <a:ahLst/>
                <a:cxnLst/>
                <a:rect l="l" t="t" r="r" b="b"/>
                <a:pathLst>
                  <a:path w="1032" h="1437" extrusionOk="0">
                    <a:moveTo>
                      <a:pt x="1032" y="0"/>
                    </a:moveTo>
                    <a:lnTo>
                      <a:pt x="1" y="138"/>
                    </a:lnTo>
                    <a:lnTo>
                      <a:pt x="1" y="1437"/>
                    </a:lnTo>
                    <a:lnTo>
                      <a:pt x="1032" y="1291"/>
                    </a:lnTo>
                    <a:lnTo>
                      <a:pt x="1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8"/>
              <p:cNvSpPr/>
              <p:nvPr/>
            </p:nvSpPr>
            <p:spPr>
              <a:xfrm>
                <a:off x="8559516" y="-900565"/>
                <a:ext cx="91050" cy="126287"/>
              </a:xfrm>
              <a:custGeom>
                <a:avLst/>
                <a:gdLst/>
                <a:ahLst/>
                <a:cxnLst/>
                <a:rect l="l" t="t" r="r" b="b"/>
                <a:pathLst>
                  <a:path w="1031" h="1430" extrusionOk="0">
                    <a:moveTo>
                      <a:pt x="1031" y="1"/>
                    </a:moveTo>
                    <a:lnTo>
                      <a:pt x="0" y="139"/>
                    </a:lnTo>
                    <a:lnTo>
                      <a:pt x="0" y="1429"/>
                    </a:lnTo>
                    <a:lnTo>
                      <a:pt x="1031" y="1291"/>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8"/>
              <p:cNvSpPr/>
              <p:nvPr/>
            </p:nvSpPr>
            <p:spPr>
              <a:xfrm>
                <a:off x="8706380" y="-916991"/>
                <a:ext cx="90432" cy="126199"/>
              </a:xfrm>
              <a:custGeom>
                <a:avLst/>
                <a:gdLst/>
                <a:ahLst/>
                <a:cxnLst/>
                <a:rect l="l" t="t" r="r" b="b"/>
                <a:pathLst>
                  <a:path w="1024" h="1429" extrusionOk="0">
                    <a:moveTo>
                      <a:pt x="1024" y="0"/>
                    </a:moveTo>
                    <a:lnTo>
                      <a:pt x="1" y="138"/>
                    </a:lnTo>
                    <a:lnTo>
                      <a:pt x="1" y="1429"/>
                    </a:lnTo>
                    <a:lnTo>
                      <a:pt x="1024" y="1291"/>
                    </a:lnTo>
                    <a:lnTo>
                      <a:pt x="1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8"/>
              <p:cNvSpPr/>
              <p:nvPr/>
            </p:nvSpPr>
            <p:spPr>
              <a:xfrm>
                <a:off x="8450537" y="-1127706"/>
                <a:ext cx="301146" cy="144833"/>
              </a:xfrm>
              <a:custGeom>
                <a:avLst/>
                <a:gdLst/>
                <a:ahLst/>
                <a:cxnLst/>
                <a:rect l="l" t="t" r="r" b="b"/>
                <a:pathLst>
                  <a:path w="3410" h="1640" extrusionOk="0">
                    <a:moveTo>
                      <a:pt x="1624" y="0"/>
                    </a:moveTo>
                    <a:lnTo>
                      <a:pt x="0" y="1640"/>
                    </a:lnTo>
                    <a:lnTo>
                      <a:pt x="3409" y="1372"/>
                    </a:lnTo>
                    <a:lnTo>
                      <a:pt x="1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8"/>
              <p:cNvSpPr/>
              <p:nvPr/>
            </p:nvSpPr>
            <p:spPr>
              <a:xfrm>
                <a:off x="8174559" y="-1041778"/>
                <a:ext cx="119045" cy="14483"/>
              </a:xfrm>
              <a:custGeom>
                <a:avLst/>
                <a:gdLst/>
                <a:ahLst/>
                <a:cxnLst/>
                <a:rect l="l" t="t" r="r" b="b"/>
                <a:pathLst>
                  <a:path w="1348" h="164" extrusionOk="0">
                    <a:moveTo>
                      <a:pt x="1" y="1"/>
                    </a:moveTo>
                    <a:lnTo>
                      <a:pt x="1348" y="163"/>
                    </a:lnTo>
                    <a:close/>
                  </a:path>
                </a:pathLst>
              </a:custGeom>
              <a:solidFill>
                <a:srgbClr val="467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8"/>
              <p:cNvSpPr/>
              <p:nvPr/>
            </p:nvSpPr>
            <p:spPr>
              <a:xfrm>
                <a:off x="8174559" y="-1041778"/>
                <a:ext cx="119045" cy="14483"/>
              </a:xfrm>
              <a:custGeom>
                <a:avLst/>
                <a:gdLst/>
                <a:ahLst/>
                <a:cxnLst/>
                <a:rect l="l" t="t" r="r" b="b"/>
                <a:pathLst>
                  <a:path w="1348" h="164" fill="none" extrusionOk="0">
                    <a:moveTo>
                      <a:pt x="1" y="1"/>
                    </a:moveTo>
                    <a:lnTo>
                      <a:pt x="1348" y="1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15" name="Google Shape;815;p8"/>
              <p:cNvGrpSpPr/>
              <p:nvPr/>
            </p:nvGrpSpPr>
            <p:grpSpPr>
              <a:xfrm>
                <a:off x="7924368" y="-1246046"/>
                <a:ext cx="529082" cy="281099"/>
                <a:chOff x="7924368" y="-1246046"/>
                <a:chExt cx="529082" cy="281099"/>
              </a:xfrm>
            </p:grpSpPr>
            <p:sp>
              <p:nvSpPr>
                <p:cNvPr id="816" name="Google Shape;816;p8"/>
                <p:cNvSpPr/>
                <p:nvPr/>
              </p:nvSpPr>
              <p:spPr>
                <a:xfrm>
                  <a:off x="7924368" y="-1222378"/>
                  <a:ext cx="234470" cy="180687"/>
                </a:xfrm>
                <a:custGeom>
                  <a:avLst/>
                  <a:gdLst/>
                  <a:ahLst/>
                  <a:cxnLst/>
                  <a:rect l="l" t="t" r="r" b="b"/>
                  <a:pathLst>
                    <a:path w="2655" h="2046" extrusionOk="0">
                      <a:moveTo>
                        <a:pt x="2655" y="1"/>
                      </a:moveTo>
                      <a:lnTo>
                        <a:pt x="1324" y="1015"/>
                      </a:lnTo>
                      <a:lnTo>
                        <a:pt x="1" y="2046"/>
                      </a:lnTo>
                      <a:lnTo>
                        <a:pt x="1332" y="1031"/>
                      </a:lnTo>
                      <a:lnTo>
                        <a:pt x="26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8"/>
                <p:cNvSpPr/>
                <p:nvPr/>
              </p:nvSpPr>
              <p:spPr>
                <a:xfrm>
                  <a:off x="8193900" y="-1236685"/>
                  <a:ext cx="235176" cy="181394"/>
                </a:xfrm>
                <a:custGeom>
                  <a:avLst/>
                  <a:gdLst/>
                  <a:ahLst/>
                  <a:cxnLst/>
                  <a:rect l="l" t="t" r="r" b="b"/>
                  <a:pathLst>
                    <a:path w="2663" h="2054" extrusionOk="0">
                      <a:moveTo>
                        <a:pt x="2663" y="0"/>
                      </a:moveTo>
                      <a:lnTo>
                        <a:pt x="1332" y="1023"/>
                      </a:lnTo>
                      <a:lnTo>
                        <a:pt x="1" y="2054"/>
                      </a:lnTo>
                      <a:lnTo>
                        <a:pt x="1332" y="1031"/>
                      </a:lnTo>
                      <a:lnTo>
                        <a:pt x="266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8"/>
                <p:cNvSpPr/>
                <p:nvPr/>
              </p:nvSpPr>
              <p:spPr>
                <a:xfrm>
                  <a:off x="8218981" y="-1145634"/>
                  <a:ext cx="234470" cy="180687"/>
                </a:xfrm>
                <a:custGeom>
                  <a:avLst/>
                  <a:gdLst/>
                  <a:ahLst/>
                  <a:cxnLst/>
                  <a:rect l="l" t="t" r="r" b="b"/>
                  <a:pathLst>
                    <a:path w="2655" h="2046" extrusionOk="0">
                      <a:moveTo>
                        <a:pt x="2655" y="0"/>
                      </a:moveTo>
                      <a:lnTo>
                        <a:pt x="1324" y="1015"/>
                      </a:lnTo>
                      <a:lnTo>
                        <a:pt x="1" y="2045"/>
                      </a:lnTo>
                      <a:lnTo>
                        <a:pt x="1" y="2045"/>
                      </a:lnTo>
                      <a:lnTo>
                        <a:pt x="1332" y="1031"/>
                      </a:lnTo>
                      <a:lnTo>
                        <a:pt x="26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8"/>
                <p:cNvSpPr/>
                <p:nvPr/>
              </p:nvSpPr>
              <p:spPr>
                <a:xfrm>
                  <a:off x="8024780" y="-1246046"/>
                  <a:ext cx="234470" cy="181482"/>
                </a:xfrm>
                <a:custGeom>
                  <a:avLst/>
                  <a:gdLst/>
                  <a:ahLst/>
                  <a:cxnLst/>
                  <a:rect l="l" t="t" r="r" b="b"/>
                  <a:pathLst>
                    <a:path w="2655" h="2055" extrusionOk="0">
                      <a:moveTo>
                        <a:pt x="2654" y="1"/>
                      </a:moveTo>
                      <a:lnTo>
                        <a:pt x="1323" y="1023"/>
                      </a:lnTo>
                      <a:lnTo>
                        <a:pt x="0" y="2054"/>
                      </a:lnTo>
                      <a:lnTo>
                        <a:pt x="0" y="2054"/>
                      </a:lnTo>
                      <a:lnTo>
                        <a:pt x="1331" y="1032"/>
                      </a:lnTo>
                      <a:lnTo>
                        <a:pt x="265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8"/>
                <p:cNvSpPr/>
                <p:nvPr/>
              </p:nvSpPr>
              <p:spPr>
                <a:xfrm>
                  <a:off x="8142325" y="-1145634"/>
                  <a:ext cx="234470" cy="180687"/>
                </a:xfrm>
                <a:custGeom>
                  <a:avLst/>
                  <a:gdLst/>
                  <a:ahLst/>
                  <a:cxnLst/>
                  <a:rect l="l" t="t" r="r" b="b"/>
                  <a:pathLst>
                    <a:path w="2655" h="2046" extrusionOk="0">
                      <a:moveTo>
                        <a:pt x="2654" y="0"/>
                      </a:moveTo>
                      <a:lnTo>
                        <a:pt x="1323" y="1015"/>
                      </a:lnTo>
                      <a:lnTo>
                        <a:pt x="0" y="2045"/>
                      </a:lnTo>
                      <a:lnTo>
                        <a:pt x="0" y="2045"/>
                      </a:lnTo>
                      <a:lnTo>
                        <a:pt x="1331" y="1031"/>
                      </a:lnTo>
                      <a:lnTo>
                        <a:pt x="265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8"/>
                <p:cNvSpPr/>
                <p:nvPr/>
              </p:nvSpPr>
              <p:spPr>
                <a:xfrm>
                  <a:off x="8086423" y="-1196590"/>
                  <a:ext cx="119045" cy="14483"/>
                </a:xfrm>
                <a:custGeom>
                  <a:avLst/>
                  <a:gdLst/>
                  <a:ahLst/>
                  <a:cxnLst/>
                  <a:rect l="l" t="t" r="r" b="b"/>
                  <a:pathLst>
                    <a:path w="1348" h="164" extrusionOk="0">
                      <a:moveTo>
                        <a:pt x="0" y="1"/>
                      </a:moveTo>
                      <a:lnTo>
                        <a:pt x="674" y="82"/>
                      </a:lnTo>
                      <a:lnTo>
                        <a:pt x="1348" y="163"/>
                      </a:lnTo>
                      <a:lnTo>
                        <a:pt x="1348" y="163"/>
                      </a:lnTo>
                      <a:lnTo>
                        <a:pt x="674" y="7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8"/>
                <p:cNvSpPr/>
                <p:nvPr/>
              </p:nvSpPr>
              <p:spPr>
                <a:xfrm>
                  <a:off x="8041913" y="-1122054"/>
                  <a:ext cx="119134" cy="14483"/>
                </a:xfrm>
                <a:custGeom>
                  <a:avLst/>
                  <a:gdLst/>
                  <a:ahLst/>
                  <a:cxnLst/>
                  <a:rect l="l" t="t" r="r" b="b"/>
                  <a:pathLst>
                    <a:path w="1349" h="164" extrusionOk="0">
                      <a:moveTo>
                        <a:pt x="1" y="1"/>
                      </a:moveTo>
                      <a:lnTo>
                        <a:pt x="675" y="90"/>
                      </a:lnTo>
                      <a:lnTo>
                        <a:pt x="1348" y="163"/>
                      </a:lnTo>
                      <a:lnTo>
                        <a:pt x="1348" y="163"/>
                      </a:lnTo>
                      <a:lnTo>
                        <a:pt x="675" y="74"/>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8"/>
                <p:cNvSpPr/>
                <p:nvPr/>
              </p:nvSpPr>
              <p:spPr>
                <a:xfrm>
                  <a:off x="8228342" y="-1099799"/>
                  <a:ext cx="119045" cy="14395"/>
                </a:xfrm>
                <a:custGeom>
                  <a:avLst/>
                  <a:gdLst/>
                  <a:ahLst/>
                  <a:cxnLst/>
                  <a:rect l="l" t="t" r="r" b="b"/>
                  <a:pathLst>
                    <a:path w="1348" h="163" extrusionOk="0">
                      <a:moveTo>
                        <a:pt x="0" y="1"/>
                      </a:moveTo>
                      <a:lnTo>
                        <a:pt x="674" y="90"/>
                      </a:lnTo>
                      <a:lnTo>
                        <a:pt x="1348" y="163"/>
                      </a:lnTo>
                      <a:lnTo>
                        <a:pt x="1348" y="163"/>
                      </a:lnTo>
                      <a:lnTo>
                        <a:pt x="674" y="7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24" name="Google Shape;824;p8"/>
            <p:cNvGrpSpPr/>
            <p:nvPr/>
          </p:nvGrpSpPr>
          <p:grpSpPr>
            <a:xfrm>
              <a:off x="317313" y="3890094"/>
              <a:ext cx="931990" cy="639425"/>
              <a:chOff x="3612925" y="-1524850"/>
              <a:chExt cx="1438700" cy="987072"/>
            </a:xfrm>
          </p:grpSpPr>
          <p:sp>
            <p:nvSpPr>
              <p:cNvPr id="825" name="Google Shape;825;p8"/>
              <p:cNvSpPr/>
              <p:nvPr/>
            </p:nvSpPr>
            <p:spPr>
              <a:xfrm>
                <a:off x="3612925" y="-1448901"/>
                <a:ext cx="225197" cy="301146"/>
              </a:xfrm>
              <a:custGeom>
                <a:avLst/>
                <a:gdLst/>
                <a:ahLst/>
                <a:cxnLst/>
                <a:rect l="l" t="t" r="r" b="b"/>
                <a:pathLst>
                  <a:path w="2550" h="3410" extrusionOk="0">
                    <a:moveTo>
                      <a:pt x="2549" y="1"/>
                    </a:moveTo>
                    <a:lnTo>
                      <a:pt x="1" y="3410"/>
                    </a:lnTo>
                    <a:lnTo>
                      <a:pt x="2387" y="3345"/>
                    </a:lnTo>
                    <a:lnTo>
                      <a:pt x="2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8"/>
              <p:cNvSpPr/>
              <p:nvPr/>
            </p:nvSpPr>
            <p:spPr>
              <a:xfrm>
                <a:off x="4005741" y="-1182902"/>
                <a:ext cx="981328" cy="645123"/>
              </a:xfrm>
              <a:custGeom>
                <a:avLst/>
                <a:gdLst/>
                <a:ahLst/>
                <a:cxnLst/>
                <a:rect l="l" t="t" r="r" b="b"/>
                <a:pathLst>
                  <a:path w="11112" h="7305" extrusionOk="0">
                    <a:moveTo>
                      <a:pt x="11112" y="0"/>
                    </a:moveTo>
                    <a:lnTo>
                      <a:pt x="0" y="1364"/>
                    </a:lnTo>
                    <a:lnTo>
                      <a:pt x="0" y="7305"/>
                    </a:lnTo>
                    <a:lnTo>
                      <a:pt x="11112" y="5941"/>
                    </a:lnTo>
                    <a:lnTo>
                      <a:pt x="11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8"/>
              <p:cNvSpPr/>
              <p:nvPr/>
            </p:nvSpPr>
            <p:spPr>
              <a:xfrm>
                <a:off x="3663087" y="-1448901"/>
                <a:ext cx="342741" cy="911120"/>
              </a:xfrm>
              <a:custGeom>
                <a:avLst/>
                <a:gdLst/>
                <a:ahLst/>
                <a:cxnLst/>
                <a:rect l="l" t="t" r="r" b="b"/>
                <a:pathLst>
                  <a:path w="3881" h="10317" extrusionOk="0">
                    <a:moveTo>
                      <a:pt x="1981" y="1"/>
                    </a:moveTo>
                    <a:lnTo>
                      <a:pt x="1" y="3312"/>
                    </a:lnTo>
                    <a:lnTo>
                      <a:pt x="1" y="8572"/>
                    </a:lnTo>
                    <a:lnTo>
                      <a:pt x="3880" y="10317"/>
                    </a:lnTo>
                    <a:lnTo>
                      <a:pt x="3880" y="4376"/>
                    </a:lnTo>
                    <a:lnTo>
                      <a:pt x="19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8"/>
              <p:cNvSpPr/>
              <p:nvPr/>
            </p:nvSpPr>
            <p:spPr>
              <a:xfrm>
                <a:off x="3663087" y="-1448901"/>
                <a:ext cx="342741" cy="911120"/>
              </a:xfrm>
              <a:custGeom>
                <a:avLst/>
                <a:gdLst/>
                <a:ahLst/>
                <a:cxnLst/>
                <a:rect l="l" t="t" r="r" b="b"/>
                <a:pathLst>
                  <a:path w="3881" h="10317" fill="none" extrusionOk="0">
                    <a:moveTo>
                      <a:pt x="1" y="8572"/>
                    </a:moveTo>
                    <a:lnTo>
                      <a:pt x="3880" y="10317"/>
                    </a:lnTo>
                    <a:lnTo>
                      <a:pt x="3880" y="4376"/>
                    </a:lnTo>
                    <a:lnTo>
                      <a:pt x="1981" y="1"/>
                    </a:lnTo>
                    <a:lnTo>
                      <a:pt x="1" y="3312"/>
                    </a:lnTo>
                    <a:lnTo>
                      <a:pt x="1" y="8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8"/>
              <p:cNvSpPr/>
              <p:nvPr/>
            </p:nvSpPr>
            <p:spPr>
              <a:xfrm>
                <a:off x="4005741" y="-1071098"/>
                <a:ext cx="981328" cy="533319"/>
              </a:xfrm>
              <a:custGeom>
                <a:avLst/>
                <a:gdLst/>
                <a:ahLst/>
                <a:cxnLst/>
                <a:rect l="l" t="t" r="r" b="b"/>
                <a:pathLst>
                  <a:path w="11112" h="6039" extrusionOk="0">
                    <a:moveTo>
                      <a:pt x="11112" y="0"/>
                    </a:moveTo>
                    <a:lnTo>
                      <a:pt x="0" y="1120"/>
                    </a:lnTo>
                    <a:lnTo>
                      <a:pt x="0" y="6039"/>
                    </a:lnTo>
                    <a:lnTo>
                      <a:pt x="11112" y="4675"/>
                    </a:lnTo>
                    <a:lnTo>
                      <a:pt x="11112"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8"/>
              <p:cNvSpPr/>
              <p:nvPr/>
            </p:nvSpPr>
            <p:spPr>
              <a:xfrm>
                <a:off x="3906124" y="-1288348"/>
                <a:ext cx="99705" cy="316247"/>
              </a:xfrm>
              <a:custGeom>
                <a:avLst/>
                <a:gdLst/>
                <a:ahLst/>
                <a:cxnLst/>
                <a:rect l="l" t="t" r="r" b="b"/>
                <a:pathLst>
                  <a:path w="1129" h="3581" extrusionOk="0">
                    <a:moveTo>
                      <a:pt x="0" y="1"/>
                    </a:moveTo>
                    <a:lnTo>
                      <a:pt x="1128" y="3580"/>
                    </a:lnTo>
                    <a:lnTo>
                      <a:pt x="1128" y="2558"/>
                    </a:lnTo>
                    <a:lnTo>
                      <a:pt x="33" y="42"/>
                    </a:lnTo>
                    <a:lnTo>
                      <a:pt x="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8"/>
              <p:cNvSpPr/>
              <p:nvPr/>
            </p:nvSpPr>
            <p:spPr>
              <a:xfrm>
                <a:off x="3906124" y="-1288348"/>
                <a:ext cx="99705" cy="316247"/>
              </a:xfrm>
              <a:custGeom>
                <a:avLst/>
                <a:gdLst/>
                <a:ahLst/>
                <a:cxnLst/>
                <a:rect l="l" t="t" r="r" b="b"/>
                <a:pathLst>
                  <a:path w="1129" h="3581" fill="none" extrusionOk="0">
                    <a:moveTo>
                      <a:pt x="0" y="1"/>
                    </a:moveTo>
                    <a:lnTo>
                      <a:pt x="1128" y="3580"/>
                    </a:lnTo>
                    <a:lnTo>
                      <a:pt x="1128" y="2558"/>
                    </a:lnTo>
                    <a:lnTo>
                      <a:pt x="33"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8"/>
              <p:cNvSpPr/>
              <p:nvPr/>
            </p:nvSpPr>
            <p:spPr>
              <a:xfrm>
                <a:off x="4005741" y="-1182902"/>
                <a:ext cx="981328" cy="210802"/>
              </a:xfrm>
              <a:custGeom>
                <a:avLst/>
                <a:gdLst/>
                <a:ahLst/>
                <a:cxnLst/>
                <a:rect l="l" t="t" r="r" b="b"/>
                <a:pathLst>
                  <a:path w="11112" h="2387" extrusionOk="0">
                    <a:moveTo>
                      <a:pt x="11112" y="0"/>
                    </a:moveTo>
                    <a:lnTo>
                      <a:pt x="0" y="1364"/>
                    </a:lnTo>
                    <a:lnTo>
                      <a:pt x="0" y="2386"/>
                    </a:lnTo>
                    <a:lnTo>
                      <a:pt x="11112" y="1266"/>
                    </a:lnTo>
                    <a:lnTo>
                      <a:pt x="11112"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8"/>
              <p:cNvSpPr/>
              <p:nvPr/>
            </p:nvSpPr>
            <p:spPr>
              <a:xfrm>
                <a:off x="4202150" y="-947106"/>
                <a:ext cx="126905" cy="205768"/>
              </a:xfrm>
              <a:custGeom>
                <a:avLst/>
                <a:gdLst/>
                <a:ahLst/>
                <a:cxnLst/>
                <a:rect l="l" t="t" r="r" b="b"/>
                <a:pathLst>
                  <a:path w="1437" h="2330" extrusionOk="0">
                    <a:moveTo>
                      <a:pt x="1437" y="0"/>
                    </a:moveTo>
                    <a:lnTo>
                      <a:pt x="0" y="138"/>
                    </a:lnTo>
                    <a:lnTo>
                      <a:pt x="0" y="2330"/>
                    </a:lnTo>
                    <a:lnTo>
                      <a:pt x="1437" y="215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8"/>
              <p:cNvSpPr/>
              <p:nvPr/>
            </p:nvSpPr>
            <p:spPr>
              <a:xfrm>
                <a:off x="4432912" y="-964327"/>
                <a:ext cx="126993" cy="372061"/>
              </a:xfrm>
              <a:custGeom>
                <a:avLst/>
                <a:gdLst/>
                <a:ahLst/>
                <a:cxnLst/>
                <a:rect l="l" t="t" r="r" b="b"/>
                <a:pathLst>
                  <a:path w="1438" h="4213" extrusionOk="0">
                    <a:moveTo>
                      <a:pt x="1437" y="1"/>
                    </a:moveTo>
                    <a:lnTo>
                      <a:pt x="1" y="139"/>
                    </a:lnTo>
                    <a:lnTo>
                      <a:pt x="1" y="4213"/>
                    </a:lnTo>
                    <a:lnTo>
                      <a:pt x="1437" y="4043"/>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8"/>
              <p:cNvSpPr/>
              <p:nvPr/>
            </p:nvSpPr>
            <p:spPr>
              <a:xfrm>
                <a:off x="4663762" y="-980842"/>
                <a:ext cx="126905" cy="205856"/>
              </a:xfrm>
              <a:custGeom>
                <a:avLst/>
                <a:gdLst/>
                <a:ahLst/>
                <a:cxnLst/>
                <a:rect l="l" t="t" r="r" b="b"/>
                <a:pathLst>
                  <a:path w="1437" h="2331" extrusionOk="0">
                    <a:moveTo>
                      <a:pt x="1437" y="1"/>
                    </a:moveTo>
                    <a:lnTo>
                      <a:pt x="0" y="139"/>
                    </a:lnTo>
                    <a:lnTo>
                      <a:pt x="0" y="2330"/>
                    </a:lnTo>
                    <a:lnTo>
                      <a:pt x="1437" y="2160"/>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8"/>
              <p:cNvSpPr/>
              <p:nvPr/>
            </p:nvSpPr>
            <p:spPr>
              <a:xfrm>
                <a:off x="3755551" y="-1051757"/>
                <a:ext cx="109066" cy="190755"/>
              </a:xfrm>
              <a:custGeom>
                <a:avLst/>
                <a:gdLst/>
                <a:ahLst/>
                <a:cxnLst/>
                <a:rect l="l" t="t" r="r" b="b"/>
                <a:pathLst>
                  <a:path w="1235" h="2160" extrusionOk="0">
                    <a:moveTo>
                      <a:pt x="1" y="0"/>
                    </a:moveTo>
                    <a:lnTo>
                      <a:pt x="1" y="1973"/>
                    </a:lnTo>
                    <a:lnTo>
                      <a:pt x="1235" y="2159"/>
                    </a:lnTo>
                    <a:lnTo>
                      <a:pt x="1235" y="18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8"/>
              <p:cNvSpPr/>
              <p:nvPr/>
            </p:nvSpPr>
            <p:spPr>
              <a:xfrm>
                <a:off x="3838035" y="-1524850"/>
                <a:ext cx="1213590" cy="473178"/>
              </a:xfrm>
              <a:custGeom>
                <a:avLst/>
                <a:gdLst/>
                <a:ahLst/>
                <a:cxnLst/>
                <a:rect l="l" t="t" r="r" b="b"/>
                <a:pathLst>
                  <a:path w="13742" h="5358" extrusionOk="0">
                    <a:moveTo>
                      <a:pt x="10836" y="1"/>
                    </a:moveTo>
                    <a:lnTo>
                      <a:pt x="0" y="861"/>
                    </a:lnTo>
                    <a:lnTo>
                      <a:pt x="1899" y="5357"/>
                    </a:lnTo>
                    <a:lnTo>
                      <a:pt x="13741" y="4213"/>
                    </a:lnTo>
                    <a:lnTo>
                      <a:pt x="10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38" name="Google Shape;838;p8"/>
              <p:cNvGrpSpPr/>
              <p:nvPr/>
            </p:nvGrpSpPr>
            <p:grpSpPr>
              <a:xfrm>
                <a:off x="4153401" y="-1492616"/>
                <a:ext cx="719044" cy="391490"/>
                <a:chOff x="4534401" y="-1492616"/>
                <a:chExt cx="719044" cy="391490"/>
              </a:xfrm>
            </p:grpSpPr>
            <p:sp>
              <p:nvSpPr>
                <p:cNvPr id="839" name="Google Shape;839;p8"/>
                <p:cNvSpPr/>
                <p:nvPr/>
              </p:nvSpPr>
              <p:spPr>
                <a:xfrm>
                  <a:off x="4786005" y="-1410131"/>
                  <a:ext cx="161347" cy="241623"/>
                </a:xfrm>
                <a:custGeom>
                  <a:avLst/>
                  <a:gdLst/>
                  <a:ahLst/>
                  <a:cxnLst/>
                  <a:rect l="l" t="t" r="r" b="b"/>
                  <a:pathLst>
                    <a:path w="1827" h="2736" extrusionOk="0">
                      <a:moveTo>
                        <a:pt x="0" y="0"/>
                      </a:moveTo>
                      <a:lnTo>
                        <a:pt x="909" y="1372"/>
                      </a:lnTo>
                      <a:lnTo>
                        <a:pt x="1826" y="2735"/>
                      </a:lnTo>
                      <a:lnTo>
                        <a:pt x="917"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8"/>
                <p:cNvSpPr/>
                <p:nvPr/>
              </p:nvSpPr>
              <p:spPr>
                <a:xfrm>
                  <a:off x="4569549" y="-1456761"/>
                  <a:ext cx="160640" cy="242330"/>
                </a:xfrm>
                <a:custGeom>
                  <a:avLst/>
                  <a:gdLst/>
                  <a:ahLst/>
                  <a:cxnLst/>
                  <a:rect l="l" t="t" r="r" b="b"/>
                  <a:pathLst>
                    <a:path w="1819" h="2744" extrusionOk="0">
                      <a:moveTo>
                        <a:pt x="0" y="1"/>
                      </a:moveTo>
                      <a:lnTo>
                        <a:pt x="901" y="1372"/>
                      </a:lnTo>
                      <a:lnTo>
                        <a:pt x="1818"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8"/>
                <p:cNvSpPr/>
                <p:nvPr/>
              </p:nvSpPr>
              <p:spPr>
                <a:xfrm>
                  <a:off x="4534401" y="-1351403"/>
                  <a:ext cx="160640" cy="241623"/>
                </a:xfrm>
                <a:custGeom>
                  <a:avLst/>
                  <a:gdLst/>
                  <a:ahLst/>
                  <a:cxnLst/>
                  <a:rect l="l" t="t" r="r" b="b"/>
                  <a:pathLst>
                    <a:path w="1819" h="2736" extrusionOk="0">
                      <a:moveTo>
                        <a:pt x="0" y="1"/>
                      </a:moveTo>
                      <a:lnTo>
                        <a:pt x="901" y="1372"/>
                      </a:lnTo>
                      <a:lnTo>
                        <a:pt x="1819" y="2736"/>
                      </a:lnTo>
                      <a:lnTo>
                        <a:pt x="918"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8"/>
                <p:cNvSpPr/>
                <p:nvPr/>
              </p:nvSpPr>
              <p:spPr>
                <a:xfrm>
                  <a:off x="4708554" y="-1449607"/>
                  <a:ext cx="160640" cy="242418"/>
                </a:xfrm>
                <a:custGeom>
                  <a:avLst/>
                  <a:gdLst/>
                  <a:ahLst/>
                  <a:cxnLst/>
                  <a:rect l="l" t="t" r="r" b="b"/>
                  <a:pathLst>
                    <a:path w="1819" h="2745" extrusionOk="0">
                      <a:moveTo>
                        <a:pt x="1" y="1"/>
                      </a:moveTo>
                      <a:lnTo>
                        <a:pt x="902" y="1381"/>
                      </a:lnTo>
                      <a:lnTo>
                        <a:pt x="1819"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8"/>
                <p:cNvSpPr/>
                <p:nvPr/>
              </p:nvSpPr>
              <p:spPr>
                <a:xfrm>
                  <a:off x="4596750" y="-1342748"/>
                  <a:ext cx="160640" cy="241623"/>
                </a:xfrm>
                <a:custGeom>
                  <a:avLst/>
                  <a:gdLst/>
                  <a:ahLst/>
                  <a:cxnLst/>
                  <a:rect l="l" t="t" r="r" b="b"/>
                  <a:pathLst>
                    <a:path w="1819" h="2736" extrusionOk="0">
                      <a:moveTo>
                        <a:pt x="1" y="0"/>
                      </a:moveTo>
                      <a:lnTo>
                        <a:pt x="910" y="1372"/>
                      </a:lnTo>
                      <a:lnTo>
                        <a:pt x="1819" y="2735"/>
                      </a:lnTo>
                      <a:lnTo>
                        <a:pt x="918" y="136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8"/>
                <p:cNvSpPr/>
                <p:nvPr/>
              </p:nvSpPr>
              <p:spPr>
                <a:xfrm>
                  <a:off x="4741583" y="-1371450"/>
                  <a:ext cx="98998" cy="3709"/>
                </a:xfrm>
                <a:custGeom>
                  <a:avLst/>
                  <a:gdLst/>
                  <a:ahLst/>
                  <a:cxnLst/>
                  <a:rect l="l" t="t" r="r" b="b"/>
                  <a:pathLst>
                    <a:path w="1121" h="42" extrusionOk="0">
                      <a:moveTo>
                        <a:pt x="1120" y="0"/>
                      </a:moveTo>
                      <a:lnTo>
                        <a:pt x="560" y="17"/>
                      </a:lnTo>
                      <a:lnTo>
                        <a:pt x="0" y="41"/>
                      </a:lnTo>
                      <a:lnTo>
                        <a:pt x="0" y="41"/>
                      </a:lnTo>
                      <a:lnTo>
                        <a:pt x="560" y="25"/>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8"/>
                <p:cNvSpPr/>
                <p:nvPr/>
              </p:nvSpPr>
              <p:spPr>
                <a:xfrm>
                  <a:off x="4765958" y="-1276867"/>
                  <a:ext cx="98998" cy="3709"/>
                </a:xfrm>
                <a:custGeom>
                  <a:avLst/>
                  <a:gdLst/>
                  <a:ahLst/>
                  <a:cxnLst/>
                  <a:rect l="l" t="t" r="r" b="b"/>
                  <a:pathLst>
                    <a:path w="1121" h="42" extrusionOk="0">
                      <a:moveTo>
                        <a:pt x="1120" y="1"/>
                      </a:moveTo>
                      <a:lnTo>
                        <a:pt x="560" y="9"/>
                      </a:lnTo>
                      <a:lnTo>
                        <a:pt x="0" y="41"/>
                      </a:lnTo>
                      <a:lnTo>
                        <a:pt x="0" y="41"/>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8"/>
                <p:cNvSpPr/>
                <p:nvPr/>
              </p:nvSpPr>
              <p:spPr>
                <a:xfrm>
                  <a:off x="4644792" y="-1195884"/>
                  <a:ext cx="98998" cy="3709"/>
                </a:xfrm>
                <a:custGeom>
                  <a:avLst/>
                  <a:gdLst/>
                  <a:ahLst/>
                  <a:cxnLst/>
                  <a:rect l="l" t="t" r="r" b="b"/>
                  <a:pathLst>
                    <a:path w="1121" h="42" extrusionOk="0">
                      <a:moveTo>
                        <a:pt x="1120" y="1"/>
                      </a:moveTo>
                      <a:lnTo>
                        <a:pt x="560" y="9"/>
                      </a:lnTo>
                      <a:lnTo>
                        <a:pt x="0" y="42"/>
                      </a:lnTo>
                      <a:lnTo>
                        <a:pt x="0" y="42"/>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8"/>
                <p:cNvSpPr/>
                <p:nvPr/>
              </p:nvSpPr>
              <p:spPr>
                <a:xfrm>
                  <a:off x="4611057" y="-1271127"/>
                  <a:ext cx="98292" cy="3709"/>
                </a:xfrm>
                <a:custGeom>
                  <a:avLst/>
                  <a:gdLst/>
                  <a:ahLst/>
                  <a:cxnLst/>
                  <a:rect l="l" t="t" r="r" b="b"/>
                  <a:pathLst>
                    <a:path w="1113" h="42" extrusionOk="0">
                      <a:moveTo>
                        <a:pt x="1113" y="1"/>
                      </a:moveTo>
                      <a:lnTo>
                        <a:pt x="553" y="9"/>
                      </a:lnTo>
                      <a:lnTo>
                        <a:pt x="1" y="41"/>
                      </a:lnTo>
                      <a:lnTo>
                        <a:pt x="1" y="41"/>
                      </a:lnTo>
                      <a:lnTo>
                        <a:pt x="561" y="25"/>
                      </a:lnTo>
                      <a:lnTo>
                        <a:pt x="111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8"/>
                <p:cNvSpPr/>
                <p:nvPr/>
              </p:nvSpPr>
              <p:spPr>
                <a:xfrm>
                  <a:off x="5092804" y="-1445986"/>
                  <a:ext cx="160640" cy="242330"/>
                </a:xfrm>
                <a:custGeom>
                  <a:avLst/>
                  <a:gdLst/>
                  <a:ahLst/>
                  <a:cxnLst/>
                  <a:rect l="l" t="t" r="r" b="b"/>
                  <a:pathLst>
                    <a:path w="1819" h="2744" extrusionOk="0">
                      <a:moveTo>
                        <a:pt x="0" y="0"/>
                      </a:moveTo>
                      <a:lnTo>
                        <a:pt x="901" y="1372"/>
                      </a:lnTo>
                      <a:lnTo>
                        <a:pt x="1818" y="2744"/>
                      </a:lnTo>
                      <a:lnTo>
                        <a:pt x="917" y="1372"/>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8"/>
                <p:cNvSpPr/>
                <p:nvPr/>
              </p:nvSpPr>
              <p:spPr>
                <a:xfrm>
                  <a:off x="4875554" y="-1492616"/>
                  <a:ext cx="161435" cy="242418"/>
                </a:xfrm>
                <a:custGeom>
                  <a:avLst/>
                  <a:gdLst/>
                  <a:ahLst/>
                  <a:cxnLst/>
                  <a:rect l="l" t="t" r="r" b="b"/>
                  <a:pathLst>
                    <a:path w="1828" h="2745" extrusionOk="0">
                      <a:moveTo>
                        <a:pt x="1" y="1"/>
                      </a:moveTo>
                      <a:lnTo>
                        <a:pt x="910" y="1372"/>
                      </a:lnTo>
                      <a:lnTo>
                        <a:pt x="1827"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8"/>
                <p:cNvSpPr/>
                <p:nvPr/>
              </p:nvSpPr>
              <p:spPr>
                <a:xfrm>
                  <a:off x="4840494" y="-1387258"/>
                  <a:ext cx="161347" cy="242418"/>
                </a:xfrm>
                <a:custGeom>
                  <a:avLst/>
                  <a:gdLst/>
                  <a:ahLst/>
                  <a:cxnLst/>
                  <a:rect l="l" t="t" r="r" b="b"/>
                  <a:pathLst>
                    <a:path w="1827" h="2745" extrusionOk="0">
                      <a:moveTo>
                        <a:pt x="0" y="1"/>
                      </a:moveTo>
                      <a:lnTo>
                        <a:pt x="909" y="1373"/>
                      </a:lnTo>
                      <a:lnTo>
                        <a:pt x="1826"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8"/>
                <p:cNvSpPr/>
                <p:nvPr/>
              </p:nvSpPr>
              <p:spPr>
                <a:xfrm>
                  <a:off x="5014647" y="-1484668"/>
                  <a:ext cx="161347" cy="241623"/>
                </a:xfrm>
                <a:custGeom>
                  <a:avLst/>
                  <a:gdLst/>
                  <a:ahLst/>
                  <a:cxnLst/>
                  <a:rect l="l" t="t" r="r" b="b"/>
                  <a:pathLst>
                    <a:path w="1827" h="2736" extrusionOk="0">
                      <a:moveTo>
                        <a:pt x="0" y="0"/>
                      </a:moveTo>
                      <a:lnTo>
                        <a:pt x="909" y="1372"/>
                      </a:lnTo>
                      <a:lnTo>
                        <a:pt x="1827" y="2735"/>
                      </a:lnTo>
                      <a:lnTo>
                        <a:pt x="918"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8"/>
                <p:cNvSpPr/>
                <p:nvPr/>
              </p:nvSpPr>
              <p:spPr>
                <a:xfrm>
                  <a:off x="4903549" y="-1378604"/>
                  <a:ext cx="160640" cy="242330"/>
                </a:xfrm>
                <a:custGeom>
                  <a:avLst/>
                  <a:gdLst/>
                  <a:ahLst/>
                  <a:cxnLst/>
                  <a:rect l="l" t="t" r="r" b="b"/>
                  <a:pathLst>
                    <a:path w="1819" h="2744" extrusionOk="0">
                      <a:moveTo>
                        <a:pt x="0" y="0"/>
                      </a:moveTo>
                      <a:lnTo>
                        <a:pt x="901" y="1372"/>
                      </a:lnTo>
                      <a:lnTo>
                        <a:pt x="1818" y="2744"/>
                      </a:lnTo>
                      <a:lnTo>
                        <a:pt x="909"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8"/>
                <p:cNvSpPr/>
                <p:nvPr/>
              </p:nvSpPr>
              <p:spPr>
                <a:xfrm>
                  <a:off x="5048295" y="-1407305"/>
                  <a:ext cx="98998" cy="3709"/>
                </a:xfrm>
                <a:custGeom>
                  <a:avLst/>
                  <a:gdLst/>
                  <a:ahLst/>
                  <a:cxnLst/>
                  <a:rect l="l" t="t" r="r" b="b"/>
                  <a:pathLst>
                    <a:path w="1121" h="42" extrusionOk="0">
                      <a:moveTo>
                        <a:pt x="1121" y="1"/>
                      </a:moveTo>
                      <a:lnTo>
                        <a:pt x="561" y="17"/>
                      </a:lnTo>
                      <a:lnTo>
                        <a:pt x="1" y="41"/>
                      </a:lnTo>
                      <a:lnTo>
                        <a:pt x="561" y="33"/>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8"/>
                <p:cNvSpPr/>
                <p:nvPr/>
              </p:nvSpPr>
              <p:spPr>
                <a:xfrm>
                  <a:off x="5072669" y="-1312722"/>
                  <a:ext cx="98998" cy="3709"/>
                </a:xfrm>
                <a:custGeom>
                  <a:avLst/>
                  <a:gdLst/>
                  <a:ahLst/>
                  <a:cxnLst/>
                  <a:rect l="l" t="t" r="r" b="b"/>
                  <a:pathLst>
                    <a:path w="1121" h="42" extrusionOk="0">
                      <a:moveTo>
                        <a:pt x="1121" y="1"/>
                      </a:moveTo>
                      <a:lnTo>
                        <a:pt x="561" y="17"/>
                      </a:lnTo>
                      <a:lnTo>
                        <a:pt x="1" y="42"/>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8"/>
                <p:cNvSpPr/>
                <p:nvPr/>
              </p:nvSpPr>
              <p:spPr>
                <a:xfrm>
                  <a:off x="4951592" y="-1231651"/>
                  <a:ext cx="98998" cy="3621"/>
                </a:xfrm>
                <a:custGeom>
                  <a:avLst/>
                  <a:gdLst/>
                  <a:ahLst/>
                  <a:cxnLst/>
                  <a:rect l="l" t="t" r="r" b="b"/>
                  <a:pathLst>
                    <a:path w="1121" h="41" extrusionOk="0">
                      <a:moveTo>
                        <a:pt x="1120" y="0"/>
                      </a:moveTo>
                      <a:lnTo>
                        <a:pt x="560" y="16"/>
                      </a:lnTo>
                      <a:lnTo>
                        <a:pt x="0" y="41"/>
                      </a:lnTo>
                      <a:lnTo>
                        <a:pt x="560" y="24"/>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8"/>
                <p:cNvSpPr/>
                <p:nvPr/>
              </p:nvSpPr>
              <p:spPr>
                <a:xfrm>
                  <a:off x="4917150" y="-1306982"/>
                  <a:ext cx="98998" cy="3709"/>
                </a:xfrm>
                <a:custGeom>
                  <a:avLst/>
                  <a:gdLst/>
                  <a:ahLst/>
                  <a:cxnLst/>
                  <a:rect l="l" t="t" r="r" b="b"/>
                  <a:pathLst>
                    <a:path w="1121" h="42" extrusionOk="0">
                      <a:moveTo>
                        <a:pt x="1121" y="1"/>
                      </a:moveTo>
                      <a:lnTo>
                        <a:pt x="561" y="17"/>
                      </a:lnTo>
                      <a:lnTo>
                        <a:pt x="1" y="41"/>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57" name="Google Shape;857;p8"/>
            <p:cNvGrpSpPr/>
            <p:nvPr/>
          </p:nvGrpSpPr>
          <p:grpSpPr>
            <a:xfrm>
              <a:off x="1173465" y="3997449"/>
              <a:ext cx="729170" cy="639412"/>
              <a:chOff x="5960374" y="-1488995"/>
              <a:chExt cx="931966" cy="817244"/>
            </a:xfrm>
          </p:grpSpPr>
          <p:sp>
            <p:nvSpPr>
              <p:cNvPr id="858" name="Google Shape;858;p8"/>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8"/>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8"/>
              <p:cNvSpPr/>
              <p:nvPr/>
            </p:nvSpPr>
            <p:spPr>
              <a:xfrm>
                <a:off x="6388339" y="-1430267"/>
                <a:ext cx="452337" cy="758516"/>
              </a:xfrm>
              <a:custGeom>
                <a:avLst/>
                <a:gdLst/>
                <a:ahLst/>
                <a:cxnLst/>
                <a:rect l="l" t="t" r="r" b="b"/>
                <a:pathLst>
                  <a:path w="5122" h="8589" extrusionOk="0">
                    <a:moveTo>
                      <a:pt x="2387" y="1"/>
                    </a:moveTo>
                    <a:lnTo>
                      <a:pt x="0" y="3077"/>
                    </a:lnTo>
                    <a:lnTo>
                      <a:pt x="0" y="8588"/>
                    </a:lnTo>
                    <a:lnTo>
                      <a:pt x="5122" y="7752"/>
                    </a:lnTo>
                    <a:lnTo>
                      <a:pt x="5122" y="2517"/>
                    </a:lnTo>
                    <a:lnTo>
                      <a:pt x="2387" y="1"/>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8"/>
              <p:cNvSpPr/>
              <p:nvPr/>
            </p:nvSpPr>
            <p:spPr>
              <a:xfrm>
                <a:off x="6388339" y="-1416578"/>
                <a:ext cx="452337" cy="744828"/>
              </a:xfrm>
              <a:custGeom>
                <a:avLst/>
                <a:gdLst/>
                <a:ahLst/>
                <a:cxnLst/>
                <a:rect l="l" t="t" r="r" b="b"/>
                <a:pathLst>
                  <a:path w="5122" h="8434" extrusionOk="0">
                    <a:moveTo>
                      <a:pt x="2557" y="0"/>
                    </a:moveTo>
                    <a:lnTo>
                      <a:pt x="17" y="4058"/>
                    </a:lnTo>
                    <a:lnTo>
                      <a:pt x="0" y="4058"/>
                    </a:lnTo>
                    <a:lnTo>
                      <a:pt x="0" y="8409"/>
                    </a:lnTo>
                    <a:lnTo>
                      <a:pt x="0" y="8433"/>
                    </a:lnTo>
                    <a:lnTo>
                      <a:pt x="5122" y="7597"/>
                    </a:lnTo>
                    <a:lnTo>
                      <a:pt x="5122" y="2362"/>
                    </a:lnTo>
                    <a:lnTo>
                      <a:pt x="255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8"/>
              <p:cNvSpPr/>
              <p:nvPr/>
            </p:nvSpPr>
            <p:spPr>
              <a:xfrm>
                <a:off x="6012037" y="-1232357"/>
                <a:ext cx="376388" cy="558400"/>
              </a:xfrm>
              <a:custGeom>
                <a:avLst/>
                <a:gdLst/>
                <a:ahLst/>
                <a:cxnLst/>
                <a:rect l="l" t="t" r="r" b="b"/>
                <a:pathLst>
                  <a:path w="4262" h="6323" extrusionOk="0">
                    <a:moveTo>
                      <a:pt x="0" y="0"/>
                    </a:moveTo>
                    <a:lnTo>
                      <a:pt x="0" y="5203"/>
                    </a:lnTo>
                    <a:lnTo>
                      <a:pt x="4261" y="6323"/>
                    </a:lnTo>
                    <a:lnTo>
                      <a:pt x="4261" y="98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8"/>
              <p:cNvSpPr/>
              <p:nvPr/>
            </p:nvSpPr>
            <p:spPr>
              <a:xfrm>
                <a:off x="6388339" y="-1420199"/>
                <a:ext cx="225903" cy="362081"/>
              </a:xfrm>
              <a:custGeom>
                <a:avLst/>
                <a:gdLst/>
                <a:ahLst/>
                <a:cxnLst/>
                <a:rect l="l" t="t" r="r" b="b"/>
                <a:pathLst>
                  <a:path w="2558" h="4100" extrusionOk="0">
                    <a:moveTo>
                      <a:pt x="2305" y="1"/>
                    </a:moveTo>
                    <a:lnTo>
                      <a:pt x="0" y="2963"/>
                    </a:lnTo>
                    <a:lnTo>
                      <a:pt x="0" y="3109"/>
                    </a:lnTo>
                    <a:lnTo>
                      <a:pt x="0" y="4099"/>
                    </a:lnTo>
                    <a:lnTo>
                      <a:pt x="17" y="4099"/>
                    </a:lnTo>
                    <a:lnTo>
                      <a:pt x="2557" y="41"/>
                    </a:lnTo>
                    <a:lnTo>
                      <a:pt x="2541" y="25"/>
                    </a:lnTo>
                    <a:lnTo>
                      <a:pt x="230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8"/>
              <p:cNvSpPr/>
              <p:nvPr/>
            </p:nvSpPr>
            <p:spPr>
              <a:xfrm>
                <a:off x="6012037" y="-1228118"/>
                <a:ext cx="376388" cy="170002"/>
              </a:xfrm>
              <a:custGeom>
                <a:avLst/>
                <a:gdLst/>
                <a:ahLst/>
                <a:cxnLst/>
                <a:rect l="l" t="t" r="r" b="b"/>
                <a:pathLst>
                  <a:path w="4262" h="1925" extrusionOk="0">
                    <a:moveTo>
                      <a:pt x="211" y="1"/>
                    </a:moveTo>
                    <a:lnTo>
                      <a:pt x="8" y="236"/>
                    </a:lnTo>
                    <a:lnTo>
                      <a:pt x="0" y="983"/>
                    </a:lnTo>
                    <a:lnTo>
                      <a:pt x="4261" y="1924"/>
                    </a:lnTo>
                    <a:lnTo>
                      <a:pt x="4261" y="934"/>
                    </a:lnTo>
                    <a:lnTo>
                      <a:pt x="21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8"/>
              <p:cNvSpPr/>
              <p:nvPr/>
            </p:nvSpPr>
            <p:spPr>
              <a:xfrm>
                <a:off x="5960374" y="-1488995"/>
                <a:ext cx="669585" cy="401469"/>
              </a:xfrm>
              <a:custGeom>
                <a:avLst/>
                <a:gdLst/>
                <a:ahLst/>
                <a:cxnLst/>
                <a:rect l="l" t="t" r="r" b="b"/>
                <a:pathLst>
                  <a:path w="7582" h="4546" extrusionOk="0">
                    <a:moveTo>
                      <a:pt x="3045" y="0"/>
                    </a:moveTo>
                    <a:lnTo>
                      <a:pt x="1" y="3466"/>
                    </a:lnTo>
                    <a:lnTo>
                      <a:pt x="4863" y="4546"/>
                    </a:lnTo>
                    <a:lnTo>
                      <a:pt x="7582" y="528"/>
                    </a:lnTo>
                    <a:lnTo>
                      <a:pt x="3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8"/>
              <p:cNvSpPr/>
              <p:nvPr/>
            </p:nvSpPr>
            <p:spPr>
              <a:xfrm>
                <a:off x="6042859" y="-1073305"/>
                <a:ext cx="62437" cy="152074"/>
              </a:xfrm>
              <a:custGeom>
                <a:avLst/>
                <a:gdLst/>
                <a:ahLst/>
                <a:cxnLst/>
                <a:rect l="l" t="t" r="r" b="b"/>
                <a:pathLst>
                  <a:path w="707" h="1722" extrusionOk="0">
                    <a:moveTo>
                      <a:pt x="0" y="1"/>
                    </a:moveTo>
                    <a:lnTo>
                      <a:pt x="0" y="1567"/>
                    </a:lnTo>
                    <a:lnTo>
                      <a:pt x="706" y="1722"/>
                    </a:lnTo>
                    <a:lnTo>
                      <a:pt x="706" y="15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8"/>
              <p:cNvSpPr/>
              <p:nvPr/>
            </p:nvSpPr>
            <p:spPr>
              <a:xfrm>
                <a:off x="6279361" y="-1015195"/>
                <a:ext cx="62437" cy="151279"/>
              </a:xfrm>
              <a:custGeom>
                <a:avLst/>
                <a:gdLst/>
                <a:ahLst/>
                <a:cxnLst/>
                <a:rect l="l" t="t" r="r" b="b"/>
                <a:pathLst>
                  <a:path w="707" h="1713" extrusionOk="0">
                    <a:moveTo>
                      <a:pt x="1" y="0"/>
                    </a:moveTo>
                    <a:lnTo>
                      <a:pt x="1" y="1559"/>
                    </a:lnTo>
                    <a:lnTo>
                      <a:pt x="707" y="1713"/>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8"/>
              <p:cNvSpPr/>
              <p:nvPr/>
            </p:nvSpPr>
            <p:spPr>
              <a:xfrm>
                <a:off x="6162523" y="-1038863"/>
                <a:ext cx="62437" cy="321899"/>
              </a:xfrm>
              <a:custGeom>
                <a:avLst/>
                <a:gdLst/>
                <a:ahLst/>
                <a:cxnLst/>
                <a:rect l="l" t="t" r="r" b="b"/>
                <a:pathLst>
                  <a:path w="707" h="3645" extrusionOk="0">
                    <a:moveTo>
                      <a:pt x="1" y="0"/>
                    </a:moveTo>
                    <a:lnTo>
                      <a:pt x="1" y="3450"/>
                    </a:lnTo>
                    <a:lnTo>
                      <a:pt x="707" y="3645"/>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69" name="Google Shape;869;p8"/>
              <p:cNvGrpSpPr/>
              <p:nvPr/>
            </p:nvGrpSpPr>
            <p:grpSpPr>
              <a:xfrm>
                <a:off x="6073680" y="-1471067"/>
                <a:ext cx="434411" cy="338414"/>
                <a:chOff x="5387880" y="-2385467"/>
                <a:chExt cx="434411" cy="338414"/>
              </a:xfrm>
            </p:grpSpPr>
            <p:sp>
              <p:nvSpPr>
                <p:cNvPr id="870" name="Google Shape;870;p8"/>
                <p:cNvSpPr/>
                <p:nvPr/>
              </p:nvSpPr>
              <p:spPr>
                <a:xfrm>
                  <a:off x="5387880" y="-2356854"/>
                  <a:ext cx="192875" cy="218044"/>
                </a:xfrm>
                <a:custGeom>
                  <a:avLst/>
                  <a:gdLst/>
                  <a:ahLst/>
                  <a:cxnLst/>
                  <a:rect l="l" t="t" r="r" b="b"/>
                  <a:pathLst>
                    <a:path w="2184" h="2469" extrusionOk="0">
                      <a:moveTo>
                        <a:pt x="2184" y="1"/>
                      </a:moveTo>
                      <a:lnTo>
                        <a:pt x="1088" y="1226"/>
                      </a:lnTo>
                      <a:lnTo>
                        <a:pt x="0" y="2468"/>
                      </a:lnTo>
                      <a:lnTo>
                        <a:pt x="1096" y="1235"/>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8"/>
                <p:cNvSpPr/>
                <p:nvPr/>
              </p:nvSpPr>
              <p:spPr>
                <a:xfrm>
                  <a:off x="5609369" y="-2373987"/>
                  <a:ext cx="192168" cy="217955"/>
                </a:xfrm>
                <a:custGeom>
                  <a:avLst/>
                  <a:gdLst/>
                  <a:ahLst/>
                  <a:cxnLst/>
                  <a:rect l="l" t="t" r="r" b="b"/>
                  <a:pathLst>
                    <a:path w="2176" h="2468" extrusionOk="0">
                      <a:moveTo>
                        <a:pt x="2175" y="0"/>
                      </a:moveTo>
                      <a:lnTo>
                        <a:pt x="1080" y="1234"/>
                      </a:lnTo>
                      <a:lnTo>
                        <a:pt x="0" y="2467"/>
                      </a:lnTo>
                      <a:lnTo>
                        <a:pt x="1088" y="1242"/>
                      </a:lnTo>
                      <a:lnTo>
                        <a:pt x="21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8"/>
                <p:cNvSpPr/>
                <p:nvPr/>
              </p:nvSpPr>
              <p:spPr>
                <a:xfrm>
                  <a:off x="5629416" y="-2265097"/>
                  <a:ext cx="192875" cy="218044"/>
                </a:xfrm>
                <a:custGeom>
                  <a:avLst/>
                  <a:gdLst/>
                  <a:ahLst/>
                  <a:cxnLst/>
                  <a:rect l="l" t="t" r="r" b="b"/>
                  <a:pathLst>
                    <a:path w="2184" h="2469" extrusionOk="0">
                      <a:moveTo>
                        <a:pt x="2184" y="1"/>
                      </a:moveTo>
                      <a:lnTo>
                        <a:pt x="1088" y="1234"/>
                      </a:lnTo>
                      <a:lnTo>
                        <a:pt x="1"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8"/>
                <p:cNvSpPr/>
                <p:nvPr/>
              </p:nvSpPr>
              <p:spPr>
                <a:xfrm>
                  <a:off x="5470276" y="-2385467"/>
                  <a:ext cx="192168" cy="218662"/>
                </a:xfrm>
                <a:custGeom>
                  <a:avLst/>
                  <a:gdLst/>
                  <a:ahLst/>
                  <a:cxnLst/>
                  <a:rect l="l" t="t" r="r" b="b"/>
                  <a:pathLst>
                    <a:path w="2176" h="2476" extrusionOk="0">
                      <a:moveTo>
                        <a:pt x="2176" y="0"/>
                      </a:moveTo>
                      <a:lnTo>
                        <a:pt x="1088" y="1234"/>
                      </a:lnTo>
                      <a:lnTo>
                        <a:pt x="1" y="2476"/>
                      </a:lnTo>
                      <a:lnTo>
                        <a:pt x="1" y="2476"/>
                      </a:lnTo>
                      <a:lnTo>
                        <a:pt x="1096" y="1242"/>
                      </a:lnTo>
                      <a:lnTo>
                        <a:pt x="217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8"/>
                <p:cNvSpPr/>
                <p:nvPr/>
              </p:nvSpPr>
              <p:spPr>
                <a:xfrm>
                  <a:off x="5566361" y="-2265097"/>
                  <a:ext cx="192875" cy="218044"/>
                </a:xfrm>
                <a:custGeom>
                  <a:avLst/>
                  <a:gdLst/>
                  <a:ahLst/>
                  <a:cxnLst/>
                  <a:rect l="l" t="t" r="r" b="b"/>
                  <a:pathLst>
                    <a:path w="2184" h="2469" extrusionOk="0">
                      <a:moveTo>
                        <a:pt x="2184" y="1"/>
                      </a:moveTo>
                      <a:lnTo>
                        <a:pt x="1088" y="1234"/>
                      </a:lnTo>
                      <a:lnTo>
                        <a:pt x="0"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8"/>
                <p:cNvSpPr/>
                <p:nvPr/>
              </p:nvSpPr>
              <p:spPr>
                <a:xfrm>
                  <a:off x="5521144" y="-2326033"/>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8"/>
                <p:cNvSpPr/>
                <p:nvPr/>
              </p:nvSpPr>
              <p:spPr>
                <a:xfrm>
                  <a:off x="5484671" y="-2235688"/>
                  <a:ext cx="97497" cy="17309"/>
                </a:xfrm>
                <a:custGeom>
                  <a:avLst/>
                  <a:gdLst/>
                  <a:ahLst/>
                  <a:cxnLst/>
                  <a:rect l="l" t="t" r="r" b="b"/>
                  <a:pathLst>
                    <a:path w="1104" h="196" extrusionOk="0">
                      <a:moveTo>
                        <a:pt x="0" y="1"/>
                      </a:moveTo>
                      <a:lnTo>
                        <a:pt x="544" y="98"/>
                      </a:lnTo>
                      <a:lnTo>
                        <a:pt x="1104" y="195"/>
                      </a:lnTo>
                      <a:lnTo>
                        <a:pt x="552" y="90"/>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8"/>
                <p:cNvSpPr/>
                <p:nvPr/>
              </p:nvSpPr>
              <p:spPr>
                <a:xfrm>
                  <a:off x="5593561" y="-2138897"/>
                  <a:ext cx="97585" cy="16514"/>
                </a:xfrm>
                <a:custGeom>
                  <a:avLst/>
                  <a:gdLst/>
                  <a:ahLst/>
                  <a:cxnLst/>
                  <a:rect l="l" t="t" r="r" b="b"/>
                  <a:pathLst>
                    <a:path w="1105" h="187" extrusionOk="0">
                      <a:moveTo>
                        <a:pt x="1" y="0"/>
                      </a:moveTo>
                      <a:lnTo>
                        <a:pt x="545" y="98"/>
                      </a:lnTo>
                      <a:lnTo>
                        <a:pt x="1105" y="187"/>
                      </a:lnTo>
                      <a:lnTo>
                        <a:pt x="553" y="90"/>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8"/>
                <p:cNvSpPr/>
                <p:nvPr/>
              </p:nvSpPr>
              <p:spPr>
                <a:xfrm>
                  <a:off x="5637276" y="-2209194"/>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9" name="Google Shape;879;p8"/>
              <p:cNvSpPr/>
              <p:nvPr/>
            </p:nvSpPr>
            <p:spPr>
              <a:xfrm>
                <a:off x="6506591" y="-1194383"/>
                <a:ext cx="98998" cy="124079"/>
              </a:xfrm>
              <a:custGeom>
                <a:avLst/>
                <a:gdLst/>
                <a:ahLst/>
                <a:cxnLst/>
                <a:rect l="l" t="t" r="r" b="b"/>
                <a:pathLst>
                  <a:path w="1121" h="1405" extrusionOk="0">
                    <a:moveTo>
                      <a:pt x="1121" y="0"/>
                    </a:moveTo>
                    <a:lnTo>
                      <a:pt x="1" y="252"/>
                    </a:lnTo>
                    <a:lnTo>
                      <a:pt x="1" y="1404"/>
                    </a:lnTo>
                    <a:lnTo>
                      <a:pt x="1121" y="1153"/>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8"/>
              <p:cNvSpPr/>
              <p:nvPr/>
            </p:nvSpPr>
            <p:spPr>
              <a:xfrm>
                <a:off x="6505884" y="-1031710"/>
                <a:ext cx="260963" cy="154194"/>
              </a:xfrm>
              <a:custGeom>
                <a:avLst/>
                <a:gdLst/>
                <a:ahLst/>
                <a:cxnLst/>
                <a:rect l="l" t="t" r="r" b="b"/>
                <a:pathLst>
                  <a:path w="2955" h="1746" extrusionOk="0">
                    <a:moveTo>
                      <a:pt x="2955" y="1"/>
                    </a:moveTo>
                    <a:lnTo>
                      <a:pt x="1" y="593"/>
                    </a:lnTo>
                    <a:lnTo>
                      <a:pt x="1" y="1746"/>
                    </a:lnTo>
                    <a:lnTo>
                      <a:pt x="2955" y="1153"/>
                    </a:lnTo>
                    <a:lnTo>
                      <a:pt x="2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8"/>
              <p:cNvSpPr/>
              <p:nvPr/>
            </p:nvSpPr>
            <p:spPr>
              <a:xfrm>
                <a:off x="6642063" y="-1218757"/>
                <a:ext cx="98998" cy="123373"/>
              </a:xfrm>
              <a:custGeom>
                <a:avLst/>
                <a:gdLst/>
                <a:ahLst/>
                <a:cxnLst/>
                <a:rect l="l" t="t" r="r" b="b"/>
                <a:pathLst>
                  <a:path w="1121" h="1397" extrusionOk="0">
                    <a:moveTo>
                      <a:pt x="1121" y="0"/>
                    </a:moveTo>
                    <a:lnTo>
                      <a:pt x="1" y="252"/>
                    </a:lnTo>
                    <a:lnTo>
                      <a:pt x="1" y="1396"/>
                    </a:lnTo>
                    <a:lnTo>
                      <a:pt x="1121" y="1145"/>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2" name="Google Shape;882;p8"/>
            <p:cNvGrpSpPr/>
            <p:nvPr/>
          </p:nvGrpSpPr>
          <p:grpSpPr>
            <a:xfrm>
              <a:off x="3011790" y="4094449"/>
              <a:ext cx="729170" cy="639412"/>
              <a:chOff x="5960374" y="-1488995"/>
              <a:chExt cx="931966" cy="817244"/>
            </a:xfrm>
          </p:grpSpPr>
          <p:sp>
            <p:nvSpPr>
              <p:cNvPr id="883" name="Google Shape;883;p8"/>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8"/>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8"/>
              <p:cNvSpPr/>
              <p:nvPr/>
            </p:nvSpPr>
            <p:spPr>
              <a:xfrm>
                <a:off x="6388339" y="-1430267"/>
                <a:ext cx="452337" cy="758516"/>
              </a:xfrm>
              <a:custGeom>
                <a:avLst/>
                <a:gdLst/>
                <a:ahLst/>
                <a:cxnLst/>
                <a:rect l="l" t="t" r="r" b="b"/>
                <a:pathLst>
                  <a:path w="5122" h="8589" extrusionOk="0">
                    <a:moveTo>
                      <a:pt x="2387" y="1"/>
                    </a:moveTo>
                    <a:lnTo>
                      <a:pt x="0" y="3077"/>
                    </a:lnTo>
                    <a:lnTo>
                      <a:pt x="0" y="8588"/>
                    </a:lnTo>
                    <a:lnTo>
                      <a:pt x="5122" y="7752"/>
                    </a:lnTo>
                    <a:lnTo>
                      <a:pt x="5122" y="2517"/>
                    </a:lnTo>
                    <a:lnTo>
                      <a:pt x="2387" y="1"/>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8"/>
              <p:cNvSpPr/>
              <p:nvPr/>
            </p:nvSpPr>
            <p:spPr>
              <a:xfrm>
                <a:off x="6388339" y="-1416578"/>
                <a:ext cx="452337" cy="744828"/>
              </a:xfrm>
              <a:custGeom>
                <a:avLst/>
                <a:gdLst/>
                <a:ahLst/>
                <a:cxnLst/>
                <a:rect l="l" t="t" r="r" b="b"/>
                <a:pathLst>
                  <a:path w="5122" h="8434" extrusionOk="0">
                    <a:moveTo>
                      <a:pt x="2557" y="0"/>
                    </a:moveTo>
                    <a:lnTo>
                      <a:pt x="17" y="4058"/>
                    </a:lnTo>
                    <a:lnTo>
                      <a:pt x="0" y="4058"/>
                    </a:lnTo>
                    <a:lnTo>
                      <a:pt x="0" y="8409"/>
                    </a:lnTo>
                    <a:lnTo>
                      <a:pt x="0" y="8433"/>
                    </a:lnTo>
                    <a:lnTo>
                      <a:pt x="5122" y="7597"/>
                    </a:lnTo>
                    <a:lnTo>
                      <a:pt x="5122" y="2362"/>
                    </a:lnTo>
                    <a:lnTo>
                      <a:pt x="255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8"/>
              <p:cNvSpPr/>
              <p:nvPr/>
            </p:nvSpPr>
            <p:spPr>
              <a:xfrm>
                <a:off x="6012037" y="-1232357"/>
                <a:ext cx="376388" cy="558400"/>
              </a:xfrm>
              <a:custGeom>
                <a:avLst/>
                <a:gdLst/>
                <a:ahLst/>
                <a:cxnLst/>
                <a:rect l="l" t="t" r="r" b="b"/>
                <a:pathLst>
                  <a:path w="4262" h="6323" extrusionOk="0">
                    <a:moveTo>
                      <a:pt x="0" y="0"/>
                    </a:moveTo>
                    <a:lnTo>
                      <a:pt x="0" y="5203"/>
                    </a:lnTo>
                    <a:lnTo>
                      <a:pt x="4261" y="6323"/>
                    </a:lnTo>
                    <a:lnTo>
                      <a:pt x="4261" y="98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8"/>
              <p:cNvSpPr/>
              <p:nvPr/>
            </p:nvSpPr>
            <p:spPr>
              <a:xfrm>
                <a:off x="6388339" y="-1420199"/>
                <a:ext cx="225903" cy="362081"/>
              </a:xfrm>
              <a:custGeom>
                <a:avLst/>
                <a:gdLst/>
                <a:ahLst/>
                <a:cxnLst/>
                <a:rect l="l" t="t" r="r" b="b"/>
                <a:pathLst>
                  <a:path w="2558" h="4100" extrusionOk="0">
                    <a:moveTo>
                      <a:pt x="2305" y="1"/>
                    </a:moveTo>
                    <a:lnTo>
                      <a:pt x="0" y="2963"/>
                    </a:lnTo>
                    <a:lnTo>
                      <a:pt x="0" y="3109"/>
                    </a:lnTo>
                    <a:lnTo>
                      <a:pt x="0" y="4099"/>
                    </a:lnTo>
                    <a:lnTo>
                      <a:pt x="17" y="4099"/>
                    </a:lnTo>
                    <a:lnTo>
                      <a:pt x="2557" y="41"/>
                    </a:lnTo>
                    <a:lnTo>
                      <a:pt x="2541" y="25"/>
                    </a:lnTo>
                    <a:lnTo>
                      <a:pt x="230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8"/>
              <p:cNvSpPr/>
              <p:nvPr/>
            </p:nvSpPr>
            <p:spPr>
              <a:xfrm>
                <a:off x="6012037" y="-1228118"/>
                <a:ext cx="376388" cy="170002"/>
              </a:xfrm>
              <a:custGeom>
                <a:avLst/>
                <a:gdLst/>
                <a:ahLst/>
                <a:cxnLst/>
                <a:rect l="l" t="t" r="r" b="b"/>
                <a:pathLst>
                  <a:path w="4262" h="1925" extrusionOk="0">
                    <a:moveTo>
                      <a:pt x="211" y="1"/>
                    </a:moveTo>
                    <a:lnTo>
                      <a:pt x="8" y="236"/>
                    </a:lnTo>
                    <a:lnTo>
                      <a:pt x="0" y="983"/>
                    </a:lnTo>
                    <a:lnTo>
                      <a:pt x="4261" y="1924"/>
                    </a:lnTo>
                    <a:lnTo>
                      <a:pt x="4261" y="934"/>
                    </a:lnTo>
                    <a:lnTo>
                      <a:pt x="21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8"/>
              <p:cNvSpPr/>
              <p:nvPr/>
            </p:nvSpPr>
            <p:spPr>
              <a:xfrm>
                <a:off x="5960374" y="-1488995"/>
                <a:ext cx="669585" cy="401469"/>
              </a:xfrm>
              <a:custGeom>
                <a:avLst/>
                <a:gdLst/>
                <a:ahLst/>
                <a:cxnLst/>
                <a:rect l="l" t="t" r="r" b="b"/>
                <a:pathLst>
                  <a:path w="7582" h="4546" extrusionOk="0">
                    <a:moveTo>
                      <a:pt x="3045" y="0"/>
                    </a:moveTo>
                    <a:lnTo>
                      <a:pt x="1" y="3466"/>
                    </a:lnTo>
                    <a:lnTo>
                      <a:pt x="4863" y="4546"/>
                    </a:lnTo>
                    <a:lnTo>
                      <a:pt x="7582" y="528"/>
                    </a:lnTo>
                    <a:lnTo>
                      <a:pt x="3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8"/>
              <p:cNvSpPr/>
              <p:nvPr/>
            </p:nvSpPr>
            <p:spPr>
              <a:xfrm>
                <a:off x="6042859" y="-1073305"/>
                <a:ext cx="62437" cy="152074"/>
              </a:xfrm>
              <a:custGeom>
                <a:avLst/>
                <a:gdLst/>
                <a:ahLst/>
                <a:cxnLst/>
                <a:rect l="l" t="t" r="r" b="b"/>
                <a:pathLst>
                  <a:path w="707" h="1722" extrusionOk="0">
                    <a:moveTo>
                      <a:pt x="0" y="1"/>
                    </a:moveTo>
                    <a:lnTo>
                      <a:pt x="0" y="1567"/>
                    </a:lnTo>
                    <a:lnTo>
                      <a:pt x="706" y="1722"/>
                    </a:lnTo>
                    <a:lnTo>
                      <a:pt x="706" y="15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8"/>
              <p:cNvSpPr/>
              <p:nvPr/>
            </p:nvSpPr>
            <p:spPr>
              <a:xfrm>
                <a:off x="6279361" y="-1015195"/>
                <a:ext cx="62437" cy="151279"/>
              </a:xfrm>
              <a:custGeom>
                <a:avLst/>
                <a:gdLst/>
                <a:ahLst/>
                <a:cxnLst/>
                <a:rect l="l" t="t" r="r" b="b"/>
                <a:pathLst>
                  <a:path w="707" h="1713" extrusionOk="0">
                    <a:moveTo>
                      <a:pt x="1" y="0"/>
                    </a:moveTo>
                    <a:lnTo>
                      <a:pt x="1" y="1559"/>
                    </a:lnTo>
                    <a:lnTo>
                      <a:pt x="707" y="1713"/>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8"/>
              <p:cNvSpPr/>
              <p:nvPr/>
            </p:nvSpPr>
            <p:spPr>
              <a:xfrm>
                <a:off x="6162523" y="-1038863"/>
                <a:ext cx="62437" cy="321899"/>
              </a:xfrm>
              <a:custGeom>
                <a:avLst/>
                <a:gdLst/>
                <a:ahLst/>
                <a:cxnLst/>
                <a:rect l="l" t="t" r="r" b="b"/>
                <a:pathLst>
                  <a:path w="707" h="3645" extrusionOk="0">
                    <a:moveTo>
                      <a:pt x="1" y="0"/>
                    </a:moveTo>
                    <a:lnTo>
                      <a:pt x="1" y="3450"/>
                    </a:lnTo>
                    <a:lnTo>
                      <a:pt x="707" y="3645"/>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94" name="Google Shape;894;p8"/>
              <p:cNvGrpSpPr/>
              <p:nvPr/>
            </p:nvGrpSpPr>
            <p:grpSpPr>
              <a:xfrm>
                <a:off x="6073680" y="-1471067"/>
                <a:ext cx="434411" cy="338414"/>
                <a:chOff x="5387880" y="-2385467"/>
                <a:chExt cx="434411" cy="338414"/>
              </a:xfrm>
            </p:grpSpPr>
            <p:sp>
              <p:nvSpPr>
                <p:cNvPr id="895" name="Google Shape;895;p8"/>
                <p:cNvSpPr/>
                <p:nvPr/>
              </p:nvSpPr>
              <p:spPr>
                <a:xfrm>
                  <a:off x="5387880" y="-2356854"/>
                  <a:ext cx="192875" cy="218044"/>
                </a:xfrm>
                <a:custGeom>
                  <a:avLst/>
                  <a:gdLst/>
                  <a:ahLst/>
                  <a:cxnLst/>
                  <a:rect l="l" t="t" r="r" b="b"/>
                  <a:pathLst>
                    <a:path w="2184" h="2469" extrusionOk="0">
                      <a:moveTo>
                        <a:pt x="2184" y="1"/>
                      </a:moveTo>
                      <a:lnTo>
                        <a:pt x="1088" y="1226"/>
                      </a:lnTo>
                      <a:lnTo>
                        <a:pt x="0" y="2468"/>
                      </a:lnTo>
                      <a:lnTo>
                        <a:pt x="1096" y="1235"/>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8"/>
                <p:cNvSpPr/>
                <p:nvPr/>
              </p:nvSpPr>
              <p:spPr>
                <a:xfrm>
                  <a:off x="5609369" y="-2373987"/>
                  <a:ext cx="192168" cy="217955"/>
                </a:xfrm>
                <a:custGeom>
                  <a:avLst/>
                  <a:gdLst/>
                  <a:ahLst/>
                  <a:cxnLst/>
                  <a:rect l="l" t="t" r="r" b="b"/>
                  <a:pathLst>
                    <a:path w="2176" h="2468" extrusionOk="0">
                      <a:moveTo>
                        <a:pt x="2175" y="0"/>
                      </a:moveTo>
                      <a:lnTo>
                        <a:pt x="1080" y="1234"/>
                      </a:lnTo>
                      <a:lnTo>
                        <a:pt x="0" y="2467"/>
                      </a:lnTo>
                      <a:lnTo>
                        <a:pt x="1088" y="1242"/>
                      </a:lnTo>
                      <a:lnTo>
                        <a:pt x="21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8"/>
                <p:cNvSpPr/>
                <p:nvPr/>
              </p:nvSpPr>
              <p:spPr>
                <a:xfrm>
                  <a:off x="5629416" y="-2265097"/>
                  <a:ext cx="192875" cy="218044"/>
                </a:xfrm>
                <a:custGeom>
                  <a:avLst/>
                  <a:gdLst/>
                  <a:ahLst/>
                  <a:cxnLst/>
                  <a:rect l="l" t="t" r="r" b="b"/>
                  <a:pathLst>
                    <a:path w="2184" h="2469" extrusionOk="0">
                      <a:moveTo>
                        <a:pt x="2184" y="1"/>
                      </a:moveTo>
                      <a:lnTo>
                        <a:pt x="1088" y="1234"/>
                      </a:lnTo>
                      <a:lnTo>
                        <a:pt x="1"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8"/>
                <p:cNvSpPr/>
                <p:nvPr/>
              </p:nvSpPr>
              <p:spPr>
                <a:xfrm>
                  <a:off x="5470276" y="-2385467"/>
                  <a:ext cx="192168" cy="218662"/>
                </a:xfrm>
                <a:custGeom>
                  <a:avLst/>
                  <a:gdLst/>
                  <a:ahLst/>
                  <a:cxnLst/>
                  <a:rect l="l" t="t" r="r" b="b"/>
                  <a:pathLst>
                    <a:path w="2176" h="2476" extrusionOk="0">
                      <a:moveTo>
                        <a:pt x="2176" y="0"/>
                      </a:moveTo>
                      <a:lnTo>
                        <a:pt x="1088" y="1234"/>
                      </a:lnTo>
                      <a:lnTo>
                        <a:pt x="1" y="2476"/>
                      </a:lnTo>
                      <a:lnTo>
                        <a:pt x="1" y="2476"/>
                      </a:lnTo>
                      <a:lnTo>
                        <a:pt x="1096" y="1242"/>
                      </a:lnTo>
                      <a:lnTo>
                        <a:pt x="217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8"/>
                <p:cNvSpPr/>
                <p:nvPr/>
              </p:nvSpPr>
              <p:spPr>
                <a:xfrm>
                  <a:off x="5566361" y="-2265097"/>
                  <a:ext cx="192875" cy="218044"/>
                </a:xfrm>
                <a:custGeom>
                  <a:avLst/>
                  <a:gdLst/>
                  <a:ahLst/>
                  <a:cxnLst/>
                  <a:rect l="l" t="t" r="r" b="b"/>
                  <a:pathLst>
                    <a:path w="2184" h="2469" extrusionOk="0">
                      <a:moveTo>
                        <a:pt x="2184" y="1"/>
                      </a:moveTo>
                      <a:lnTo>
                        <a:pt x="1088" y="1234"/>
                      </a:lnTo>
                      <a:lnTo>
                        <a:pt x="0"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8"/>
                <p:cNvSpPr/>
                <p:nvPr/>
              </p:nvSpPr>
              <p:spPr>
                <a:xfrm>
                  <a:off x="5521144" y="-2326033"/>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8"/>
                <p:cNvSpPr/>
                <p:nvPr/>
              </p:nvSpPr>
              <p:spPr>
                <a:xfrm>
                  <a:off x="5484671" y="-2235688"/>
                  <a:ext cx="97497" cy="17309"/>
                </a:xfrm>
                <a:custGeom>
                  <a:avLst/>
                  <a:gdLst/>
                  <a:ahLst/>
                  <a:cxnLst/>
                  <a:rect l="l" t="t" r="r" b="b"/>
                  <a:pathLst>
                    <a:path w="1104" h="196" extrusionOk="0">
                      <a:moveTo>
                        <a:pt x="0" y="1"/>
                      </a:moveTo>
                      <a:lnTo>
                        <a:pt x="544" y="98"/>
                      </a:lnTo>
                      <a:lnTo>
                        <a:pt x="1104" y="195"/>
                      </a:lnTo>
                      <a:lnTo>
                        <a:pt x="552" y="90"/>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8"/>
                <p:cNvSpPr/>
                <p:nvPr/>
              </p:nvSpPr>
              <p:spPr>
                <a:xfrm>
                  <a:off x="5593561" y="-2138897"/>
                  <a:ext cx="97585" cy="16514"/>
                </a:xfrm>
                <a:custGeom>
                  <a:avLst/>
                  <a:gdLst/>
                  <a:ahLst/>
                  <a:cxnLst/>
                  <a:rect l="l" t="t" r="r" b="b"/>
                  <a:pathLst>
                    <a:path w="1105" h="187" extrusionOk="0">
                      <a:moveTo>
                        <a:pt x="1" y="0"/>
                      </a:moveTo>
                      <a:lnTo>
                        <a:pt x="545" y="98"/>
                      </a:lnTo>
                      <a:lnTo>
                        <a:pt x="1105" y="187"/>
                      </a:lnTo>
                      <a:lnTo>
                        <a:pt x="553" y="90"/>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8"/>
                <p:cNvSpPr/>
                <p:nvPr/>
              </p:nvSpPr>
              <p:spPr>
                <a:xfrm>
                  <a:off x="5637276" y="-2209194"/>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4" name="Google Shape;904;p8"/>
              <p:cNvSpPr/>
              <p:nvPr/>
            </p:nvSpPr>
            <p:spPr>
              <a:xfrm>
                <a:off x="6506591" y="-1194383"/>
                <a:ext cx="98998" cy="124079"/>
              </a:xfrm>
              <a:custGeom>
                <a:avLst/>
                <a:gdLst/>
                <a:ahLst/>
                <a:cxnLst/>
                <a:rect l="l" t="t" r="r" b="b"/>
                <a:pathLst>
                  <a:path w="1121" h="1405" extrusionOk="0">
                    <a:moveTo>
                      <a:pt x="1121" y="0"/>
                    </a:moveTo>
                    <a:lnTo>
                      <a:pt x="1" y="252"/>
                    </a:lnTo>
                    <a:lnTo>
                      <a:pt x="1" y="1404"/>
                    </a:lnTo>
                    <a:lnTo>
                      <a:pt x="1121" y="1153"/>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8"/>
              <p:cNvSpPr/>
              <p:nvPr/>
            </p:nvSpPr>
            <p:spPr>
              <a:xfrm>
                <a:off x="6505884" y="-1031710"/>
                <a:ext cx="260963" cy="154194"/>
              </a:xfrm>
              <a:custGeom>
                <a:avLst/>
                <a:gdLst/>
                <a:ahLst/>
                <a:cxnLst/>
                <a:rect l="l" t="t" r="r" b="b"/>
                <a:pathLst>
                  <a:path w="2955" h="1746" extrusionOk="0">
                    <a:moveTo>
                      <a:pt x="2955" y="1"/>
                    </a:moveTo>
                    <a:lnTo>
                      <a:pt x="1" y="593"/>
                    </a:lnTo>
                    <a:lnTo>
                      <a:pt x="1" y="1746"/>
                    </a:lnTo>
                    <a:lnTo>
                      <a:pt x="2955" y="1153"/>
                    </a:lnTo>
                    <a:lnTo>
                      <a:pt x="2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8"/>
              <p:cNvSpPr/>
              <p:nvPr/>
            </p:nvSpPr>
            <p:spPr>
              <a:xfrm>
                <a:off x="6642063" y="-1218757"/>
                <a:ext cx="98998" cy="123373"/>
              </a:xfrm>
              <a:custGeom>
                <a:avLst/>
                <a:gdLst/>
                <a:ahLst/>
                <a:cxnLst/>
                <a:rect l="l" t="t" r="r" b="b"/>
                <a:pathLst>
                  <a:path w="1121" h="1397" extrusionOk="0">
                    <a:moveTo>
                      <a:pt x="1121" y="0"/>
                    </a:moveTo>
                    <a:lnTo>
                      <a:pt x="1" y="252"/>
                    </a:lnTo>
                    <a:lnTo>
                      <a:pt x="1" y="1396"/>
                    </a:lnTo>
                    <a:lnTo>
                      <a:pt x="1121" y="1145"/>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7" name="Google Shape;907;p8"/>
            <p:cNvGrpSpPr/>
            <p:nvPr/>
          </p:nvGrpSpPr>
          <p:grpSpPr>
            <a:xfrm>
              <a:off x="2736663" y="4385394"/>
              <a:ext cx="931990" cy="639425"/>
              <a:chOff x="3612925" y="-1524850"/>
              <a:chExt cx="1438700" cy="987072"/>
            </a:xfrm>
          </p:grpSpPr>
          <p:sp>
            <p:nvSpPr>
              <p:cNvPr id="908" name="Google Shape;908;p8"/>
              <p:cNvSpPr/>
              <p:nvPr/>
            </p:nvSpPr>
            <p:spPr>
              <a:xfrm>
                <a:off x="3612925" y="-1448901"/>
                <a:ext cx="225197" cy="301146"/>
              </a:xfrm>
              <a:custGeom>
                <a:avLst/>
                <a:gdLst/>
                <a:ahLst/>
                <a:cxnLst/>
                <a:rect l="l" t="t" r="r" b="b"/>
                <a:pathLst>
                  <a:path w="2550" h="3410" extrusionOk="0">
                    <a:moveTo>
                      <a:pt x="2549" y="1"/>
                    </a:moveTo>
                    <a:lnTo>
                      <a:pt x="1" y="3410"/>
                    </a:lnTo>
                    <a:lnTo>
                      <a:pt x="2387" y="3345"/>
                    </a:lnTo>
                    <a:lnTo>
                      <a:pt x="2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8"/>
              <p:cNvSpPr/>
              <p:nvPr/>
            </p:nvSpPr>
            <p:spPr>
              <a:xfrm>
                <a:off x="4005741" y="-1182902"/>
                <a:ext cx="981328" cy="645123"/>
              </a:xfrm>
              <a:custGeom>
                <a:avLst/>
                <a:gdLst/>
                <a:ahLst/>
                <a:cxnLst/>
                <a:rect l="l" t="t" r="r" b="b"/>
                <a:pathLst>
                  <a:path w="11112" h="7305" extrusionOk="0">
                    <a:moveTo>
                      <a:pt x="11112" y="0"/>
                    </a:moveTo>
                    <a:lnTo>
                      <a:pt x="0" y="1364"/>
                    </a:lnTo>
                    <a:lnTo>
                      <a:pt x="0" y="7305"/>
                    </a:lnTo>
                    <a:lnTo>
                      <a:pt x="11112" y="5941"/>
                    </a:lnTo>
                    <a:lnTo>
                      <a:pt x="11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8"/>
              <p:cNvSpPr/>
              <p:nvPr/>
            </p:nvSpPr>
            <p:spPr>
              <a:xfrm>
                <a:off x="3663087" y="-1448901"/>
                <a:ext cx="342741" cy="911120"/>
              </a:xfrm>
              <a:custGeom>
                <a:avLst/>
                <a:gdLst/>
                <a:ahLst/>
                <a:cxnLst/>
                <a:rect l="l" t="t" r="r" b="b"/>
                <a:pathLst>
                  <a:path w="3881" h="10317" extrusionOk="0">
                    <a:moveTo>
                      <a:pt x="1981" y="1"/>
                    </a:moveTo>
                    <a:lnTo>
                      <a:pt x="1" y="3312"/>
                    </a:lnTo>
                    <a:lnTo>
                      <a:pt x="1" y="8572"/>
                    </a:lnTo>
                    <a:lnTo>
                      <a:pt x="3880" y="10317"/>
                    </a:lnTo>
                    <a:lnTo>
                      <a:pt x="3880" y="4376"/>
                    </a:lnTo>
                    <a:lnTo>
                      <a:pt x="19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8"/>
              <p:cNvSpPr/>
              <p:nvPr/>
            </p:nvSpPr>
            <p:spPr>
              <a:xfrm>
                <a:off x="3663087" y="-1448901"/>
                <a:ext cx="342741" cy="911120"/>
              </a:xfrm>
              <a:custGeom>
                <a:avLst/>
                <a:gdLst/>
                <a:ahLst/>
                <a:cxnLst/>
                <a:rect l="l" t="t" r="r" b="b"/>
                <a:pathLst>
                  <a:path w="3881" h="10317" fill="none" extrusionOk="0">
                    <a:moveTo>
                      <a:pt x="1" y="8572"/>
                    </a:moveTo>
                    <a:lnTo>
                      <a:pt x="3880" y="10317"/>
                    </a:lnTo>
                    <a:lnTo>
                      <a:pt x="3880" y="4376"/>
                    </a:lnTo>
                    <a:lnTo>
                      <a:pt x="1981" y="1"/>
                    </a:lnTo>
                    <a:lnTo>
                      <a:pt x="1" y="3312"/>
                    </a:lnTo>
                    <a:lnTo>
                      <a:pt x="1" y="8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8"/>
              <p:cNvSpPr/>
              <p:nvPr/>
            </p:nvSpPr>
            <p:spPr>
              <a:xfrm>
                <a:off x="4005741" y="-1071098"/>
                <a:ext cx="981328" cy="533319"/>
              </a:xfrm>
              <a:custGeom>
                <a:avLst/>
                <a:gdLst/>
                <a:ahLst/>
                <a:cxnLst/>
                <a:rect l="l" t="t" r="r" b="b"/>
                <a:pathLst>
                  <a:path w="11112" h="6039" extrusionOk="0">
                    <a:moveTo>
                      <a:pt x="11112" y="0"/>
                    </a:moveTo>
                    <a:lnTo>
                      <a:pt x="0" y="1120"/>
                    </a:lnTo>
                    <a:lnTo>
                      <a:pt x="0" y="6039"/>
                    </a:lnTo>
                    <a:lnTo>
                      <a:pt x="11112" y="4675"/>
                    </a:lnTo>
                    <a:lnTo>
                      <a:pt x="11112"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8"/>
              <p:cNvSpPr/>
              <p:nvPr/>
            </p:nvSpPr>
            <p:spPr>
              <a:xfrm>
                <a:off x="3906124" y="-1288348"/>
                <a:ext cx="99705" cy="316247"/>
              </a:xfrm>
              <a:custGeom>
                <a:avLst/>
                <a:gdLst/>
                <a:ahLst/>
                <a:cxnLst/>
                <a:rect l="l" t="t" r="r" b="b"/>
                <a:pathLst>
                  <a:path w="1129" h="3581" extrusionOk="0">
                    <a:moveTo>
                      <a:pt x="0" y="1"/>
                    </a:moveTo>
                    <a:lnTo>
                      <a:pt x="1128" y="3580"/>
                    </a:lnTo>
                    <a:lnTo>
                      <a:pt x="1128" y="2558"/>
                    </a:lnTo>
                    <a:lnTo>
                      <a:pt x="33" y="42"/>
                    </a:lnTo>
                    <a:lnTo>
                      <a:pt x="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8"/>
              <p:cNvSpPr/>
              <p:nvPr/>
            </p:nvSpPr>
            <p:spPr>
              <a:xfrm>
                <a:off x="3906124" y="-1288348"/>
                <a:ext cx="99705" cy="316247"/>
              </a:xfrm>
              <a:custGeom>
                <a:avLst/>
                <a:gdLst/>
                <a:ahLst/>
                <a:cxnLst/>
                <a:rect l="l" t="t" r="r" b="b"/>
                <a:pathLst>
                  <a:path w="1129" h="3581" fill="none" extrusionOk="0">
                    <a:moveTo>
                      <a:pt x="0" y="1"/>
                    </a:moveTo>
                    <a:lnTo>
                      <a:pt x="1128" y="3580"/>
                    </a:lnTo>
                    <a:lnTo>
                      <a:pt x="1128" y="2558"/>
                    </a:lnTo>
                    <a:lnTo>
                      <a:pt x="33"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8"/>
              <p:cNvSpPr/>
              <p:nvPr/>
            </p:nvSpPr>
            <p:spPr>
              <a:xfrm>
                <a:off x="4005741" y="-1182902"/>
                <a:ext cx="981328" cy="210802"/>
              </a:xfrm>
              <a:custGeom>
                <a:avLst/>
                <a:gdLst/>
                <a:ahLst/>
                <a:cxnLst/>
                <a:rect l="l" t="t" r="r" b="b"/>
                <a:pathLst>
                  <a:path w="11112" h="2387" extrusionOk="0">
                    <a:moveTo>
                      <a:pt x="11112" y="0"/>
                    </a:moveTo>
                    <a:lnTo>
                      <a:pt x="0" y="1364"/>
                    </a:lnTo>
                    <a:lnTo>
                      <a:pt x="0" y="2386"/>
                    </a:lnTo>
                    <a:lnTo>
                      <a:pt x="11112" y="1266"/>
                    </a:lnTo>
                    <a:lnTo>
                      <a:pt x="11112"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8"/>
              <p:cNvSpPr/>
              <p:nvPr/>
            </p:nvSpPr>
            <p:spPr>
              <a:xfrm>
                <a:off x="4202150" y="-947106"/>
                <a:ext cx="126905" cy="205768"/>
              </a:xfrm>
              <a:custGeom>
                <a:avLst/>
                <a:gdLst/>
                <a:ahLst/>
                <a:cxnLst/>
                <a:rect l="l" t="t" r="r" b="b"/>
                <a:pathLst>
                  <a:path w="1437" h="2330" extrusionOk="0">
                    <a:moveTo>
                      <a:pt x="1437" y="0"/>
                    </a:moveTo>
                    <a:lnTo>
                      <a:pt x="0" y="138"/>
                    </a:lnTo>
                    <a:lnTo>
                      <a:pt x="0" y="2330"/>
                    </a:lnTo>
                    <a:lnTo>
                      <a:pt x="1437" y="215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8"/>
              <p:cNvSpPr/>
              <p:nvPr/>
            </p:nvSpPr>
            <p:spPr>
              <a:xfrm>
                <a:off x="4432912" y="-964327"/>
                <a:ext cx="126993" cy="372061"/>
              </a:xfrm>
              <a:custGeom>
                <a:avLst/>
                <a:gdLst/>
                <a:ahLst/>
                <a:cxnLst/>
                <a:rect l="l" t="t" r="r" b="b"/>
                <a:pathLst>
                  <a:path w="1438" h="4213" extrusionOk="0">
                    <a:moveTo>
                      <a:pt x="1437" y="1"/>
                    </a:moveTo>
                    <a:lnTo>
                      <a:pt x="1" y="139"/>
                    </a:lnTo>
                    <a:lnTo>
                      <a:pt x="1" y="4213"/>
                    </a:lnTo>
                    <a:lnTo>
                      <a:pt x="1437" y="4043"/>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8"/>
              <p:cNvSpPr/>
              <p:nvPr/>
            </p:nvSpPr>
            <p:spPr>
              <a:xfrm>
                <a:off x="4663762" y="-980842"/>
                <a:ext cx="126905" cy="205856"/>
              </a:xfrm>
              <a:custGeom>
                <a:avLst/>
                <a:gdLst/>
                <a:ahLst/>
                <a:cxnLst/>
                <a:rect l="l" t="t" r="r" b="b"/>
                <a:pathLst>
                  <a:path w="1437" h="2331" extrusionOk="0">
                    <a:moveTo>
                      <a:pt x="1437" y="1"/>
                    </a:moveTo>
                    <a:lnTo>
                      <a:pt x="0" y="139"/>
                    </a:lnTo>
                    <a:lnTo>
                      <a:pt x="0" y="2330"/>
                    </a:lnTo>
                    <a:lnTo>
                      <a:pt x="1437" y="2160"/>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8"/>
              <p:cNvSpPr/>
              <p:nvPr/>
            </p:nvSpPr>
            <p:spPr>
              <a:xfrm>
                <a:off x="3755551" y="-1051757"/>
                <a:ext cx="109066" cy="190755"/>
              </a:xfrm>
              <a:custGeom>
                <a:avLst/>
                <a:gdLst/>
                <a:ahLst/>
                <a:cxnLst/>
                <a:rect l="l" t="t" r="r" b="b"/>
                <a:pathLst>
                  <a:path w="1235" h="2160" extrusionOk="0">
                    <a:moveTo>
                      <a:pt x="1" y="0"/>
                    </a:moveTo>
                    <a:lnTo>
                      <a:pt x="1" y="1973"/>
                    </a:lnTo>
                    <a:lnTo>
                      <a:pt x="1235" y="2159"/>
                    </a:lnTo>
                    <a:lnTo>
                      <a:pt x="1235" y="18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8"/>
              <p:cNvSpPr/>
              <p:nvPr/>
            </p:nvSpPr>
            <p:spPr>
              <a:xfrm>
                <a:off x="3838035" y="-1524850"/>
                <a:ext cx="1213590" cy="473178"/>
              </a:xfrm>
              <a:custGeom>
                <a:avLst/>
                <a:gdLst/>
                <a:ahLst/>
                <a:cxnLst/>
                <a:rect l="l" t="t" r="r" b="b"/>
                <a:pathLst>
                  <a:path w="13742" h="5358" extrusionOk="0">
                    <a:moveTo>
                      <a:pt x="10836" y="1"/>
                    </a:moveTo>
                    <a:lnTo>
                      <a:pt x="0" y="861"/>
                    </a:lnTo>
                    <a:lnTo>
                      <a:pt x="1899" y="5357"/>
                    </a:lnTo>
                    <a:lnTo>
                      <a:pt x="13741" y="4213"/>
                    </a:lnTo>
                    <a:lnTo>
                      <a:pt x="10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21" name="Google Shape;921;p8"/>
              <p:cNvGrpSpPr/>
              <p:nvPr/>
            </p:nvGrpSpPr>
            <p:grpSpPr>
              <a:xfrm>
                <a:off x="4153401" y="-1492616"/>
                <a:ext cx="719044" cy="391490"/>
                <a:chOff x="4534401" y="-1492616"/>
                <a:chExt cx="719044" cy="391490"/>
              </a:xfrm>
            </p:grpSpPr>
            <p:sp>
              <p:nvSpPr>
                <p:cNvPr id="922" name="Google Shape;922;p8"/>
                <p:cNvSpPr/>
                <p:nvPr/>
              </p:nvSpPr>
              <p:spPr>
                <a:xfrm>
                  <a:off x="4786005" y="-1410131"/>
                  <a:ext cx="161347" cy="241623"/>
                </a:xfrm>
                <a:custGeom>
                  <a:avLst/>
                  <a:gdLst/>
                  <a:ahLst/>
                  <a:cxnLst/>
                  <a:rect l="l" t="t" r="r" b="b"/>
                  <a:pathLst>
                    <a:path w="1827" h="2736" extrusionOk="0">
                      <a:moveTo>
                        <a:pt x="0" y="0"/>
                      </a:moveTo>
                      <a:lnTo>
                        <a:pt x="909" y="1372"/>
                      </a:lnTo>
                      <a:lnTo>
                        <a:pt x="1826" y="2735"/>
                      </a:lnTo>
                      <a:lnTo>
                        <a:pt x="917"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8"/>
                <p:cNvSpPr/>
                <p:nvPr/>
              </p:nvSpPr>
              <p:spPr>
                <a:xfrm>
                  <a:off x="4569549" y="-1456761"/>
                  <a:ext cx="160640" cy="242330"/>
                </a:xfrm>
                <a:custGeom>
                  <a:avLst/>
                  <a:gdLst/>
                  <a:ahLst/>
                  <a:cxnLst/>
                  <a:rect l="l" t="t" r="r" b="b"/>
                  <a:pathLst>
                    <a:path w="1819" h="2744" extrusionOk="0">
                      <a:moveTo>
                        <a:pt x="0" y="1"/>
                      </a:moveTo>
                      <a:lnTo>
                        <a:pt x="901" y="1372"/>
                      </a:lnTo>
                      <a:lnTo>
                        <a:pt x="1818"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8"/>
                <p:cNvSpPr/>
                <p:nvPr/>
              </p:nvSpPr>
              <p:spPr>
                <a:xfrm>
                  <a:off x="4534401" y="-1351403"/>
                  <a:ext cx="160640" cy="241623"/>
                </a:xfrm>
                <a:custGeom>
                  <a:avLst/>
                  <a:gdLst/>
                  <a:ahLst/>
                  <a:cxnLst/>
                  <a:rect l="l" t="t" r="r" b="b"/>
                  <a:pathLst>
                    <a:path w="1819" h="2736" extrusionOk="0">
                      <a:moveTo>
                        <a:pt x="0" y="1"/>
                      </a:moveTo>
                      <a:lnTo>
                        <a:pt x="901" y="1372"/>
                      </a:lnTo>
                      <a:lnTo>
                        <a:pt x="1819" y="2736"/>
                      </a:lnTo>
                      <a:lnTo>
                        <a:pt x="918"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8"/>
                <p:cNvSpPr/>
                <p:nvPr/>
              </p:nvSpPr>
              <p:spPr>
                <a:xfrm>
                  <a:off x="4708554" y="-1449607"/>
                  <a:ext cx="160640" cy="242418"/>
                </a:xfrm>
                <a:custGeom>
                  <a:avLst/>
                  <a:gdLst/>
                  <a:ahLst/>
                  <a:cxnLst/>
                  <a:rect l="l" t="t" r="r" b="b"/>
                  <a:pathLst>
                    <a:path w="1819" h="2745" extrusionOk="0">
                      <a:moveTo>
                        <a:pt x="1" y="1"/>
                      </a:moveTo>
                      <a:lnTo>
                        <a:pt x="902" y="1381"/>
                      </a:lnTo>
                      <a:lnTo>
                        <a:pt x="1819"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8"/>
                <p:cNvSpPr/>
                <p:nvPr/>
              </p:nvSpPr>
              <p:spPr>
                <a:xfrm>
                  <a:off x="4596750" y="-1342748"/>
                  <a:ext cx="160640" cy="241623"/>
                </a:xfrm>
                <a:custGeom>
                  <a:avLst/>
                  <a:gdLst/>
                  <a:ahLst/>
                  <a:cxnLst/>
                  <a:rect l="l" t="t" r="r" b="b"/>
                  <a:pathLst>
                    <a:path w="1819" h="2736" extrusionOk="0">
                      <a:moveTo>
                        <a:pt x="1" y="0"/>
                      </a:moveTo>
                      <a:lnTo>
                        <a:pt x="910" y="1372"/>
                      </a:lnTo>
                      <a:lnTo>
                        <a:pt x="1819" y="2735"/>
                      </a:lnTo>
                      <a:lnTo>
                        <a:pt x="918" y="136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8"/>
                <p:cNvSpPr/>
                <p:nvPr/>
              </p:nvSpPr>
              <p:spPr>
                <a:xfrm>
                  <a:off x="4741583" y="-1371450"/>
                  <a:ext cx="98998" cy="3709"/>
                </a:xfrm>
                <a:custGeom>
                  <a:avLst/>
                  <a:gdLst/>
                  <a:ahLst/>
                  <a:cxnLst/>
                  <a:rect l="l" t="t" r="r" b="b"/>
                  <a:pathLst>
                    <a:path w="1121" h="42" extrusionOk="0">
                      <a:moveTo>
                        <a:pt x="1120" y="0"/>
                      </a:moveTo>
                      <a:lnTo>
                        <a:pt x="560" y="17"/>
                      </a:lnTo>
                      <a:lnTo>
                        <a:pt x="0" y="41"/>
                      </a:lnTo>
                      <a:lnTo>
                        <a:pt x="0" y="41"/>
                      </a:lnTo>
                      <a:lnTo>
                        <a:pt x="560" y="25"/>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8"/>
                <p:cNvSpPr/>
                <p:nvPr/>
              </p:nvSpPr>
              <p:spPr>
                <a:xfrm>
                  <a:off x="4765958" y="-1276867"/>
                  <a:ext cx="98998" cy="3709"/>
                </a:xfrm>
                <a:custGeom>
                  <a:avLst/>
                  <a:gdLst/>
                  <a:ahLst/>
                  <a:cxnLst/>
                  <a:rect l="l" t="t" r="r" b="b"/>
                  <a:pathLst>
                    <a:path w="1121" h="42" extrusionOk="0">
                      <a:moveTo>
                        <a:pt x="1120" y="1"/>
                      </a:moveTo>
                      <a:lnTo>
                        <a:pt x="560" y="9"/>
                      </a:lnTo>
                      <a:lnTo>
                        <a:pt x="0" y="41"/>
                      </a:lnTo>
                      <a:lnTo>
                        <a:pt x="0" y="41"/>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8"/>
                <p:cNvSpPr/>
                <p:nvPr/>
              </p:nvSpPr>
              <p:spPr>
                <a:xfrm>
                  <a:off x="4644792" y="-1195884"/>
                  <a:ext cx="98998" cy="3709"/>
                </a:xfrm>
                <a:custGeom>
                  <a:avLst/>
                  <a:gdLst/>
                  <a:ahLst/>
                  <a:cxnLst/>
                  <a:rect l="l" t="t" r="r" b="b"/>
                  <a:pathLst>
                    <a:path w="1121" h="42" extrusionOk="0">
                      <a:moveTo>
                        <a:pt x="1120" y="1"/>
                      </a:moveTo>
                      <a:lnTo>
                        <a:pt x="560" y="9"/>
                      </a:lnTo>
                      <a:lnTo>
                        <a:pt x="0" y="42"/>
                      </a:lnTo>
                      <a:lnTo>
                        <a:pt x="0" y="42"/>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8"/>
                <p:cNvSpPr/>
                <p:nvPr/>
              </p:nvSpPr>
              <p:spPr>
                <a:xfrm>
                  <a:off x="4611057" y="-1271127"/>
                  <a:ext cx="98292" cy="3709"/>
                </a:xfrm>
                <a:custGeom>
                  <a:avLst/>
                  <a:gdLst/>
                  <a:ahLst/>
                  <a:cxnLst/>
                  <a:rect l="l" t="t" r="r" b="b"/>
                  <a:pathLst>
                    <a:path w="1113" h="42" extrusionOk="0">
                      <a:moveTo>
                        <a:pt x="1113" y="1"/>
                      </a:moveTo>
                      <a:lnTo>
                        <a:pt x="553" y="9"/>
                      </a:lnTo>
                      <a:lnTo>
                        <a:pt x="1" y="41"/>
                      </a:lnTo>
                      <a:lnTo>
                        <a:pt x="1" y="41"/>
                      </a:lnTo>
                      <a:lnTo>
                        <a:pt x="561" y="25"/>
                      </a:lnTo>
                      <a:lnTo>
                        <a:pt x="111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8"/>
                <p:cNvSpPr/>
                <p:nvPr/>
              </p:nvSpPr>
              <p:spPr>
                <a:xfrm>
                  <a:off x="5092804" y="-1445986"/>
                  <a:ext cx="160640" cy="242330"/>
                </a:xfrm>
                <a:custGeom>
                  <a:avLst/>
                  <a:gdLst/>
                  <a:ahLst/>
                  <a:cxnLst/>
                  <a:rect l="l" t="t" r="r" b="b"/>
                  <a:pathLst>
                    <a:path w="1819" h="2744" extrusionOk="0">
                      <a:moveTo>
                        <a:pt x="0" y="0"/>
                      </a:moveTo>
                      <a:lnTo>
                        <a:pt x="901" y="1372"/>
                      </a:lnTo>
                      <a:lnTo>
                        <a:pt x="1818" y="2744"/>
                      </a:lnTo>
                      <a:lnTo>
                        <a:pt x="917" y="1372"/>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8"/>
                <p:cNvSpPr/>
                <p:nvPr/>
              </p:nvSpPr>
              <p:spPr>
                <a:xfrm>
                  <a:off x="4875554" y="-1492616"/>
                  <a:ext cx="161435" cy="242418"/>
                </a:xfrm>
                <a:custGeom>
                  <a:avLst/>
                  <a:gdLst/>
                  <a:ahLst/>
                  <a:cxnLst/>
                  <a:rect l="l" t="t" r="r" b="b"/>
                  <a:pathLst>
                    <a:path w="1828" h="2745" extrusionOk="0">
                      <a:moveTo>
                        <a:pt x="1" y="1"/>
                      </a:moveTo>
                      <a:lnTo>
                        <a:pt x="910" y="1372"/>
                      </a:lnTo>
                      <a:lnTo>
                        <a:pt x="1827"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8"/>
                <p:cNvSpPr/>
                <p:nvPr/>
              </p:nvSpPr>
              <p:spPr>
                <a:xfrm>
                  <a:off x="4840494" y="-1387258"/>
                  <a:ext cx="161347" cy="242418"/>
                </a:xfrm>
                <a:custGeom>
                  <a:avLst/>
                  <a:gdLst/>
                  <a:ahLst/>
                  <a:cxnLst/>
                  <a:rect l="l" t="t" r="r" b="b"/>
                  <a:pathLst>
                    <a:path w="1827" h="2745" extrusionOk="0">
                      <a:moveTo>
                        <a:pt x="0" y="1"/>
                      </a:moveTo>
                      <a:lnTo>
                        <a:pt x="909" y="1373"/>
                      </a:lnTo>
                      <a:lnTo>
                        <a:pt x="1826"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8"/>
                <p:cNvSpPr/>
                <p:nvPr/>
              </p:nvSpPr>
              <p:spPr>
                <a:xfrm>
                  <a:off x="5014647" y="-1484668"/>
                  <a:ext cx="161347" cy="241623"/>
                </a:xfrm>
                <a:custGeom>
                  <a:avLst/>
                  <a:gdLst/>
                  <a:ahLst/>
                  <a:cxnLst/>
                  <a:rect l="l" t="t" r="r" b="b"/>
                  <a:pathLst>
                    <a:path w="1827" h="2736" extrusionOk="0">
                      <a:moveTo>
                        <a:pt x="0" y="0"/>
                      </a:moveTo>
                      <a:lnTo>
                        <a:pt x="909" y="1372"/>
                      </a:lnTo>
                      <a:lnTo>
                        <a:pt x="1827" y="2735"/>
                      </a:lnTo>
                      <a:lnTo>
                        <a:pt x="918"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8"/>
                <p:cNvSpPr/>
                <p:nvPr/>
              </p:nvSpPr>
              <p:spPr>
                <a:xfrm>
                  <a:off x="4903549" y="-1378604"/>
                  <a:ext cx="160640" cy="242330"/>
                </a:xfrm>
                <a:custGeom>
                  <a:avLst/>
                  <a:gdLst/>
                  <a:ahLst/>
                  <a:cxnLst/>
                  <a:rect l="l" t="t" r="r" b="b"/>
                  <a:pathLst>
                    <a:path w="1819" h="2744" extrusionOk="0">
                      <a:moveTo>
                        <a:pt x="0" y="0"/>
                      </a:moveTo>
                      <a:lnTo>
                        <a:pt x="901" y="1372"/>
                      </a:lnTo>
                      <a:lnTo>
                        <a:pt x="1818" y="2744"/>
                      </a:lnTo>
                      <a:lnTo>
                        <a:pt x="909"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8"/>
                <p:cNvSpPr/>
                <p:nvPr/>
              </p:nvSpPr>
              <p:spPr>
                <a:xfrm>
                  <a:off x="5048295" y="-1407305"/>
                  <a:ext cx="98998" cy="3709"/>
                </a:xfrm>
                <a:custGeom>
                  <a:avLst/>
                  <a:gdLst/>
                  <a:ahLst/>
                  <a:cxnLst/>
                  <a:rect l="l" t="t" r="r" b="b"/>
                  <a:pathLst>
                    <a:path w="1121" h="42" extrusionOk="0">
                      <a:moveTo>
                        <a:pt x="1121" y="1"/>
                      </a:moveTo>
                      <a:lnTo>
                        <a:pt x="561" y="17"/>
                      </a:lnTo>
                      <a:lnTo>
                        <a:pt x="1" y="41"/>
                      </a:lnTo>
                      <a:lnTo>
                        <a:pt x="561" y="33"/>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8"/>
                <p:cNvSpPr/>
                <p:nvPr/>
              </p:nvSpPr>
              <p:spPr>
                <a:xfrm>
                  <a:off x="5072669" y="-1312722"/>
                  <a:ext cx="98998" cy="3709"/>
                </a:xfrm>
                <a:custGeom>
                  <a:avLst/>
                  <a:gdLst/>
                  <a:ahLst/>
                  <a:cxnLst/>
                  <a:rect l="l" t="t" r="r" b="b"/>
                  <a:pathLst>
                    <a:path w="1121" h="42" extrusionOk="0">
                      <a:moveTo>
                        <a:pt x="1121" y="1"/>
                      </a:moveTo>
                      <a:lnTo>
                        <a:pt x="561" y="17"/>
                      </a:lnTo>
                      <a:lnTo>
                        <a:pt x="1" y="42"/>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8"/>
                <p:cNvSpPr/>
                <p:nvPr/>
              </p:nvSpPr>
              <p:spPr>
                <a:xfrm>
                  <a:off x="4951592" y="-1231651"/>
                  <a:ext cx="98998" cy="3621"/>
                </a:xfrm>
                <a:custGeom>
                  <a:avLst/>
                  <a:gdLst/>
                  <a:ahLst/>
                  <a:cxnLst/>
                  <a:rect l="l" t="t" r="r" b="b"/>
                  <a:pathLst>
                    <a:path w="1121" h="41" extrusionOk="0">
                      <a:moveTo>
                        <a:pt x="1120" y="0"/>
                      </a:moveTo>
                      <a:lnTo>
                        <a:pt x="560" y="16"/>
                      </a:lnTo>
                      <a:lnTo>
                        <a:pt x="0" y="41"/>
                      </a:lnTo>
                      <a:lnTo>
                        <a:pt x="560" y="24"/>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8"/>
                <p:cNvSpPr/>
                <p:nvPr/>
              </p:nvSpPr>
              <p:spPr>
                <a:xfrm>
                  <a:off x="4917150" y="-1306982"/>
                  <a:ext cx="98998" cy="3709"/>
                </a:xfrm>
                <a:custGeom>
                  <a:avLst/>
                  <a:gdLst/>
                  <a:ahLst/>
                  <a:cxnLst/>
                  <a:rect l="l" t="t" r="r" b="b"/>
                  <a:pathLst>
                    <a:path w="1121" h="42" extrusionOk="0">
                      <a:moveTo>
                        <a:pt x="1121" y="1"/>
                      </a:moveTo>
                      <a:lnTo>
                        <a:pt x="561" y="17"/>
                      </a:lnTo>
                      <a:lnTo>
                        <a:pt x="1" y="41"/>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940" name="Google Shape;940;p8"/>
            <p:cNvGrpSpPr/>
            <p:nvPr/>
          </p:nvGrpSpPr>
          <p:grpSpPr>
            <a:xfrm flipH="1">
              <a:off x="2007515" y="4385411"/>
              <a:ext cx="729170" cy="639412"/>
              <a:chOff x="5960374" y="-1488995"/>
              <a:chExt cx="931966" cy="817244"/>
            </a:xfrm>
          </p:grpSpPr>
          <p:sp>
            <p:nvSpPr>
              <p:cNvPr id="941" name="Google Shape;941;p8"/>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8"/>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8"/>
              <p:cNvSpPr/>
              <p:nvPr/>
            </p:nvSpPr>
            <p:spPr>
              <a:xfrm>
                <a:off x="6388339" y="-1430267"/>
                <a:ext cx="452337" cy="758516"/>
              </a:xfrm>
              <a:custGeom>
                <a:avLst/>
                <a:gdLst/>
                <a:ahLst/>
                <a:cxnLst/>
                <a:rect l="l" t="t" r="r" b="b"/>
                <a:pathLst>
                  <a:path w="5122" h="8589" extrusionOk="0">
                    <a:moveTo>
                      <a:pt x="2387" y="1"/>
                    </a:moveTo>
                    <a:lnTo>
                      <a:pt x="0" y="3077"/>
                    </a:lnTo>
                    <a:lnTo>
                      <a:pt x="0" y="8588"/>
                    </a:lnTo>
                    <a:lnTo>
                      <a:pt x="5122" y="7752"/>
                    </a:lnTo>
                    <a:lnTo>
                      <a:pt x="5122" y="2517"/>
                    </a:lnTo>
                    <a:lnTo>
                      <a:pt x="2387" y="1"/>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8"/>
              <p:cNvSpPr/>
              <p:nvPr/>
            </p:nvSpPr>
            <p:spPr>
              <a:xfrm>
                <a:off x="6388339" y="-1416578"/>
                <a:ext cx="452337" cy="744828"/>
              </a:xfrm>
              <a:custGeom>
                <a:avLst/>
                <a:gdLst/>
                <a:ahLst/>
                <a:cxnLst/>
                <a:rect l="l" t="t" r="r" b="b"/>
                <a:pathLst>
                  <a:path w="5122" h="8434" extrusionOk="0">
                    <a:moveTo>
                      <a:pt x="2557" y="0"/>
                    </a:moveTo>
                    <a:lnTo>
                      <a:pt x="17" y="4058"/>
                    </a:lnTo>
                    <a:lnTo>
                      <a:pt x="0" y="4058"/>
                    </a:lnTo>
                    <a:lnTo>
                      <a:pt x="0" y="8409"/>
                    </a:lnTo>
                    <a:lnTo>
                      <a:pt x="0" y="8433"/>
                    </a:lnTo>
                    <a:lnTo>
                      <a:pt x="5122" y="7597"/>
                    </a:lnTo>
                    <a:lnTo>
                      <a:pt x="5122" y="2362"/>
                    </a:lnTo>
                    <a:lnTo>
                      <a:pt x="255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8"/>
              <p:cNvSpPr/>
              <p:nvPr/>
            </p:nvSpPr>
            <p:spPr>
              <a:xfrm>
                <a:off x="6012037" y="-1232357"/>
                <a:ext cx="376388" cy="558400"/>
              </a:xfrm>
              <a:custGeom>
                <a:avLst/>
                <a:gdLst/>
                <a:ahLst/>
                <a:cxnLst/>
                <a:rect l="l" t="t" r="r" b="b"/>
                <a:pathLst>
                  <a:path w="4262" h="6323" extrusionOk="0">
                    <a:moveTo>
                      <a:pt x="0" y="0"/>
                    </a:moveTo>
                    <a:lnTo>
                      <a:pt x="0" y="5203"/>
                    </a:lnTo>
                    <a:lnTo>
                      <a:pt x="4261" y="6323"/>
                    </a:lnTo>
                    <a:lnTo>
                      <a:pt x="4261" y="98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8"/>
              <p:cNvSpPr/>
              <p:nvPr/>
            </p:nvSpPr>
            <p:spPr>
              <a:xfrm>
                <a:off x="6388339" y="-1420199"/>
                <a:ext cx="225903" cy="362081"/>
              </a:xfrm>
              <a:custGeom>
                <a:avLst/>
                <a:gdLst/>
                <a:ahLst/>
                <a:cxnLst/>
                <a:rect l="l" t="t" r="r" b="b"/>
                <a:pathLst>
                  <a:path w="2558" h="4100" extrusionOk="0">
                    <a:moveTo>
                      <a:pt x="2305" y="1"/>
                    </a:moveTo>
                    <a:lnTo>
                      <a:pt x="0" y="2963"/>
                    </a:lnTo>
                    <a:lnTo>
                      <a:pt x="0" y="3109"/>
                    </a:lnTo>
                    <a:lnTo>
                      <a:pt x="0" y="4099"/>
                    </a:lnTo>
                    <a:lnTo>
                      <a:pt x="17" y="4099"/>
                    </a:lnTo>
                    <a:lnTo>
                      <a:pt x="2557" y="41"/>
                    </a:lnTo>
                    <a:lnTo>
                      <a:pt x="2541" y="25"/>
                    </a:lnTo>
                    <a:lnTo>
                      <a:pt x="230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8"/>
              <p:cNvSpPr/>
              <p:nvPr/>
            </p:nvSpPr>
            <p:spPr>
              <a:xfrm>
                <a:off x="6012037" y="-1228118"/>
                <a:ext cx="376388" cy="170002"/>
              </a:xfrm>
              <a:custGeom>
                <a:avLst/>
                <a:gdLst/>
                <a:ahLst/>
                <a:cxnLst/>
                <a:rect l="l" t="t" r="r" b="b"/>
                <a:pathLst>
                  <a:path w="4262" h="1925" extrusionOk="0">
                    <a:moveTo>
                      <a:pt x="211" y="1"/>
                    </a:moveTo>
                    <a:lnTo>
                      <a:pt x="8" y="236"/>
                    </a:lnTo>
                    <a:lnTo>
                      <a:pt x="0" y="983"/>
                    </a:lnTo>
                    <a:lnTo>
                      <a:pt x="4261" y="1924"/>
                    </a:lnTo>
                    <a:lnTo>
                      <a:pt x="4261" y="934"/>
                    </a:lnTo>
                    <a:lnTo>
                      <a:pt x="21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8"/>
              <p:cNvSpPr/>
              <p:nvPr/>
            </p:nvSpPr>
            <p:spPr>
              <a:xfrm>
                <a:off x="5960374" y="-1488995"/>
                <a:ext cx="669585" cy="401469"/>
              </a:xfrm>
              <a:custGeom>
                <a:avLst/>
                <a:gdLst/>
                <a:ahLst/>
                <a:cxnLst/>
                <a:rect l="l" t="t" r="r" b="b"/>
                <a:pathLst>
                  <a:path w="7582" h="4546" extrusionOk="0">
                    <a:moveTo>
                      <a:pt x="3045" y="0"/>
                    </a:moveTo>
                    <a:lnTo>
                      <a:pt x="1" y="3466"/>
                    </a:lnTo>
                    <a:lnTo>
                      <a:pt x="4863" y="4546"/>
                    </a:lnTo>
                    <a:lnTo>
                      <a:pt x="7582" y="528"/>
                    </a:lnTo>
                    <a:lnTo>
                      <a:pt x="3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8"/>
              <p:cNvSpPr/>
              <p:nvPr/>
            </p:nvSpPr>
            <p:spPr>
              <a:xfrm>
                <a:off x="6042859" y="-1073305"/>
                <a:ext cx="62437" cy="152074"/>
              </a:xfrm>
              <a:custGeom>
                <a:avLst/>
                <a:gdLst/>
                <a:ahLst/>
                <a:cxnLst/>
                <a:rect l="l" t="t" r="r" b="b"/>
                <a:pathLst>
                  <a:path w="707" h="1722" extrusionOk="0">
                    <a:moveTo>
                      <a:pt x="0" y="1"/>
                    </a:moveTo>
                    <a:lnTo>
                      <a:pt x="0" y="1567"/>
                    </a:lnTo>
                    <a:lnTo>
                      <a:pt x="706" y="1722"/>
                    </a:lnTo>
                    <a:lnTo>
                      <a:pt x="706" y="15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8"/>
              <p:cNvSpPr/>
              <p:nvPr/>
            </p:nvSpPr>
            <p:spPr>
              <a:xfrm>
                <a:off x="6279361" y="-1015195"/>
                <a:ext cx="62437" cy="151279"/>
              </a:xfrm>
              <a:custGeom>
                <a:avLst/>
                <a:gdLst/>
                <a:ahLst/>
                <a:cxnLst/>
                <a:rect l="l" t="t" r="r" b="b"/>
                <a:pathLst>
                  <a:path w="707" h="1713" extrusionOk="0">
                    <a:moveTo>
                      <a:pt x="1" y="0"/>
                    </a:moveTo>
                    <a:lnTo>
                      <a:pt x="1" y="1559"/>
                    </a:lnTo>
                    <a:lnTo>
                      <a:pt x="707" y="1713"/>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8"/>
              <p:cNvSpPr/>
              <p:nvPr/>
            </p:nvSpPr>
            <p:spPr>
              <a:xfrm>
                <a:off x="6162523" y="-1038863"/>
                <a:ext cx="62437" cy="321899"/>
              </a:xfrm>
              <a:custGeom>
                <a:avLst/>
                <a:gdLst/>
                <a:ahLst/>
                <a:cxnLst/>
                <a:rect l="l" t="t" r="r" b="b"/>
                <a:pathLst>
                  <a:path w="707" h="3645" extrusionOk="0">
                    <a:moveTo>
                      <a:pt x="1" y="0"/>
                    </a:moveTo>
                    <a:lnTo>
                      <a:pt x="1" y="3450"/>
                    </a:lnTo>
                    <a:lnTo>
                      <a:pt x="707" y="3645"/>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52" name="Google Shape;952;p8"/>
              <p:cNvGrpSpPr/>
              <p:nvPr/>
            </p:nvGrpSpPr>
            <p:grpSpPr>
              <a:xfrm>
                <a:off x="6073680" y="-1471067"/>
                <a:ext cx="434411" cy="338414"/>
                <a:chOff x="5387880" y="-2385467"/>
                <a:chExt cx="434411" cy="338414"/>
              </a:xfrm>
            </p:grpSpPr>
            <p:sp>
              <p:nvSpPr>
                <p:cNvPr id="953" name="Google Shape;953;p8"/>
                <p:cNvSpPr/>
                <p:nvPr/>
              </p:nvSpPr>
              <p:spPr>
                <a:xfrm>
                  <a:off x="5387880" y="-2356854"/>
                  <a:ext cx="192875" cy="218044"/>
                </a:xfrm>
                <a:custGeom>
                  <a:avLst/>
                  <a:gdLst/>
                  <a:ahLst/>
                  <a:cxnLst/>
                  <a:rect l="l" t="t" r="r" b="b"/>
                  <a:pathLst>
                    <a:path w="2184" h="2469" extrusionOk="0">
                      <a:moveTo>
                        <a:pt x="2184" y="1"/>
                      </a:moveTo>
                      <a:lnTo>
                        <a:pt x="1088" y="1226"/>
                      </a:lnTo>
                      <a:lnTo>
                        <a:pt x="0" y="2468"/>
                      </a:lnTo>
                      <a:lnTo>
                        <a:pt x="1096" y="1235"/>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8"/>
                <p:cNvSpPr/>
                <p:nvPr/>
              </p:nvSpPr>
              <p:spPr>
                <a:xfrm>
                  <a:off x="5609369" y="-2373987"/>
                  <a:ext cx="192168" cy="217955"/>
                </a:xfrm>
                <a:custGeom>
                  <a:avLst/>
                  <a:gdLst/>
                  <a:ahLst/>
                  <a:cxnLst/>
                  <a:rect l="l" t="t" r="r" b="b"/>
                  <a:pathLst>
                    <a:path w="2176" h="2468" extrusionOk="0">
                      <a:moveTo>
                        <a:pt x="2175" y="0"/>
                      </a:moveTo>
                      <a:lnTo>
                        <a:pt x="1080" y="1234"/>
                      </a:lnTo>
                      <a:lnTo>
                        <a:pt x="0" y="2467"/>
                      </a:lnTo>
                      <a:lnTo>
                        <a:pt x="1088" y="1242"/>
                      </a:lnTo>
                      <a:lnTo>
                        <a:pt x="21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8"/>
                <p:cNvSpPr/>
                <p:nvPr/>
              </p:nvSpPr>
              <p:spPr>
                <a:xfrm>
                  <a:off x="5629416" y="-2265097"/>
                  <a:ext cx="192875" cy="218044"/>
                </a:xfrm>
                <a:custGeom>
                  <a:avLst/>
                  <a:gdLst/>
                  <a:ahLst/>
                  <a:cxnLst/>
                  <a:rect l="l" t="t" r="r" b="b"/>
                  <a:pathLst>
                    <a:path w="2184" h="2469" extrusionOk="0">
                      <a:moveTo>
                        <a:pt x="2184" y="1"/>
                      </a:moveTo>
                      <a:lnTo>
                        <a:pt x="1088" y="1234"/>
                      </a:lnTo>
                      <a:lnTo>
                        <a:pt x="1"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8"/>
                <p:cNvSpPr/>
                <p:nvPr/>
              </p:nvSpPr>
              <p:spPr>
                <a:xfrm>
                  <a:off x="5470276" y="-2385467"/>
                  <a:ext cx="192168" cy="218662"/>
                </a:xfrm>
                <a:custGeom>
                  <a:avLst/>
                  <a:gdLst/>
                  <a:ahLst/>
                  <a:cxnLst/>
                  <a:rect l="l" t="t" r="r" b="b"/>
                  <a:pathLst>
                    <a:path w="2176" h="2476" extrusionOk="0">
                      <a:moveTo>
                        <a:pt x="2176" y="0"/>
                      </a:moveTo>
                      <a:lnTo>
                        <a:pt x="1088" y="1234"/>
                      </a:lnTo>
                      <a:lnTo>
                        <a:pt x="1" y="2476"/>
                      </a:lnTo>
                      <a:lnTo>
                        <a:pt x="1" y="2476"/>
                      </a:lnTo>
                      <a:lnTo>
                        <a:pt x="1096" y="1242"/>
                      </a:lnTo>
                      <a:lnTo>
                        <a:pt x="217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8"/>
                <p:cNvSpPr/>
                <p:nvPr/>
              </p:nvSpPr>
              <p:spPr>
                <a:xfrm>
                  <a:off x="5566361" y="-2265097"/>
                  <a:ext cx="192875" cy="218044"/>
                </a:xfrm>
                <a:custGeom>
                  <a:avLst/>
                  <a:gdLst/>
                  <a:ahLst/>
                  <a:cxnLst/>
                  <a:rect l="l" t="t" r="r" b="b"/>
                  <a:pathLst>
                    <a:path w="2184" h="2469" extrusionOk="0">
                      <a:moveTo>
                        <a:pt x="2184" y="1"/>
                      </a:moveTo>
                      <a:lnTo>
                        <a:pt x="1088" y="1234"/>
                      </a:lnTo>
                      <a:lnTo>
                        <a:pt x="0"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8"/>
                <p:cNvSpPr/>
                <p:nvPr/>
              </p:nvSpPr>
              <p:spPr>
                <a:xfrm>
                  <a:off x="5521144" y="-2326033"/>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8"/>
                <p:cNvSpPr/>
                <p:nvPr/>
              </p:nvSpPr>
              <p:spPr>
                <a:xfrm>
                  <a:off x="5484671" y="-2235688"/>
                  <a:ext cx="97497" cy="17309"/>
                </a:xfrm>
                <a:custGeom>
                  <a:avLst/>
                  <a:gdLst/>
                  <a:ahLst/>
                  <a:cxnLst/>
                  <a:rect l="l" t="t" r="r" b="b"/>
                  <a:pathLst>
                    <a:path w="1104" h="196" extrusionOk="0">
                      <a:moveTo>
                        <a:pt x="0" y="1"/>
                      </a:moveTo>
                      <a:lnTo>
                        <a:pt x="544" y="98"/>
                      </a:lnTo>
                      <a:lnTo>
                        <a:pt x="1104" y="195"/>
                      </a:lnTo>
                      <a:lnTo>
                        <a:pt x="552" y="90"/>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8"/>
                <p:cNvSpPr/>
                <p:nvPr/>
              </p:nvSpPr>
              <p:spPr>
                <a:xfrm>
                  <a:off x="5593561" y="-2138897"/>
                  <a:ext cx="97585" cy="16514"/>
                </a:xfrm>
                <a:custGeom>
                  <a:avLst/>
                  <a:gdLst/>
                  <a:ahLst/>
                  <a:cxnLst/>
                  <a:rect l="l" t="t" r="r" b="b"/>
                  <a:pathLst>
                    <a:path w="1105" h="187" extrusionOk="0">
                      <a:moveTo>
                        <a:pt x="1" y="0"/>
                      </a:moveTo>
                      <a:lnTo>
                        <a:pt x="545" y="98"/>
                      </a:lnTo>
                      <a:lnTo>
                        <a:pt x="1105" y="187"/>
                      </a:lnTo>
                      <a:lnTo>
                        <a:pt x="553" y="90"/>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8"/>
                <p:cNvSpPr/>
                <p:nvPr/>
              </p:nvSpPr>
              <p:spPr>
                <a:xfrm>
                  <a:off x="5637276" y="-2209194"/>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62" name="Google Shape;962;p8"/>
              <p:cNvSpPr/>
              <p:nvPr/>
            </p:nvSpPr>
            <p:spPr>
              <a:xfrm>
                <a:off x="6506591" y="-1194383"/>
                <a:ext cx="98998" cy="124079"/>
              </a:xfrm>
              <a:custGeom>
                <a:avLst/>
                <a:gdLst/>
                <a:ahLst/>
                <a:cxnLst/>
                <a:rect l="l" t="t" r="r" b="b"/>
                <a:pathLst>
                  <a:path w="1121" h="1405" extrusionOk="0">
                    <a:moveTo>
                      <a:pt x="1121" y="0"/>
                    </a:moveTo>
                    <a:lnTo>
                      <a:pt x="1" y="252"/>
                    </a:lnTo>
                    <a:lnTo>
                      <a:pt x="1" y="1404"/>
                    </a:lnTo>
                    <a:lnTo>
                      <a:pt x="1121" y="1153"/>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8"/>
              <p:cNvSpPr/>
              <p:nvPr/>
            </p:nvSpPr>
            <p:spPr>
              <a:xfrm>
                <a:off x="6505884" y="-1031710"/>
                <a:ext cx="260963" cy="154194"/>
              </a:xfrm>
              <a:custGeom>
                <a:avLst/>
                <a:gdLst/>
                <a:ahLst/>
                <a:cxnLst/>
                <a:rect l="l" t="t" r="r" b="b"/>
                <a:pathLst>
                  <a:path w="2955" h="1746" extrusionOk="0">
                    <a:moveTo>
                      <a:pt x="2955" y="1"/>
                    </a:moveTo>
                    <a:lnTo>
                      <a:pt x="1" y="593"/>
                    </a:lnTo>
                    <a:lnTo>
                      <a:pt x="1" y="1746"/>
                    </a:lnTo>
                    <a:lnTo>
                      <a:pt x="2955" y="1153"/>
                    </a:lnTo>
                    <a:lnTo>
                      <a:pt x="2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8"/>
              <p:cNvSpPr/>
              <p:nvPr/>
            </p:nvSpPr>
            <p:spPr>
              <a:xfrm>
                <a:off x="6642063" y="-1218757"/>
                <a:ext cx="98998" cy="123373"/>
              </a:xfrm>
              <a:custGeom>
                <a:avLst/>
                <a:gdLst/>
                <a:ahLst/>
                <a:cxnLst/>
                <a:rect l="l" t="t" r="r" b="b"/>
                <a:pathLst>
                  <a:path w="1121" h="1397" extrusionOk="0">
                    <a:moveTo>
                      <a:pt x="1121" y="0"/>
                    </a:moveTo>
                    <a:lnTo>
                      <a:pt x="1" y="252"/>
                    </a:lnTo>
                    <a:lnTo>
                      <a:pt x="1" y="1396"/>
                    </a:lnTo>
                    <a:lnTo>
                      <a:pt x="1121" y="1145"/>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5" name="Google Shape;965;p8"/>
            <p:cNvGrpSpPr/>
            <p:nvPr/>
          </p:nvGrpSpPr>
          <p:grpSpPr>
            <a:xfrm flipH="1">
              <a:off x="467323" y="4279719"/>
              <a:ext cx="1070135" cy="639417"/>
              <a:chOff x="7786070" y="-1261059"/>
              <a:chExt cx="1136145" cy="678859"/>
            </a:xfrm>
          </p:grpSpPr>
          <p:sp>
            <p:nvSpPr>
              <p:cNvPr id="966" name="Google Shape;966;p8"/>
              <p:cNvSpPr/>
              <p:nvPr/>
            </p:nvSpPr>
            <p:spPr>
              <a:xfrm>
                <a:off x="8512180" y="-1222378"/>
                <a:ext cx="410035" cy="215836"/>
              </a:xfrm>
              <a:custGeom>
                <a:avLst/>
                <a:gdLst/>
                <a:ahLst/>
                <a:cxnLst/>
                <a:rect l="l" t="t" r="r" b="b"/>
                <a:pathLst>
                  <a:path w="4643" h="2444" extrusionOk="0">
                    <a:moveTo>
                      <a:pt x="1023" y="1"/>
                    </a:moveTo>
                    <a:lnTo>
                      <a:pt x="0" y="114"/>
                    </a:lnTo>
                    <a:lnTo>
                      <a:pt x="3645" y="2444"/>
                    </a:lnTo>
                    <a:lnTo>
                      <a:pt x="4643" y="2363"/>
                    </a:lnTo>
                    <a:lnTo>
                      <a:pt x="1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8"/>
              <p:cNvSpPr/>
              <p:nvPr/>
            </p:nvSpPr>
            <p:spPr>
              <a:xfrm>
                <a:off x="8512180" y="-1222378"/>
                <a:ext cx="410035" cy="215836"/>
              </a:xfrm>
              <a:custGeom>
                <a:avLst/>
                <a:gdLst/>
                <a:ahLst/>
                <a:cxnLst/>
                <a:rect l="l" t="t" r="r" b="b"/>
                <a:pathLst>
                  <a:path w="4643" h="2444" extrusionOk="0">
                    <a:moveTo>
                      <a:pt x="1023" y="1"/>
                    </a:moveTo>
                    <a:lnTo>
                      <a:pt x="0" y="114"/>
                    </a:lnTo>
                    <a:lnTo>
                      <a:pt x="3645" y="2444"/>
                    </a:lnTo>
                    <a:lnTo>
                      <a:pt x="4643" y="2363"/>
                    </a:lnTo>
                    <a:lnTo>
                      <a:pt x="1023"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8"/>
              <p:cNvSpPr/>
              <p:nvPr/>
            </p:nvSpPr>
            <p:spPr>
              <a:xfrm>
                <a:off x="8307912" y="-1212310"/>
                <a:ext cx="552660" cy="630110"/>
              </a:xfrm>
              <a:custGeom>
                <a:avLst/>
                <a:gdLst/>
                <a:ahLst/>
                <a:cxnLst/>
                <a:rect l="l" t="t" r="r" b="b"/>
                <a:pathLst>
                  <a:path w="6258" h="7135" extrusionOk="0">
                    <a:moveTo>
                      <a:pt x="2914" y="0"/>
                    </a:moveTo>
                    <a:lnTo>
                      <a:pt x="0" y="2557"/>
                    </a:lnTo>
                    <a:lnTo>
                      <a:pt x="0" y="7135"/>
                    </a:lnTo>
                    <a:lnTo>
                      <a:pt x="6258" y="6437"/>
                    </a:lnTo>
                    <a:lnTo>
                      <a:pt x="6258" y="2094"/>
                    </a:lnTo>
                    <a:lnTo>
                      <a:pt x="2914" y="0"/>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8"/>
              <p:cNvSpPr/>
              <p:nvPr/>
            </p:nvSpPr>
            <p:spPr>
              <a:xfrm>
                <a:off x="8307912" y="-1200829"/>
                <a:ext cx="552660" cy="618629"/>
              </a:xfrm>
              <a:custGeom>
                <a:avLst/>
                <a:gdLst/>
                <a:ahLst/>
                <a:cxnLst/>
                <a:rect l="l" t="t" r="r" b="b"/>
                <a:pathLst>
                  <a:path w="6258" h="7005" extrusionOk="0">
                    <a:moveTo>
                      <a:pt x="3117" y="0"/>
                    </a:moveTo>
                    <a:lnTo>
                      <a:pt x="16" y="3377"/>
                    </a:lnTo>
                    <a:lnTo>
                      <a:pt x="0" y="3368"/>
                    </a:lnTo>
                    <a:lnTo>
                      <a:pt x="0" y="6980"/>
                    </a:lnTo>
                    <a:lnTo>
                      <a:pt x="0" y="7005"/>
                    </a:lnTo>
                    <a:lnTo>
                      <a:pt x="6258" y="6307"/>
                    </a:lnTo>
                    <a:lnTo>
                      <a:pt x="6258" y="1964"/>
                    </a:lnTo>
                    <a:lnTo>
                      <a:pt x="311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8"/>
              <p:cNvSpPr/>
              <p:nvPr/>
            </p:nvSpPr>
            <p:spPr>
              <a:xfrm>
                <a:off x="8307912" y="-1200829"/>
                <a:ext cx="552660" cy="618629"/>
              </a:xfrm>
              <a:custGeom>
                <a:avLst/>
                <a:gdLst/>
                <a:ahLst/>
                <a:cxnLst/>
                <a:rect l="l" t="t" r="r" b="b"/>
                <a:pathLst>
                  <a:path w="6258" h="7005" fill="none" extrusionOk="0">
                    <a:moveTo>
                      <a:pt x="3117" y="0"/>
                    </a:moveTo>
                    <a:lnTo>
                      <a:pt x="16" y="3377"/>
                    </a:lnTo>
                    <a:lnTo>
                      <a:pt x="0" y="3368"/>
                    </a:lnTo>
                    <a:lnTo>
                      <a:pt x="0" y="6980"/>
                    </a:lnTo>
                    <a:lnTo>
                      <a:pt x="0" y="7005"/>
                    </a:lnTo>
                    <a:lnTo>
                      <a:pt x="6258" y="6307"/>
                    </a:lnTo>
                    <a:lnTo>
                      <a:pt x="6258" y="1964"/>
                    </a:lnTo>
                    <a:lnTo>
                      <a:pt x="3117"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8"/>
              <p:cNvSpPr/>
              <p:nvPr/>
            </p:nvSpPr>
            <p:spPr>
              <a:xfrm>
                <a:off x="7848419" y="-1048224"/>
                <a:ext cx="459578" cy="463906"/>
              </a:xfrm>
              <a:custGeom>
                <a:avLst/>
                <a:gdLst/>
                <a:ahLst/>
                <a:cxnLst/>
                <a:rect l="l" t="t" r="r" b="b"/>
                <a:pathLst>
                  <a:path w="5204" h="5253" extrusionOk="0">
                    <a:moveTo>
                      <a:pt x="1" y="1"/>
                    </a:moveTo>
                    <a:lnTo>
                      <a:pt x="1" y="4327"/>
                    </a:lnTo>
                    <a:lnTo>
                      <a:pt x="5203" y="5252"/>
                    </a:lnTo>
                    <a:lnTo>
                      <a:pt x="5203" y="82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8"/>
              <p:cNvSpPr/>
              <p:nvPr/>
            </p:nvSpPr>
            <p:spPr>
              <a:xfrm>
                <a:off x="7848419" y="-1048224"/>
                <a:ext cx="459578" cy="463906"/>
              </a:xfrm>
              <a:custGeom>
                <a:avLst/>
                <a:gdLst/>
                <a:ahLst/>
                <a:cxnLst/>
                <a:rect l="l" t="t" r="r" b="b"/>
                <a:pathLst>
                  <a:path w="5204" h="5253" fill="none" extrusionOk="0">
                    <a:moveTo>
                      <a:pt x="1" y="4327"/>
                    </a:moveTo>
                    <a:lnTo>
                      <a:pt x="5203" y="5252"/>
                    </a:lnTo>
                    <a:lnTo>
                      <a:pt x="5203" y="821"/>
                    </a:lnTo>
                    <a:lnTo>
                      <a:pt x="1" y="1"/>
                    </a:lnTo>
                    <a:lnTo>
                      <a:pt x="1" y="43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8"/>
              <p:cNvSpPr/>
              <p:nvPr/>
            </p:nvSpPr>
            <p:spPr>
              <a:xfrm>
                <a:off x="7871380" y="-1236685"/>
                <a:ext cx="671705" cy="260963"/>
              </a:xfrm>
              <a:custGeom>
                <a:avLst/>
                <a:gdLst/>
                <a:ahLst/>
                <a:cxnLst/>
                <a:rect l="l" t="t" r="r" b="b"/>
                <a:pathLst>
                  <a:path w="7606" h="2955" extrusionOk="0">
                    <a:moveTo>
                      <a:pt x="2744" y="0"/>
                    </a:moveTo>
                    <a:lnTo>
                      <a:pt x="0" y="2176"/>
                    </a:lnTo>
                    <a:lnTo>
                      <a:pt x="4943" y="2955"/>
                    </a:lnTo>
                    <a:lnTo>
                      <a:pt x="4943" y="2833"/>
                    </a:lnTo>
                    <a:lnTo>
                      <a:pt x="7605" y="504"/>
                    </a:lnTo>
                    <a:lnTo>
                      <a:pt x="7354" y="341"/>
                    </a:lnTo>
                    <a:lnTo>
                      <a:pt x="2744" y="0"/>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8"/>
              <p:cNvSpPr/>
              <p:nvPr/>
            </p:nvSpPr>
            <p:spPr>
              <a:xfrm>
                <a:off x="7871380" y="-1236685"/>
                <a:ext cx="671705" cy="260963"/>
              </a:xfrm>
              <a:custGeom>
                <a:avLst/>
                <a:gdLst/>
                <a:ahLst/>
                <a:cxnLst/>
                <a:rect l="l" t="t" r="r" b="b"/>
                <a:pathLst>
                  <a:path w="7606" h="2955" fill="none" extrusionOk="0">
                    <a:moveTo>
                      <a:pt x="2744" y="0"/>
                    </a:moveTo>
                    <a:lnTo>
                      <a:pt x="0" y="2176"/>
                    </a:lnTo>
                    <a:lnTo>
                      <a:pt x="4943" y="2955"/>
                    </a:lnTo>
                    <a:lnTo>
                      <a:pt x="4943" y="2833"/>
                    </a:lnTo>
                    <a:lnTo>
                      <a:pt x="7605" y="504"/>
                    </a:lnTo>
                    <a:lnTo>
                      <a:pt x="7354" y="341"/>
                    </a:lnTo>
                    <a:lnTo>
                      <a:pt x="274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8"/>
              <p:cNvSpPr/>
              <p:nvPr/>
            </p:nvSpPr>
            <p:spPr>
              <a:xfrm>
                <a:off x="8307912" y="-1203744"/>
                <a:ext cx="275270" cy="301146"/>
              </a:xfrm>
              <a:custGeom>
                <a:avLst/>
                <a:gdLst/>
                <a:ahLst/>
                <a:cxnLst/>
                <a:rect l="l" t="t" r="r" b="b"/>
                <a:pathLst>
                  <a:path w="3117" h="3410" extrusionOk="0">
                    <a:moveTo>
                      <a:pt x="2808" y="1"/>
                    </a:moveTo>
                    <a:lnTo>
                      <a:pt x="0" y="2460"/>
                    </a:lnTo>
                    <a:lnTo>
                      <a:pt x="0" y="2582"/>
                    </a:lnTo>
                    <a:lnTo>
                      <a:pt x="0" y="3401"/>
                    </a:lnTo>
                    <a:lnTo>
                      <a:pt x="16" y="3410"/>
                    </a:lnTo>
                    <a:lnTo>
                      <a:pt x="3117" y="33"/>
                    </a:lnTo>
                    <a:lnTo>
                      <a:pt x="3101" y="17"/>
                    </a:lnTo>
                    <a:lnTo>
                      <a:pt x="2808"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8"/>
              <p:cNvSpPr/>
              <p:nvPr/>
            </p:nvSpPr>
            <p:spPr>
              <a:xfrm>
                <a:off x="7848419" y="-1044604"/>
                <a:ext cx="459578" cy="141300"/>
              </a:xfrm>
              <a:custGeom>
                <a:avLst/>
                <a:gdLst/>
                <a:ahLst/>
                <a:cxnLst/>
                <a:rect l="l" t="t" r="r" b="b"/>
                <a:pathLst>
                  <a:path w="5204" h="1600" extrusionOk="0">
                    <a:moveTo>
                      <a:pt x="260" y="1"/>
                    </a:moveTo>
                    <a:lnTo>
                      <a:pt x="17" y="195"/>
                    </a:lnTo>
                    <a:lnTo>
                      <a:pt x="1" y="820"/>
                    </a:lnTo>
                    <a:lnTo>
                      <a:pt x="5203" y="1599"/>
                    </a:lnTo>
                    <a:lnTo>
                      <a:pt x="5203" y="780"/>
                    </a:lnTo>
                    <a:lnTo>
                      <a:pt x="260"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8"/>
              <p:cNvSpPr/>
              <p:nvPr/>
            </p:nvSpPr>
            <p:spPr>
              <a:xfrm>
                <a:off x="7848419" y="-1044604"/>
                <a:ext cx="459578" cy="141300"/>
              </a:xfrm>
              <a:custGeom>
                <a:avLst/>
                <a:gdLst/>
                <a:ahLst/>
                <a:cxnLst/>
                <a:rect l="l" t="t" r="r" b="b"/>
                <a:pathLst>
                  <a:path w="5204" h="1600" fill="none" extrusionOk="0">
                    <a:moveTo>
                      <a:pt x="260" y="1"/>
                    </a:moveTo>
                    <a:lnTo>
                      <a:pt x="17" y="195"/>
                    </a:lnTo>
                    <a:lnTo>
                      <a:pt x="1" y="820"/>
                    </a:lnTo>
                    <a:lnTo>
                      <a:pt x="5203" y="1599"/>
                    </a:lnTo>
                    <a:lnTo>
                      <a:pt x="5203" y="780"/>
                    </a:lnTo>
                    <a:lnTo>
                      <a:pt x="26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8"/>
              <p:cNvSpPr/>
              <p:nvPr/>
            </p:nvSpPr>
            <p:spPr>
              <a:xfrm>
                <a:off x="7786070" y="-1261059"/>
                <a:ext cx="816537" cy="333380"/>
              </a:xfrm>
              <a:custGeom>
                <a:avLst/>
                <a:gdLst/>
                <a:ahLst/>
                <a:cxnLst/>
                <a:rect l="l" t="t" r="r" b="b"/>
                <a:pathLst>
                  <a:path w="9246" h="3775" extrusionOk="0">
                    <a:moveTo>
                      <a:pt x="3710" y="0"/>
                    </a:moveTo>
                    <a:lnTo>
                      <a:pt x="0" y="2882"/>
                    </a:lnTo>
                    <a:lnTo>
                      <a:pt x="5925" y="3774"/>
                    </a:lnTo>
                    <a:lnTo>
                      <a:pt x="9245" y="439"/>
                    </a:lnTo>
                    <a:lnTo>
                      <a:pt x="3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8"/>
              <p:cNvSpPr/>
              <p:nvPr/>
            </p:nvSpPr>
            <p:spPr>
              <a:xfrm>
                <a:off x="7886394" y="-915578"/>
                <a:ext cx="76125" cy="136266"/>
              </a:xfrm>
              <a:custGeom>
                <a:avLst/>
                <a:gdLst/>
                <a:ahLst/>
                <a:cxnLst/>
                <a:rect l="l" t="t" r="r" b="b"/>
                <a:pathLst>
                  <a:path w="862" h="1543" extrusionOk="0">
                    <a:moveTo>
                      <a:pt x="1" y="0"/>
                    </a:moveTo>
                    <a:lnTo>
                      <a:pt x="1" y="1413"/>
                    </a:lnTo>
                    <a:lnTo>
                      <a:pt x="861" y="1543"/>
                    </a:lnTo>
                    <a:lnTo>
                      <a:pt x="861" y="13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8"/>
              <p:cNvSpPr/>
              <p:nvPr/>
            </p:nvSpPr>
            <p:spPr>
              <a:xfrm>
                <a:off x="8174559" y="-867536"/>
                <a:ext cx="76037" cy="136266"/>
              </a:xfrm>
              <a:custGeom>
                <a:avLst/>
                <a:gdLst/>
                <a:ahLst/>
                <a:cxnLst/>
                <a:rect l="l" t="t" r="r" b="b"/>
                <a:pathLst>
                  <a:path w="861" h="1543" extrusionOk="0">
                    <a:moveTo>
                      <a:pt x="1" y="0"/>
                    </a:moveTo>
                    <a:lnTo>
                      <a:pt x="1" y="1413"/>
                    </a:lnTo>
                    <a:lnTo>
                      <a:pt x="861" y="1542"/>
                    </a:lnTo>
                    <a:lnTo>
                      <a:pt x="861" y="13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8"/>
              <p:cNvSpPr/>
              <p:nvPr/>
            </p:nvSpPr>
            <p:spPr>
              <a:xfrm>
                <a:off x="8032640" y="-886876"/>
                <a:ext cx="76037" cy="267410"/>
              </a:xfrm>
              <a:custGeom>
                <a:avLst/>
                <a:gdLst/>
                <a:ahLst/>
                <a:cxnLst/>
                <a:rect l="l" t="t" r="r" b="b"/>
                <a:pathLst>
                  <a:path w="861" h="3028" extrusionOk="0">
                    <a:moveTo>
                      <a:pt x="0" y="0"/>
                    </a:moveTo>
                    <a:lnTo>
                      <a:pt x="0" y="2865"/>
                    </a:lnTo>
                    <a:lnTo>
                      <a:pt x="861" y="3028"/>
                    </a:lnTo>
                    <a:lnTo>
                      <a:pt x="861" y="122"/>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8"/>
              <p:cNvSpPr/>
              <p:nvPr/>
            </p:nvSpPr>
            <p:spPr>
              <a:xfrm>
                <a:off x="8404615" y="-881136"/>
                <a:ext cx="91138" cy="126905"/>
              </a:xfrm>
              <a:custGeom>
                <a:avLst/>
                <a:gdLst/>
                <a:ahLst/>
                <a:cxnLst/>
                <a:rect l="l" t="t" r="r" b="b"/>
                <a:pathLst>
                  <a:path w="1032" h="1437" extrusionOk="0">
                    <a:moveTo>
                      <a:pt x="1032" y="0"/>
                    </a:moveTo>
                    <a:lnTo>
                      <a:pt x="1" y="138"/>
                    </a:lnTo>
                    <a:lnTo>
                      <a:pt x="1" y="1437"/>
                    </a:lnTo>
                    <a:lnTo>
                      <a:pt x="1032" y="1291"/>
                    </a:lnTo>
                    <a:lnTo>
                      <a:pt x="1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8"/>
              <p:cNvSpPr/>
              <p:nvPr/>
            </p:nvSpPr>
            <p:spPr>
              <a:xfrm>
                <a:off x="8559516" y="-900565"/>
                <a:ext cx="91050" cy="126287"/>
              </a:xfrm>
              <a:custGeom>
                <a:avLst/>
                <a:gdLst/>
                <a:ahLst/>
                <a:cxnLst/>
                <a:rect l="l" t="t" r="r" b="b"/>
                <a:pathLst>
                  <a:path w="1031" h="1430" extrusionOk="0">
                    <a:moveTo>
                      <a:pt x="1031" y="1"/>
                    </a:moveTo>
                    <a:lnTo>
                      <a:pt x="0" y="139"/>
                    </a:lnTo>
                    <a:lnTo>
                      <a:pt x="0" y="1429"/>
                    </a:lnTo>
                    <a:lnTo>
                      <a:pt x="1031" y="1291"/>
                    </a:lnTo>
                    <a:lnTo>
                      <a:pt x="1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8"/>
              <p:cNvSpPr/>
              <p:nvPr/>
            </p:nvSpPr>
            <p:spPr>
              <a:xfrm>
                <a:off x="8706380" y="-916991"/>
                <a:ext cx="90432" cy="126199"/>
              </a:xfrm>
              <a:custGeom>
                <a:avLst/>
                <a:gdLst/>
                <a:ahLst/>
                <a:cxnLst/>
                <a:rect l="l" t="t" r="r" b="b"/>
                <a:pathLst>
                  <a:path w="1024" h="1429" extrusionOk="0">
                    <a:moveTo>
                      <a:pt x="1024" y="0"/>
                    </a:moveTo>
                    <a:lnTo>
                      <a:pt x="1" y="138"/>
                    </a:lnTo>
                    <a:lnTo>
                      <a:pt x="1" y="1429"/>
                    </a:lnTo>
                    <a:lnTo>
                      <a:pt x="1024" y="1291"/>
                    </a:lnTo>
                    <a:lnTo>
                      <a:pt x="1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8"/>
              <p:cNvSpPr/>
              <p:nvPr/>
            </p:nvSpPr>
            <p:spPr>
              <a:xfrm>
                <a:off x="8450537" y="-1127706"/>
                <a:ext cx="301146" cy="144833"/>
              </a:xfrm>
              <a:custGeom>
                <a:avLst/>
                <a:gdLst/>
                <a:ahLst/>
                <a:cxnLst/>
                <a:rect l="l" t="t" r="r" b="b"/>
                <a:pathLst>
                  <a:path w="3410" h="1640" extrusionOk="0">
                    <a:moveTo>
                      <a:pt x="1624" y="0"/>
                    </a:moveTo>
                    <a:lnTo>
                      <a:pt x="0" y="1640"/>
                    </a:lnTo>
                    <a:lnTo>
                      <a:pt x="3409" y="1372"/>
                    </a:lnTo>
                    <a:lnTo>
                      <a:pt x="16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8"/>
              <p:cNvSpPr/>
              <p:nvPr/>
            </p:nvSpPr>
            <p:spPr>
              <a:xfrm>
                <a:off x="8174559" y="-1041778"/>
                <a:ext cx="119045" cy="14483"/>
              </a:xfrm>
              <a:custGeom>
                <a:avLst/>
                <a:gdLst/>
                <a:ahLst/>
                <a:cxnLst/>
                <a:rect l="l" t="t" r="r" b="b"/>
                <a:pathLst>
                  <a:path w="1348" h="164" extrusionOk="0">
                    <a:moveTo>
                      <a:pt x="1" y="1"/>
                    </a:moveTo>
                    <a:lnTo>
                      <a:pt x="1348" y="163"/>
                    </a:lnTo>
                    <a:close/>
                  </a:path>
                </a:pathLst>
              </a:custGeom>
              <a:solidFill>
                <a:srgbClr val="467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8"/>
              <p:cNvSpPr/>
              <p:nvPr/>
            </p:nvSpPr>
            <p:spPr>
              <a:xfrm>
                <a:off x="8174559" y="-1041778"/>
                <a:ext cx="119045" cy="14483"/>
              </a:xfrm>
              <a:custGeom>
                <a:avLst/>
                <a:gdLst/>
                <a:ahLst/>
                <a:cxnLst/>
                <a:rect l="l" t="t" r="r" b="b"/>
                <a:pathLst>
                  <a:path w="1348" h="164" fill="none" extrusionOk="0">
                    <a:moveTo>
                      <a:pt x="1" y="1"/>
                    </a:moveTo>
                    <a:lnTo>
                      <a:pt x="1348" y="1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88" name="Google Shape;988;p8"/>
              <p:cNvGrpSpPr/>
              <p:nvPr/>
            </p:nvGrpSpPr>
            <p:grpSpPr>
              <a:xfrm>
                <a:off x="7924368" y="-1246046"/>
                <a:ext cx="529082" cy="281099"/>
                <a:chOff x="7924368" y="-1246046"/>
                <a:chExt cx="529082" cy="281099"/>
              </a:xfrm>
            </p:grpSpPr>
            <p:sp>
              <p:nvSpPr>
                <p:cNvPr id="989" name="Google Shape;989;p8"/>
                <p:cNvSpPr/>
                <p:nvPr/>
              </p:nvSpPr>
              <p:spPr>
                <a:xfrm>
                  <a:off x="7924368" y="-1222378"/>
                  <a:ext cx="234470" cy="180687"/>
                </a:xfrm>
                <a:custGeom>
                  <a:avLst/>
                  <a:gdLst/>
                  <a:ahLst/>
                  <a:cxnLst/>
                  <a:rect l="l" t="t" r="r" b="b"/>
                  <a:pathLst>
                    <a:path w="2655" h="2046" extrusionOk="0">
                      <a:moveTo>
                        <a:pt x="2655" y="1"/>
                      </a:moveTo>
                      <a:lnTo>
                        <a:pt x="1324" y="1015"/>
                      </a:lnTo>
                      <a:lnTo>
                        <a:pt x="1" y="2046"/>
                      </a:lnTo>
                      <a:lnTo>
                        <a:pt x="1332" y="1031"/>
                      </a:lnTo>
                      <a:lnTo>
                        <a:pt x="265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8"/>
                <p:cNvSpPr/>
                <p:nvPr/>
              </p:nvSpPr>
              <p:spPr>
                <a:xfrm>
                  <a:off x="8193900" y="-1236685"/>
                  <a:ext cx="235176" cy="181394"/>
                </a:xfrm>
                <a:custGeom>
                  <a:avLst/>
                  <a:gdLst/>
                  <a:ahLst/>
                  <a:cxnLst/>
                  <a:rect l="l" t="t" r="r" b="b"/>
                  <a:pathLst>
                    <a:path w="2663" h="2054" extrusionOk="0">
                      <a:moveTo>
                        <a:pt x="2663" y="0"/>
                      </a:moveTo>
                      <a:lnTo>
                        <a:pt x="1332" y="1023"/>
                      </a:lnTo>
                      <a:lnTo>
                        <a:pt x="1" y="2054"/>
                      </a:lnTo>
                      <a:lnTo>
                        <a:pt x="1332" y="1031"/>
                      </a:lnTo>
                      <a:lnTo>
                        <a:pt x="266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8"/>
                <p:cNvSpPr/>
                <p:nvPr/>
              </p:nvSpPr>
              <p:spPr>
                <a:xfrm>
                  <a:off x="8218981" y="-1145634"/>
                  <a:ext cx="234470" cy="180687"/>
                </a:xfrm>
                <a:custGeom>
                  <a:avLst/>
                  <a:gdLst/>
                  <a:ahLst/>
                  <a:cxnLst/>
                  <a:rect l="l" t="t" r="r" b="b"/>
                  <a:pathLst>
                    <a:path w="2655" h="2046" extrusionOk="0">
                      <a:moveTo>
                        <a:pt x="2655" y="0"/>
                      </a:moveTo>
                      <a:lnTo>
                        <a:pt x="1324" y="1015"/>
                      </a:lnTo>
                      <a:lnTo>
                        <a:pt x="1" y="2045"/>
                      </a:lnTo>
                      <a:lnTo>
                        <a:pt x="1" y="2045"/>
                      </a:lnTo>
                      <a:lnTo>
                        <a:pt x="1332" y="1031"/>
                      </a:lnTo>
                      <a:lnTo>
                        <a:pt x="265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8"/>
                <p:cNvSpPr/>
                <p:nvPr/>
              </p:nvSpPr>
              <p:spPr>
                <a:xfrm>
                  <a:off x="8024780" y="-1246046"/>
                  <a:ext cx="234470" cy="181482"/>
                </a:xfrm>
                <a:custGeom>
                  <a:avLst/>
                  <a:gdLst/>
                  <a:ahLst/>
                  <a:cxnLst/>
                  <a:rect l="l" t="t" r="r" b="b"/>
                  <a:pathLst>
                    <a:path w="2655" h="2055" extrusionOk="0">
                      <a:moveTo>
                        <a:pt x="2654" y="1"/>
                      </a:moveTo>
                      <a:lnTo>
                        <a:pt x="1323" y="1023"/>
                      </a:lnTo>
                      <a:lnTo>
                        <a:pt x="0" y="2054"/>
                      </a:lnTo>
                      <a:lnTo>
                        <a:pt x="0" y="2054"/>
                      </a:lnTo>
                      <a:lnTo>
                        <a:pt x="1331" y="1032"/>
                      </a:lnTo>
                      <a:lnTo>
                        <a:pt x="265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8"/>
                <p:cNvSpPr/>
                <p:nvPr/>
              </p:nvSpPr>
              <p:spPr>
                <a:xfrm>
                  <a:off x="8142325" y="-1145634"/>
                  <a:ext cx="234470" cy="180687"/>
                </a:xfrm>
                <a:custGeom>
                  <a:avLst/>
                  <a:gdLst/>
                  <a:ahLst/>
                  <a:cxnLst/>
                  <a:rect l="l" t="t" r="r" b="b"/>
                  <a:pathLst>
                    <a:path w="2655" h="2046" extrusionOk="0">
                      <a:moveTo>
                        <a:pt x="2654" y="0"/>
                      </a:moveTo>
                      <a:lnTo>
                        <a:pt x="1323" y="1015"/>
                      </a:lnTo>
                      <a:lnTo>
                        <a:pt x="0" y="2045"/>
                      </a:lnTo>
                      <a:lnTo>
                        <a:pt x="0" y="2045"/>
                      </a:lnTo>
                      <a:lnTo>
                        <a:pt x="1331" y="1031"/>
                      </a:lnTo>
                      <a:lnTo>
                        <a:pt x="265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8"/>
                <p:cNvSpPr/>
                <p:nvPr/>
              </p:nvSpPr>
              <p:spPr>
                <a:xfrm>
                  <a:off x="8086423" y="-1196590"/>
                  <a:ext cx="119045" cy="14483"/>
                </a:xfrm>
                <a:custGeom>
                  <a:avLst/>
                  <a:gdLst/>
                  <a:ahLst/>
                  <a:cxnLst/>
                  <a:rect l="l" t="t" r="r" b="b"/>
                  <a:pathLst>
                    <a:path w="1348" h="164" extrusionOk="0">
                      <a:moveTo>
                        <a:pt x="0" y="1"/>
                      </a:moveTo>
                      <a:lnTo>
                        <a:pt x="674" y="82"/>
                      </a:lnTo>
                      <a:lnTo>
                        <a:pt x="1348" y="163"/>
                      </a:lnTo>
                      <a:lnTo>
                        <a:pt x="1348" y="163"/>
                      </a:lnTo>
                      <a:lnTo>
                        <a:pt x="674" y="7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8"/>
                <p:cNvSpPr/>
                <p:nvPr/>
              </p:nvSpPr>
              <p:spPr>
                <a:xfrm>
                  <a:off x="8041913" y="-1122054"/>
                  <a:ext cx="119134" cy="14483"/>
                </a:xfrm>
                <a:custGeom>
                  <a:avLst/>
                  <a:gdLst/>
                  <a:ahLst/>
                  <a:cxnLst/>
                  <a:rect l="l" t="t" r="r" b="b"/>
                  <a:pathLst>
                    <a:path w="1349" h="164" extrusionOk="0">
                      <a:moveTo>
                        <a:pt x="1" y="1"/>
                      </a:moveTo>
                      <a:lnTo>
                        <a:pt x="675" y="90"/>
                      </a:lnTo>
                      <a:lnTo>
                        <a:pt x="1348" y="163"/>
                      </a:lnTo>
                      <a:lnTo>
                        <a:pt x="1348" y="163"/>
                      </a:lnTo>
                      <a:lnTo>
                        <a:pt x="675" y="74"/>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8"/>
                <p:cNvSpPr/>
                <p:nvPr/>
              </p:nvSpPr>
              <p:spPr>
                <a:xfrm>
                  <a:off x="8228342" y="-1099799"/>
                  <a:ext cx="119045" cy="14395"/>
                </a:xfrm>
                <a:custGeom>
                  <a:avLst/>
                  <a:gdLst/>
                  <a:ahLst/>
                  <a:cxnLst/>
                  <a:rect l="l" t="t" r="r" b="b"/>
                  <a:pathLst>
                    <a:path w="1348" h="163" extrusionOk="0">
                      <a:moveTo>
                        <a:pt x="0" y="1"/>
                      </a:moveTo>
                      <a:lnTo>
                        <a:pt x="674" y="90"/>
                      </a:lnTo>
                      <a:lnTo>
                        <a:pt x="1348" y="163"/>
                      </a:lnTo>
                      <a:lnTo>
                        <a:pt x="1348" y="163"/>
                      </a:lnTo>
                      <a:lnTo>
                        <a:pt x="674" y="7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997" name="Google Shape;997;p8"/>
            <p:cNvGrpSpPr/>
            <p:nvPr/>
          </p:nvGrpSpPr>
          <p:grpSpPr>
            <a:xfrm flipH="1">
              <a:off x="1173088" y="4529519"/>
              <a:ext cx="931990" cy="639425"/>
              <a:chOff x="3612925" y="-1524850"/>
              <a:chExt cx="1438700" cy="987072"/>
            </a:xfrm>
          </p:grpSpPr>
          <p:sp>
            <p:nvSpPr>
              <p:cNvPr id="998" name="Google Shape;998;p8"/>
              <p:cNvSpPr/>
              <p:nvPr/>
            </p:nvSpPr>
            <p:spPr>
              <a:xfrm>
                <a:off x="3612925" y="-1448901"/>
                <a:ext cx="225197" cy="301146"/>
              </a:xfrm>
              <a:custGeom>
                <a:avLst/>
                <a:gdLst/>
                <a:ahLst/>
                <a:cxnLst/>
                <a:rect l="l" t="t" r="r" b="b"/>
                <a:pathLst>
                  <a:path w="2550" h="3410" extrusionOk="0">
                    <a:moveTo>
                      <a:pt x="2549" y="1"/>
                    </a:moveTo>
                    <a:lnTo>
                      <a:pt x="1" y="3410"/>
                    </a:lnTo>
                    <a:lnTo>
                      <a:pt x="2387" y="3345"/>
                    </a:lnTo>
                    <a:lnTo>
                      <a:pt x="2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8"/>
              <p:cNvSpPr/>
              <p:nvPr/>
            </p:nvSpPr>
            <p:spPr>
              <a:xfrm>
                <a:off x="4005741" y="-1182902"/>
                <a:ext cx="981328" cy="645123"/>
              </a:xfrm>
              <a:custGeom>
                <a:avLst/>
                <a:gdLst/>
                <a:ahLst/>
                <a:cxnLst/>
                <a:rect l="l" t="t" r="r" b="b"/>
                <a:pathLst>
                  <a:path w="11112" h="7305" extrusionOk="0">
                    <a:moveTo>
                      <a:pt x="11112" y="0"/>
                    </a:moveTo>
                    <a:lnTo>
                      <a:pt x="0" y="1364"/>
                    </a:lnTo>
                    <a:lnTo>
                      <a:pt x="0" y="7305"/>
                    </a:lnTo>
                    <a:lnTo>
                      <a:pt x="11112" y="5941"/>
                    </a:lnTo>
                    <a:lnTo>
                      <a:pt x="111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8"/>
              <p:cNvSpPr/>
              <p:nvPr/>
            </p:nvSpPr>
            <p:spPr>
              <a:xfrm>
                <a:off x="3663087" y="-1448901"/>
                <a:ext cx="342741" cy="911120"/>
              </a:xfrm>
              <a:custGeom>
                <a:avLst/>
                <a:gdLst/>
                <a:ahLst/>
                <a:cxnLst/>
                <a:rect l="l" t="t" r="r" b="b"/>
                <a:pathLst>
                  <a:path w="3881" h="10317" extrusionOk="0">
                    <a:moveTo>
                      <a:pt x="1981" y="1"/>
                    </a:moveTo>
                    <a:lnTo>
                      <a:pt x="1" y="3312"/>
                    </a:lnTo>
                    <a:lnTo>
                      <a:pt x="1" y="8572"/>
                    </a:lnTo>
                    <a:lnTo>
                      <a:pt x="3880" y="10317"/>
                    </a:lnTo>
                    <a:lnTo>
                      <a:pt x="3880" y="4376"/>
                    </a:lnTo>
                    <a:lnTo>
                      <a:pt x="19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8"/>
              <p:cNvSpPr/>
              <p:nvPr/>
            </p:nvSpPr>
            <p:spPr>
              <a:xfrm>
                <a:off x="3663087" y="-1448901"/>
                <a:ext cx="342741" cy="911120"/>
              </a:xfrm>
              <a:custGeom>
                <a:avLst/>
                <a:gdLst/>
                <a:ahLst/>
                <a:cxnLst/>
                <a:rect l="l" t="t" r="r" b="b"/>
                <a:pathLst>
                  <a:path w="3881" h="10317" fill="none" extrusionOk="0">
                    <a:moveTo>
                      <a:pt x="1" y="8572"/>
                    </a:moveTo>
                    <a:lnTo>
                      <a:pt x="3880" y="10317"/>
                    </a:lnTo>
                    <a:lnTo>
                      <a:pt x="3880" y="4376"/>
                    </a:lnTo>
                    <a:lnTo>
                      <a:pt x="1981" y="1"/>
                    </a:lnTo>
                    <a:lnTo>
                      <a:pt x="1" y="3312"/>
                    </a:lnTo>
                    <a:lnTo>
                      <a:pt x="1" y="85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8"/>
              <p:cNvSpPr/>
              <p:nvPr/>
            </p:nvSpPr>
            <p:spPr>
              <a:xfrm>
                <a:off x="4005741" y="-1071098"/>
                <a:ext cx="981328" cy="533319"/>
              </a:xfrm>
              <a:custGeom>
                <a:avLst/>
                <a:gdLst/>
                <a:ahLst/>
                <a:cxnLst/>
                <a:rect l="l" t="t" r="r" b="b"/>
                <a:pathLst>
                  <a:path w="11112" h="6039" extrusionOk="0">
                    <a:moveTo>
                      <a:pt x="11112" y="0"/>
                    </a:moveTo>
                    <a:lnTo>
                      <a:pt x="0" y="1120"/>
                    </a:lnTo>
                    <a:lnTo>
                      <a:pt x="0" y="6039"/>
                    </a:lnTo>
                    <a:lnTo>
                      <a:pt x="11112" y="4675"/>
                    </a:lnTo>
                    <a:lnTo>
                      <a:pt x="11112" y="0"/>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8"/>
              <p:cNvSpPr/>
              <p:nvPr/>
            </p:nvSpPr>
            <p:spPr>
              <a:xfrm>
                <a:off x="3906124" y="-1288348"/>
                <a:ext cx="99705" cy="316247"/>
              </a:xfrm>
              <a:custGeom>
                <a:avLst/>
                <a:gdLst/>
                <a:ahLst/>
                <a:cxnLst/>
                <a:rect l="l" t="t" r="r" b="b"/>
                <a:pathLst>
                  <a:path w="1129" h="3581" extrusionOk="0">
                    <a:moveTo>
                      <a:pt x="0" y="1"/>
                    </a:moveTo>
                    <a:lnTo>
                      <a:pt x="1128" y="3580"/>
                    </a:lnTo>
                    <a:lnTo>
                      <a:pt x="1128" y="2558"/>
                    </a:lnTo>
                    <a:lnTo>
                      <a:pt x="33" y="42"/>
                    </a:lnTo>
                    <a:lnTo>
                      <a:pt x="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8"/>
              <p:cNvSpPr/>
              <p:nvPr/>
            </p:nvSpPr>
            <p:spPr>
              <a:xfrm>
                <a:off x="3906124" y="-1288348"/>
                <a:ext cx="99705" cy="316247"/>
              </a:xfrm>
              <a:custGeom>
                <a:avLst/>
                <a:gdLst/>
                <a:ahLst/>
                <a:cxnLst/>
                <a:rect l="l" t="t" r="r" b="b"/>
                <a:pathLst>
                  <a:path w="1129" h="3581" fill="none" extrusionOk="0">
                    <a:moveTo>
                      <a:pt x="0" y="1"/>
                    </a:moveTo>
                    <a:lnTo>
                      <a:pt x="1128" y="3580"/>
                    </a:lnTo>
                    <a:lnTo>
                      <a:pt x="1128" y="2558"/>
                    </a:lnTo>
                    <a:lnTo>
                      <a:pt x="33" y="4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8"/>
              <p:cNvSpPr/>
              <p:nvPr/>
            </p:nvSpPr>
            <p:spPr>
              <a:xfrm>
                <a:off x="4005741" y="-1182902"/>
                <a:ext cx="981328" cy="210802"/>
              </a:xfrm>
              <a:custGeom>
                <a:avLst/>
                <a:gdLst/>
                <a:ahLst/>
                <a:cxnLst/>
                <a:rect l="l" t="t" r="r" b="b"/>
                <a:pathLst>
                  <a:path w="11112" h="2387" extrusionOk="0">
                    <a:moveTo>
                      <a:pt x="11112" y="0"/>
                    </a:moveTo>
                    <a:lnTo>
                      <a:pt x="0" y="1364"/>
                    </a:lnTo>
                    <a:lnTo>
                      <a:pt x="0" y="2386"/>
                    </a:lnTo>
                    <a:lnTo>
                      <a:pt x="11112" y="1266"/>
                    </a:lnTo>
                    <a:lnTo>
                      <a:pt x="11112"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8"/>
              <p:cNvSpPr/>
              <p:nvPr/>
            </p:nvSpPr>
            <p:spPr>
              <a:xfrm>
                <a:off x="4202150" y="-947106"/>
                <a:ext cx="126905" cy="205768"/>
              </a:xfrm>
              <a:custGeom>
                <a:avLst/>
                <a:gdLst/>
                <a:ahLst/>
                <a:cxnLst/>
                <a:rect l="l" t="t" r="r" b="b"/>
                <a:pathLst>
                  <a:path w="1437" h="2330" extrusionOk="0">
                    <a:moveTo>
                      <a:pt x="1437" y="0"/>
                    </a:moveTo>
                    <a:lnTo>
                      <a:pt x="0" y="138"/>
                    </a:lnTo>
                    <a:lnTo>
                      <a:pt x="0" y="2330"/>
                    </a:lnTo>
                    <a:lnTo>
                      <a:pt x="1437" y="2159"/>
                    </a:lnTo>
                    <a:lnTo>
                      <a:pt x="1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8"/>
              <p:cNvSpPr/>
              <p:nvPr/>
            </p:nvSpPr>
            <p:spPr>
              <a:xfrm>
                <a:off x="4432912" y="-964327"/>
                <a:ext cx="126993" cy="372061"/>
              </a:xfrm>
              <a:custGeom>
                <a:avLst/>
                <a:gdLst/>
                <a:ahLst/>
                <a:cxnLst/>
                <a:rect l="l" t="t" r="r" b="b"/>
                <a:pathLst>
                  <a:path w="1438" h="4213" extrusionOk="0">
                    <a:moveTo>
                      <a:pt x="1437" y="1"/>
                    </a:moveTo>
                    <a:lnTo>
                      <a:pt x="1" y="139"/>
                    </a:lnTo>
                    <a:lnTo>
                      <a:pt x="1" y="4213"/>
                    </a:lnTo>
                    <a:lnTo>
                      <a:pt x="1437" y="4043"/>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8"/>
              <p:cNvSpPr/>
              <p:nvPr/>
            </p:nvSpPr>
            <p:spPr>
              <a:xfrm>
                <a:off x="4663762" y="-980842"/>
                <a:ext cx="126905" cy="205856"/>
              </a:xfrm>
              <a:custGeom>
                <a:avLst/>
                <a:gdLst/>
                <a:ahLst/>
                <a:cxnLst/>
                <a:rect l="l" t="t" r="r" b="b"/>
                <a:pathLst>
                  <a:path w="1437" h="2331" extrusionOk="0">
                    <a:moveTo>
                      <a:pt x="1437" y="1"/>
                    </a:moveTo>
                    <a:lnTo>
                      <a:pt x="0" y="139"/>
                    </a:lnTo>
                    <a:lnTo>
                      <a:pt x="0" y="2330"/>
                    </a:lnTo>
                    <a:lnTo>
                      <a:pt x="1437" y="2160"/>
                    </a:lnTo>
                    <a:lnTo>
                      <a:pt x="14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8"/>
              <p:cNvSpPr/>
              <p:nvPr/>
            </p:nvSpPr>
            <p:spPr>
              <a:xfrm>
                <a:off x="3755551" y="-1051757"/>
                <a:ext cx="109066" cy="190755"/>
              </a:xfrm>
              <a:custGeom>
                <a:avLst/>
                <a:gdLst/>
                <a:ahLst/>
                <a:cxnLst/>
                <a:rect l="l" t="t" r="r" b="b"/>
                <a:pathLst>
                  <a:path w="1235" h="2160" extrusionOk="0">
                    <a:moveTo>
                      <a:pt x="1" y="0"/>
                    </a:moveTo>
                    <a:lnTo>
                      <a:pt x="1" y="1973"/>
                    </a:lnTo>
                    <a:lnTo>
                      <a:pt x="1235" y="2159"/>
                    </a:lnTo>
                    <a:lnTo>
                      <a:pt x="1235" y="18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8"/>
              <p:cNvSpPr/>
              <p:nvPr/>
            </p:nvSpPr>
            <p:spPr>
              <a:xfrm>
                <a:off x="3838035" y="-1524850"/>
                <a:ext cx="1213590" cy="473178"/>
              </a:xfrm>
              <a:custGeom>
                <a:avLst/>
                <a:gdLst/>
                <a:ahLst/>
                <a:cxnLst/>
                <a:rect l="l" t="t" r="r" b="b"/>
                <a:pathLst>
                  <a:path w="13742" h="5358" extrusionOk="0">
                    <a:moveTo>
                      <a:pt x="10836" y="1"/>
                    </a:moveTo>
                    <a:lnTo>
                      <a:pt x="0" y="861"/>
                    </a:lnTo>
                    <a:lnTo>
                      <a:pt x="1899" y="5357"/>
                    </a:lnTo>
                    <a:lnTo>
                      <a:pt x="13741" y="4213"/>
                    </a:lnTo>
                    <a:lnTo>
                      <a:pt x="108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11" name="Google Shape;1011;p8"/>
              <p:cNvGrpSpPr/>
              <p:nvPr/>
            </p:nvGrpSpPr>
            <p:grpSpPr>
              <a:xfrm>
                <a:off x="4153401" y="-1492616"/>
                <a:ext cx="719044" cy="391490"/>
                <a:chOff x="4534401" y="-1492616"/>
                <a:chExt cx="719044" cy="391490"/>
              </a:xfrm>
            </p:grpSpPr>
            <p:sp>
              <p:nvSpPr>
                <p:cNvPr id="1012" name="Google Shape;1012;p8"/>
                <p:cNvSpPr/>
                <p:nvPr/>
              </p:nvSpPr>
              <p:spPr>
                <a:xfrm>
                  <a:off x="4786005" y="-1410131"/>
                  <a:ext cx="161347" cy="241623"/>
                </a:xfrm>
                <a:custGeom>
                  <a:avLst/>
                  <a:gdLst/>
                  <a:ahLst/>
                  <a:cxnLst/>
                  <a:rect l="l" t="t" r="r" b="b"/>
                  <a:pathLst>
                    <a:path w="1827" h="2736" extrusionOk="0">
                      <a:moveTo>
                        <a:pt x="0" y="0"/>
                      </a:moveTo>
                      <a:lnTo>
                        <a:pt x="909" y="1372"/>
                      </a:lnTo>
                      <a:lnTo>
                        <a:pt x="1826" y="2735"/>
                      </a:lnTo>
                      <a:lnTo>
                        <a:pt x="917"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8"/>
                <p:cNvSpPr/>
                <p:nvPr/>
              </p:nvSpPr>
              <p:spPr>
                <a:xfrm>
                  <a:off x="4569549" y="-1456761"/>
                  <a:ext cx="160640" cy="242330"/>
                </a:xfrm>
                <a:custGeom>
                  <a:avLst/>
                  <a:gdLst/>
                  <a:ahLst/>
                  <a:cxnLst/>
                  <a:rect l="l" t="t" r="r" b="b"/>
                  <a:pathLst>
                    <a:path w="1819" h="2744" extrusionOk="0">
                      <a:moveTo>
                        <a:pt x="0" y="1"/>
                      </a:moveTo>
                      <a:lnTo>
                        <a:pt x="901" y="1372"/>
                      </a:lnTo>
                      <a:lnTo>
                        <a:pt x="1818"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8"/>
                <p:cNvSpPr/>
                <p:nvPr/>
              </p:nvSpPr>
              <p:spPr>
                <a:xfrm>
                  <a:off x="4534401" y="-1351403"/>
                  <a:ext cx="160640" cy="241623"/>
                </a:xfrm>
                <a:custGeom>
                  <a:avLst/>
                  <a:gdLst/>
                  <a:ahLst/>
                  <a:cxnLst/>
                  <a:rect l="l" t="t" r="r" b="b"/>
                  <a:pathLst>
                    <a:path w="1819" h="2736" extrusionOk="0">
                      <a:moveTo>
                        <a:pt x="0" y="1"/>
                      </a:moveTo>
                      <a:lnTo>
                        <a:pt x="901" y="1372"/>
                      </a:lnTo>
                      <a:lnTo>
                        <a:pt x="1819" y="2736"/>
                      </a:lnTo>
                      <a:lnTo>
                        <a:pt x="918"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8"/>
                <p:cNvSpPr/>
                <p:nvPr/>
              </p:nvSpPr>
              <p:spPr>
                <a:xfrm>
                  <a:off x="4708554" y="-1449607"/>
                  <a:ext cx="160640" cy="242418"/>
                </a:xfrm>
                <a:custGeom>
                  <a:avLst/>
                  <a:gdLst/>
                  <a:ahLst/>
                  <a:cxnLst/>
                  <a:rect l="l" t="t" r="r" b="b"/>
                  <a:pathLst>
                    <a:path w="1819" h="2745" extrusionOk="0">
                      <a:moveTo>
                        <a:pt x="1" y="1"/>
                      </a:moveTo>
                      <a:lnTo>
                        <a:pt x="902" y="1381"/>
                      </a:lnTo>
                      <a:lnTo>
                        <a:pt x="1819"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8"/>
                <p:cNvSpPr/>
                <p:nvPr/>
              </p:nvSpPr>
              <p:spPr>
                <a:xfrm>
                  <a:off x="4596750" y="-1342748"/>
                  <a:ext cx="160640" cy="241623"/>
                </a:xfrm>
                <a:custGeom>
                  <a:avLst/>
                  <a:gdLst/>
                  <a:ahLst/>
                  <a:cxnLst/>
                  <a:rect l="l" t="t" r="r" b="b"/>
                  <a:pathLst>
                    <a:path w="1819" h="2736" extrusionOk="0">
                      <a:moveTo>
                        <a:pt x="1" y="0"/>
                      </a:moveTo>
                      <a:lnTo>
                        <a:pt x="910" y="1372"/>
                      </a:lnTo>
                      <a:lnTo>
                        <a:pt x="1819" y="2735"/>
                      </a:lnTo>
                      <a:lnTo>
                        <a:pt x="918" y="136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8"/>
                <p:cNvSpPr/>
                <p:nvPr/>
              </p:nvSpPr>
              <p:spPr>
                <a:xfrm>
                  <a:off x="4741583" y="-1371450"/>
                  <a:ext cx="98998" cy="3709"/>
                </a:xfrm>
                <a:custGeom>
                  <a:avLst/>
                  <a:gdLst/>
                  <a:ahLst/>
                  <a:cxnLst/>
                  <a:rect l="l" t="t" r="r" b="b"/>
                  <a:pathLst>
                    <a:path w="1121" h="42" extrusionOk="0">
                      <a:moveTo>
                        <a:pt x="1120" y="0"/>
                      </a:moveTo>
                      <a:lnTo>
                        <a:pt x="560" y="17"/>
                      </a:lnTo>
                      <a:lnTo>
                        <a:pt x="0" y="41"/>
                      </a:lnTo>
                      <a:lnTo>
                        <a:pt x="0" y="41"/>
                      </a:lnTo>
                      <a:lnTo>
                        <a:pt x="560" y="25"/>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8"/>
                <p:cNvSpPr/>
                <p:nvPr/>
              </p:nvSpPr>
              <p:spPr>
                <a:xfrm>
                  <a:off x="4765958" y="-1276867"/>
                  <a:ext cx="98998" cy="3709"/>
                </a:xfrm>
                <a:custGeom>
                  <a:avLst/>
                  <a:gdLst/>
                  <a:ahLst/>
                  <a:cxnLst/>
                  <a:rect l="l" t="t" r="r" b="b"/>
                  <a:pathLst>
                    <a:path w="1121" h="42" extrusionOk="0">
                      <a:moveTo>
                        <a:pt x="1120" y="1"/>
                      </a:moveTo>
                      <a:lnTo>
                        <a:pt x="560" y="9"/>
                      </a:lnTo>
                      <a:lnTo>
                        <a:pt x="0" y="41"/>
                      </a:lnTo>
                      <a:lnTo>
                        <a:pt x="0" y="41"/>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8"/>
                <p:cNvSpPr/>
                <p:nvPr/>
              </p:nvSpPr>
              <p:spPr>
                <a:xfrm>
                  <a:off x="4644792" y="-1195884"/>
                  <a:ext cx="98998" cy="3709"/>
                </a:xfrm>
                <a:custGeom>
                  <a:avLst/>
                  <a:gdLst/>
                  <a:ahLst/>
                  <a:cxnLst/>
                  <a:rect l="l" t="t" r="r" b="b"/>
                  <a:pathLst>
                    <a:path w="1121" h="42" extrusionOk="0">
                      <a:moveTo>
                        <a:pt x="1120" y="1"/>
                      </a:moveTo>
                      <a:lnTo>
                        <a:pt x="560" y="9"/>
                      </a:lnTo>
                      <a:lnTo>
                        <a:pt x="0" y="42"/>
                      </a:lnTo>
                      <a:lnTo>
                        <a:pt x="0" y="42"/>
                      </a:lnTo>
                      <a:lnTo>
                        <a:pt x="560" y="25"/>
                      </a:lnTo>
                      <a:lnTo>
                        <a:pt x="112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8"/>
                <p:cNvSpPr/>
                <p:nvPr/>
              </p:nvSpPr>
              <p:spPr>
                <a:xfrm>
                  <a:off x="4611057" y="-1271127"/>
                  <a:ext cx="98292" cy="3709"/>
                </a:xfrm>
                <a:custGeom>
                  <a:avLst/>
                  <a:gdLst/>
                  <a:ahLst/>
                  <a:cxnLst/>
                  <a:rect l="l" t="t" r="r" b="b"/>
                  <a:pathLst>
                    <a:path w="1113" h="42" extrusionOk="0">
                      <a:moveTo>
                        <a:pt x="1113" y="1"/>
                      </a:moveTo>
                      <a:lnTo>
                        <a:pt x="553" y="9"/>
                      </a:lnTo>
                      <a:lnTo>
                        <a:pt x="1" y="41"/>
                      </a:lnTo>
                      <a:lnTo>
                        <a:pt x="1" y="41"/>
                      </a:lnTo>
                      <a:lnTo>
                        <a:pt x="561" y="25"/>
                      </a:lnTo>
                      <a:lnTo>
                        <a:pt x="111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8"/>
                <p:cNvSpPr/>
                <p:nvPr/>
              </p:nvSpPr>
              <p:spPr>
                <a:xfrm>
                  <a:off x="5092804" y="-1445986"/>
                  <a:ext cx="160640" cy="242330"/>
                </a:xfrm>
                <a:custGeom>
                  <a:avLst/>
                  <a:gdLst/>
                  <a:ahLst/>
                  <a:cxnLst/>
                  <a:rect l="l" t="t" r="r" b="b"/>
                  <a:pathLst>
                    <a:path w="1819" h="2744" extrusionOk="0">
                      <a:moveTo>
                        <a:pt x="0" y="0"/>
                      </a:moveTo>
                      <a:lnTo>
                        <a:pt x="901" y="1372"/>
                      </a:lnTo>
                      <a:lnTo>
                        <a:pt x="1818" y="2744"/>
                      </a:lnTo>
                      <a:lnTo>
                        <a:pt x="917" y="1372"/>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8"/>
                <p:cNvSpPr/>
                <p:nvPr/>
              </p:nvSpPr>
              <p:spPr>
                <a:xfrm>
                  <a:off x="4875554" y="-1492616"/>
                  <a:ext cx="161435" cy="242418"/>
                </a:xfrm>
                <a:custGeom>
                  <a:avLst/>
                  <a:gdLst/>
                  <a:ahLst/>
                  <a:cxnLst/>
                  <a:rect l="l" t="t" r="r" b="b"/>
                  <a:pathLst>
                    <a:path w="1828" h="2745" extrusionOk="0">
                      <a:moveTo>
                        <a:pt x="1" y="1"/>
                      </a:moveTo>
                      <a:lnTo>
                        <a:pt x="910" y="1372"/>
                      </a:lnTo>
                      <a:lnTo>
                        <a:pt x="1827" y="2744"/>
                      </a:lnTo>
                      <a:lnTo>
                        <a:pt x="918" y="1372"/>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8"/>
                <p:cNvSpPr/>
                <p:nvPr/>
              </p:nvSpPr>
              <p:spPr>
                <a:xfrm>
                  <a:off x="4840494" y="-1387258"/>
                  <a:ext cx="161347" cy="242418"/>
                </a:xfrm>
                <a:custGeom>
                  <a:avLst/>
                  <a:gdLst/>
                  <a:ahLst/>
                  <a:cxnLst/>
                  <a:rect l="l" t="t" r="r" b="b"/>
                  <a:pathLst>
                    <a:path w="1827" h="2745" extrusionOk="0">
                      <a:moveTo>
                        <a:pt x="0" y="1"/>
                      </a:moveTo>
                      <a:lnTo>
                        <a:pt x="909" y="1373"/>
                      </a:lnTo>
                      <a:lnTo>
                        <a:pt x="1826" y="2744"/>
                      </a:lnTo>
                      <a:lnTo>
                        <a:pt x="917" y="1364"/>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8"/>
                <p:cNvSpPr/>
                <p:nvPr/>
              </p:nvSpPr>
              <p:spPr>
                <a:xfrm>
                  <a:off x="5014647" y="-1484668"/>
                  <a:ext cx="161347" cy="241623"/>
                </a:xfrm>
                <a:custGeom>
                  <a:avLst/>
                  <a:gdLst/>
                  <a:ahLst/>
                  <a:cxnLst/>
                  <a:rect l="l" t="t" r="r" b="b"/>
                  <a:pathLst>
                    <a:path w="1827" h="2736" extrusionOk="0">
                      <a:moveTo>
                        <a:pt x="0" y="0"/>
                      </a:moveTo>
                      <a:lnTo>
                        <a:pt x="909" y="1372"/>
                      </a:lnTo>
                      <a:lnTo>
                        <a:pt x="1827" y="2735"/>
                      </a:lnTo>
                      <a:lnTo>
                        <a:pt x="918"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8"/>
                <p:cNvSpPr/>
                <p:nvPr/>
              </p:nvSpPr>
              <p:spPr>
                <a:xfrm>
                  <a:off x="4903549" y="-1378604"/>
                  <a:ext cx="160640" cy="242330"/>
                </a:xfrm>
                <a:custGeom>
                  <a:avLst/>
                  <a:gdLst/>
                  <a:ahLst/>
                  <a:cxnLst/>
                  <a:rect l="l" t="t" r="r" b="b"/>
                  <a:pathLst>
                    <a:path w="1819" h="2744" extrusionOk="0">
                      <a:moveTo>
                        <a:pt x="0" y="0"/>
                      </a:moveTo>
                      <a:lnTo>
                        <a:pt x="901" y="1372"/>
                      </a:lnTo>
                      <a:lnTo>
                        <a:pt x="1818" y="2744"/>
                      </a:lnTo>
                      <a:lnTo>
                        <a:pt x="909" y="1364"/>
                      </a:lnTo>
                      <a:lnTo>
                        <a:pt x="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8"/>
                <p:cNvSpPr/>
                <p:nvPr/>
              </p:nvSpPr>
              <p:spPr>
                <a:xfrm>
                  <a:off x="5048295" y="-1407305"/>
                  <a:ext cx="98998" cy="3709"/>
                </a:xfrm>
                <a:custGeom>
                  <a:avLst/>
                  <a:gdLst/>
                  <a:ahLst/>
                  <a:cxnLst/>
                  <a:rect l="l" t="t" r="r" b="b"/>
                  <a:pathLst>
                    <a:path w="1121" h="42" extrusionOk="0">
                      <a:moveTo>
                        <a:pt x="1121" y="1"/>
                      </a:moveTo>
                      <a:lnTo>
                        <a:pt x="561" y="17"/>
                      </a:lnTo>
                      <a:lnTo>
                        <a:pt x="1" y="41"/>
                      </a:lnTo>
                      <a:lnTo>
                        <a:pt x="561" y="33"/>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8"/>
                <p:cNvSpPr/>
                <p:nvPr/>
              </p:nvSpPr>
              <p:spPr>
                <a:xfrm>
                  <a:off x="5072669" y="-1312722"/>
                  <a:ext cx="98998" cy="3709"/>
                </a:xfrm>
                <a:custGeom>
                  <a:avLst/>
                  <a:gdLst/>
                  <a:ahLst/>
                  <a:cxnLst/>
                  <a:rect l="l" t="t" r="r" b="b"/>
                  <a:pathLst>
                    <a:path w="1121" h="42" extrusionOk="0">
                      <a:moveTo>
                        <a:pt x="1121" y="1"/>
                      </a:moveTo>
                      <a:lnTo>
                        <a:pt x="561" y="17"/>
                      </a:lnTo>
                      <a:lnTo>
                        <a:pt x="1" y="42"/>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8"/>
                <p:cNvSpPr/>
                <p:nvPr/>
              </p:nvSpPr>
              <p:spPr>
                <a:xfrm>
                  <a:off x="4951592" y="-1231651"/>
                  <a:ext cx="98998" cy="3621"/>
                </a:xfrm>
                <a:custGeom>
                  <a:avLst/>
                  <a:gdLst/>
                  <a:ahLst/>
                  <a:cxnLst/>
                  <a:rect l="l" t="t" r="r" b="b"/>
                  <a:pathLst>
                    <a:path w="1121" h="41" extrusionOk="0">
                      <a:moveTo>
                        <a:pt x="1120" y="0"/>
                      </a:moveTo>
                      <a:lnTo>
                        <a:pt x="560" y="16"/>
                      </a:lnTo>
                      <a:lnTo>
                        <a:pt x="0" y="41"/>
                      </a:lnTo>
                      <a:lnTo>
                        <a:pt x="560" y="24"/>
                      </a:lnTo>
                      <a:lnTo>
                        <a:pt x="1120"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8"/>
                <p:cNvSpPr/>
                <p:nvPr/>
              </p:nvSpPr>
              <p:spPr>
                <a:xfrm>
                  <a:off x="4917150" y="-1306982"/>
                  <a:ext cx="98998" cy="3709"/>
                </a:xfrm>
                <a:custGeom>
                  <a:avLst/>
                  <a:gdLst/>
                  <a:ahLst/>
                  <a:cxnLst/>
                  <a:rect l="l" t="t" r="r" b="b"/>
                  <a:pathLst>
                    <a:path w="1121" h="42" extrusionOk="0">
                      <a:moveTo>
                        <a:pt x="1121" y="1"/>
                      </a:moveTo>
                      <a:lnTo>
                        <a:pt x="561" y="17"/>
                      </a:lnTo>
                      <a:lnTo>
                        <a:pt x="1" y="41"/>
                      </a:lnTo>
                      <a:lnTo>
                        <a:pt x="561" y="25"/>
                      </a:lnTo>
                      <a:lnTo>
                        <a:pt x="112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030" name="Google Shape;1030;p8"/>
            <p:cNvGrpSpPr/>
            <p:nvPr/>
          </p:nvGrpSpPr>
          <p:grpSpPr>
            <a:xfrm>
              <a:off x="-150510" y="4330211"/>
              <a:ext cx="729170" cy="639412"/>
              <a:chOff x="5960374" y="-1488995"/>
              <a:chExt cx="931966" cy="817244"/>
            </a:xfrm>
          </p:grpSpPr>
          <p:sp>
            <p:nvSpPr>
              <p:cNvPr id="1031" name="Google Shape;1031;p8"/>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8"/>
              <p:cNvSpPr/>
              <p:nvPr/>
            </p:nvSpPr>
            <p:spPr>
              <a:xfrm>
                <a:off x="6555339" y="-1442454"/>
                <a:ext cx="337001" cy="259639"/>
              </a:xfrm>
              <a:custGeom>
                <a:avLst/>
                <a:gdLst/>
                <a:ahLst/>
                <a:cxnLst/>
                <a:rect l="l" t="t" r="r" b="b"/>
                <a:pathLst>
                  <a:path w="3816" h="2940" extrusionOk="0">
                    <a:moveTo>
                      <a:pt x="845" y="1"/>
                    </a:moveTo>
                    <a:lnTo>
                      <a:pt x="1" y="139"/>
                    </a:lnTo>
                    <a:lnTo>
                      <a:pt x="2987" y="2939"/>
                    </a:lnTo>
                    <a:lnTo>
                      <a:pt x="3815" y="2842"/>
                    </a:lnTo>
                    <a:lnTo>
                      <a:pt x="84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8"/>
              <p:cNvSpPr/>
              <p:nvPr/>
            </p:nvSpPr>
            <p:spPr>
              <a:xfrm>
                <a:off x="6388339" y="-1430267"/>
                <a:ext cx="452337" cy="758516"/>
              </a:xfrm>
              <a:custGeom>
                <a:avLst/>
                <a:gdLst/>
                <a:ahLst/>
                <a:cxnLst/>
                <a:rect l="l" t="t" r="r" b="b"/>
                <a:pathLst>
                  <a:path w="5122" h="8589" extrusionOk="0">
                    <a:moveTo>
                      <a:pt x="2387" y="1"/>
                    </a:moveTo>
                    <a:lnTo>
                      <a:pt x="0" y="3077"/>
                    </a:lnTo>
                    <a:lnTo>
                      <a:pt x="0" y="8588"/>
                    </a:lnTo>
                    <a:lnTo>
                      <a:pt x="5122" y="7752"/>
                    </a:lnTo>
                    <a:lnTo>
                      <a:pt x="5122" y="2517"/>
                    </a:lnTo>
                    <a:lnTo>
                      <a:pt x="2387" y="1"/>
                    </a:lnTo>
                    <a:close/>
                  </a:path>
                </a:pathLst>
              </a:custGeom>
              <a:solidFill>
                <a:srgbClr val="FBE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8"/>
              <p:cNvSpPr/>
              <p:nvPr/>
            </p:nvSpPr>
            <p:spPr>
              <a:xfrm>
                <a:off x="6388339" y="-1416578"/>
                <a:ext cx="452337" cy="744828"/>
              </a:xfrm>
              <a:custGeom>
                <a:avLst/>
                <a:gdLst/>
                <a:ahLst/>
                <a:cxnLst/>
                <a:rect l="l" t="t" r="r" b="b"/>
                <a:pathLst>
                  <a:path w="5122" h="8434" extrusionOk="0">
                    <a:moveTo>
                      <a:pt x="2557" y="0"/>
                    </a:moveTo>
                    <a:lnTo>
                      <a:pt x="17" y="4058"/>
                    </a:lnTo>
                    <a:lnTo>
                      <a:pt x="0" y="4058"/>
                    </a:lnTo>
                    <a:lnTo>
                      <a:pt x="0" y="8409"/>
                    </a:lnTo>
                    <a:lnTo>
                      <a:pt x="0" y="8433"/>
                    </a:lnTo>
                    <a:lnTo>
                      <a:pt x="5122" y="7597"/>
                    </a:lnTo>
                    <a:lnTo>
                      <a:pt x="5122" y="2362"/>
                    </a:lnTo>
                    <a:lnTo>
                      <a:pt x="2557"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8"/>
              <p:cNvSpPr/>
              <p:nvPr/>
            </p:nvSpPr>
            <p:spPr>
              <a:xfrm>
                <a:off x="6012037" y="-1232357"/>
                <a:ext cx="376388" cy="558400"/>
              </a:xfrm>
              <a:custGeom>
                <a:avLst/>
                <a:gdLst/>
                <a:ahLst/>
                <a:cxnLst/>
                <a:rect l="l" t="t" r="r" b="b"/>
                <a:pathLst>
                  <a:path w="4262" h="6323" extrusionOk="0">
                    <a:moveTo>
                      <a:pt x="0" y="0"/>
                    </a:moveTo>
                    <a:lnTo>
                      <a:pt x="0" y="5203"/>
                    </a:lnTo>
                    <a:lnTo>
                      <a:pt x="4261" y="6323"/>
                    </a:lnTo>
                    <a:lnTo>
                      <a:pt x="4261" y="98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8"/>
              <p:cNvSpPr/>
              <p:nvPr/>
            </p:nvSpPr>
            <p:spPr>
              <a:xfrm>
                <a:off x="6388339" y="-1420199"/>
                <a:ext cx="225903" cy="362081"/>
              </a:xfrm>
              <a:custGeom>
                <a:avLst/>
                <a:gdLst/>
                <a:ahLst/>
                <a:cxnLst/>
                <a:rect l="l" t="t" r="r" b="b"/>
                <a:pathLst>
                  <a:path w="2558" h="4100" extrusionOk="0">
                    <a:moveTo>
                      <a:pt x="2305" y="1"/>
                    </a:moveTo>
                    <a:lnTo>
                      <a:pt x="0" y="2963"/>
                    </a:lnTo>
                    <a:lnTo>
                      <a:pt x="0" y="3109"/>
                    </a:lnTo>
                    <a:lnTo>
                      <a:pt x="0" y="4099"/>
                    </a:lnTo>
                    <a:lnTo>
                      <a:pt x="17" y="4099"/>
                    </a:lnTo>
                    <a:lnTo>
                      <a:pt x="2557" y="41"/>
                    </a:lnTo>
                    <a:lnTo>
                      <a:pt x="2541" y="25"/>
                    </a:lnTo>
                    <a:lnTo>
                      <a:pt x="2305"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8"/>
              <p:cNvSpPr/>
              <p:nvPr/>
            </p:nvSpPr>
            <p:spPr>
              <a:xfrm>
                <a:off x="6012037" y="-1228118"/>
                <a:ext cx="376388" cy="170002"/>
              </a:xfrm>
              <a:custGeom>
                <a:avLst/>
                <a:gdLst/>
                <a:ahLst/>
                <a:cxnLst/>
                <a:rect l="l" t="t" r="r" b="b"/>
                <a:pathLst>
                  <a:path w="4262" h="1925" extrusionOk="0">
                    <a:moveTo>
                      <a:pt x="211" y="1"/>
                    </a:moveTo>
                    <a:lnTo>
                      <a:pt x="8" y="236"/>
                    </a:lnTo>
                    <a:lnTo>
                      <a:pt x="0" y="983"/>
                    </a:lnTo>
                    <a:lnTo>
                      <a:pt x="4261" y="1924"/>
                    </a:lnTo>
                    <a:lnTo>
                      <a:pt x="4261" y="934"/>
                    </a:lnTo>
                    <a:lnTo>
                      <a:pt x="211" y="1"/>
                    </a:lnTo>
                    <a:close/>
                  </a:path>
                </a:pathLst>
              </a:custGeom>
              <a:solidFill>
                <a:srgbClr val="292929">
                  <a:alpha val="12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8"/>
              <p:cNvSpPr/>
              <p:nvPr/>
            </p:nvSpPr>
            <p:spPr>
              <a:xfrm>
                <a:off x="5960374" y="-1488995"/>
                <a:ext cx="669585" cy="401469"/>
              </a:xfrm>
              <a:custGeom>
                <a:avLst/>
                <a:gdLst/>
                <a:ahLst/>
                <a:cxnLst/>
                <a:rect l="l" t="t" r="r" b="b"/>
                <a:pathLst>
                  <a:path w="7582" h="4546" extrusionOk="0">
                    <a:moveTo>
                      <a:pt x="3045" y="0"/>
                    </a:moveTo>
                    <a:lnTo>
                      <a:pt x="1" y="3466"/>
                    </a:lnTo>
                    <a:lnTo>
                      <a:pt x="4863" y="4546"/>
                    </a:lnTo>
                    <a:lnTo>
                      <a:pt x="7582" y="528"/>
                    </a:lnTo>
                    <a:lnTo>
                      <a:pt x="30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8"/>
              <p:cNvSpPr/>
              <p:nvPr/>
            </p:nvSpPr>
            <p:spPr>
              <a:xfrm>
                <a:off x="6042859" y="-1073305"/>
                <a:ext cx="62437" cy="152074"/>
              </a:xfrm>
              <a:custGeom>
                <a:avLst/>
                <a:gdLst/>
                <a:ahLst/>
                <a:cxnLst/>
                <a:rect l="l" t="t" r="r" b="b"/>
                <a:pathLst>
                  <a:path w="707" h="1722" extrusionOk="0">
                    <a:moveTo>
                      <a:pt x="0" y="1"/>
                    </a:moveTo>
                    <a:lnTo>
                      <a:pt x="0" y="1567"/>
                    </a:lnTo>
                    <a:lnTo>
                      <a:pt x="706" y="1722"/>
                    </a:lnTo>
                    <a:lnTo>
                      <a:pt x="706" y="15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8"/>
              <p:cNvSpPr/>
              <p:nvPr/>
            </p:nvSpPr>
            <p:spPr>
              <a:xfrm>
                <a:off x="6279361" y="-1015195"/>
                <a:ext cx="62437" cy="151279"/>
              </a:xfrm>
              <a:custGeom>
                <a:avLst/>
                <a:gdLst/>
                <a:ahLst/>
                <a:cxnLst/>
                <a:rect l="l" t="t" r="r" b="b"/>
                <a:pathLst>
                  <a:path w="707" h="1713" extrusionOk="0">
                    <a:moveTo>
                      <a:pt x="1" y="0"/>
                    </a:moveTo>
                    <a:lnTo>
                      <a:pt x="1" y="1559"/>
                    </a:lnTo>
                    <a:lnTo>
                      <a:pt x="707" y="1713"/>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8"/>
              <p:cNvSpPr/>
              <p:nvPr/>
            </p:nvSpPr>
            <p:spPr>
              <a:xfrm>
                <a:off x="6162523" y="-1038863"/>
                <a:ext cx="62437" cy="321899"/>
              </a:xfrm>
              <a:custGeom>
                <a:avLst/>
                <a:gdLst/>
                <a:ahLst/>
                <a:cxnLst/>
                <a:rect l="l" t="t" r="r" b="b"/>
                <a:pathLst>
                  <a:path w="707" h="3645" extrusionOk="0">
                    <a:moveTo>
                      <a:pt x="1" y="0"/>
                    </a:moveTo>
                    <a:lnTo>
                      <a:pt x="1" y="3450"/>
                    </a:lnTo>
                    <a:lnTo>
                      <a:pt x="707" y="3645"/>
                    </a:lnTo>
                    <a:lnTo>
                      <a:pt x="707" y="15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42" name="Google Shape;1042;p8"/>
              <p:cNvGrpSpPr/>
              <p:nvPr/>
            </p:nvGrpSpPr>
            <p:grpSpPr>
              <a:xfrm>
                <a:off x="6073680" y="-1471067"/>
                <a:ext cx="434411" cy="338414"/>
                <a:chOff x="5387880" y="-2385467"/>
                <a:chExt cx="434411" cy="338414"/>
              </a:xfrm>
            </p:grpSpPr>
            <p:sp>
              <p:nvSpPr>
                <p:cNvPr id="1043" name="Google Shape;1043;p8"/>
                <p:cNvSpPr/>
                <p:nvPr/>
              </p:nvSpPr>
              <p:spPr>
                <a:xfrm>
                  <a:off x="5387880" y="-2356854"/>
                  <a:ext cx="192875" cy="218044"/>
                </a:xfrm>
                <a:custGeom>
                  <a:avLst/>
                  <a:gdLst/>
                  <a:ahLst/>
                  <a:cxnLst/>
                  <a:rect l="l" t="t" r="r" b="b"/>
                  <a:pathLst>
                    <a:path w="2184" h="2469" extrusionOk="0">
                      <a:moveTo>
                        <a:pt x="2184" y="1"/>
                      </a:moveTo>
                      <a:lnTo>
                        <a:pt x="1088" y="1226"/>
                      </a:lnTo>
                      <a:lnTo>
                        <a:pt x="0" y="2468"/>
                      </a:lnTo>
                      <a:lnTo>
                        <a:pt x="1096" y="1235"/>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8"/>
                <p:cNvSpPr/>
                <p:nvPr/>
              </p:nvSpPr>
              <p:spPr>
                <a:xfrm>
                  <a:off x="5609369" y="-2373987"/>
                  <a:ext cx="192168" cy="217955"/>
                </a:xfrm>
                <a:custGeom>
                  <a:avLst/>
                  <a:gdLst/>
                  <a:ahLst/>
                  <a:cxnLst/>
                  <a:rect l="l" t="t" r="r" b="b"/>
                  <a:pathLst>
                    <a:path w="2176" h="2468" extrusionOk="0">
                      <a:moveTo>
                        <a:pt x="2175" y="0"/>
                      </a:moveTo>
                      <a:lnTo>
                        <a:pt x="1080" y="1234"/>
                      </a:lnTo>
                      <a:lnTo>
                        <a:pt x="0" y="2467"/>
                      </a:lnTo>
                      <a:lnTo>
                        <a:pt x="1088" y="1242"/>
                      </a:lnTo>
                      <a:lnTo>
                        <a:pt x="217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8"/>
                <p:cNvSpPr/>
                <p:nvPr/>
              </p:nvSpPr>
              <p:spPr>
                <a:xfrm>
                  <a:off x="5629416" y="-2265097"/>
                  <a:ext cx="192875" cy="218044"/>
                </a:xfrm>
                <a:custGeom>
                  <a:avLst/>
                  <a:gdLst/>
                  <a:ahLst/>
                  <a:cxnLst/>
                  <a:rect l="l" t="t" r="r" b="b"/>
                  <a:pathLst>
                    <a:path w="2184" h="2469" extrusionOk="0">
                      <a:moveTo>
                        <a:pt x="2184" y="1"/>
                      </a:moveTo>
                      <a:lnTo>
                        <a:pt x="1088" y="1234"/>
                      </a:lnTo>
                      <a:lnTo>
                        <a:pt x="1"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8"/>
                <p:cNvSpPr/>
                <p:nvPr/>
              </p:nvSpPr>
              <p:spPr>
                <a:xfrm>
                  <a:off x="5470276" y="-2385467"/>
                  <a:ext cx="192168" cy="218662"/>
                </a:xfrm>
                <a:custGeom>
                  <a:avLst/>
                  <a:gdLst/>
                  <a:ahLst/>
                  <a:cxnLst/>
                  <a:rect l="l" t="t" r="r" b="b"/>
                  <a:pathLst>
                    <a:path w="2176" h="2476" extrusionOk="0">
                      <a:moveTo>
                        <a:pt x="2176" y="0"/>
                      </a:moveTo>
                      <a:lnTo>
                        <a:pt x="1088" y="1234"/>
                      </a:lnTo>
                      <a:lnTo>
                        <a:pt x="1" y="2476"/>
                      </a:lnTo>
                      <a:lnTo>
                        <a:pt x="1" y="2476"/>
                      </a:lnTo>
                      <a:lnTo>
                        <a:pt x="1096" y="1242"/>
                      </a:lnTo>
                      <a:lnTo>
                        <a:pt x="217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8"/>
                <p:cNvSpPr/>
                <p:nvPr/>
              </p:nvSpPr>
              <p:spPr>
                <a:xfrm>
                  <a:off x="5566361" y="-2265097"/>
                  <a:ext cx="192875" cy="218044"/>
                </a:xfrm>
                <a:custGeom>
                  <a:avLst/>
                  <a:gdLst/>
                  <a:ahLst/>
                  <a:cxnLst/>
                  <a:rect l="l" t="t" r="r" b="b"/>
                  <a:pathLst>
                    <a:path w="2184" h="2469" extrusionOk="0">
                      <a:moveTo>
                        <a:pt x="2184" y="1"/>
                      </a:moveTo>
                      <a:lnTo>
                        <a:pt x="1088" y="1234"/>
                      </a:lnTo>
                      <a:lnTo>
                        <a:pt x="0" y="2468"/>
                      </a:lnTo>
                      <a:lnTo>
                        <a:pt x="1096" y="1243"/>
                      </a:lnTo>
                      <a:lnTo>
                        <a:pt x="2184"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8"/>
                <p:cNvSpPr/>
                <p:nvPr/>
              </p:nvSpPr>
              <p:spPr>
                <a:xfrm>
                  <a:off x="5521144" y="-2326033"/>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8"/>
                <p:cNvSpPr/>
                <p:nvPr/>
              </p:nvSpPr>
              <p:spPr>
                <a:xfrm>
                  <a:off x="5484671" y="-2235688"/>
                  <a:ext cx="97497" cy="17309"/>
                </a:xfrm>
                <a:custGeom>
                  <a:avLst/>
                  <a:gdLst/>
                  <a:ahLst/>
                  <a:cxnLst/>
                  <a:rect l="l" t="t" r="r" b="b"/>
                  <a:pathLst>
                    <a:path w="1104" h="196" extrusionOk="0">
                      <a:moveTo>
                        <a:pt x="0" y="1"/>
                      </a:moveTo>
                      <a:lnTo>
                        <a:pt x="544" y="98"/>
                      </a:lnTo>
                      <a:lnTo>
                        <a:pt x="1104" y="195"/>
                      </a:lnTo>
                      <a:lnTo>
                        <a:pt x="552" y="90"/>
                      </a:lnTo>
                      <a:lnTo>
                        <a:pt x="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8"/>
                <p:cNvSpPr/>
                <p:nvPr/>
              </p:nvSpPr>
              <p:spPr>
                <a:xfrm>
                  <a:off x="5593561" y="-2138897"/>
                  <a:ext cx="97585" cy="16514"/>
                </a:xfrm>
                <a:custGeom>
                  <a:avLst/>
                  <a:gdLst/>
                  <a:ahLst/>
                  <a:cxnLst/>
                  <a:rect l="l" t="t" r="r" b="b"/>
                  <a:pathLst>
                    <a:path w="1105" h="187" extrusionOk="0">
                      <a:moveTo>
                        <a:pt x="1" y="0"/>
                      </a:moveTo>
                      <a:lnTo>
                        <a:pt x="545" y="98"/>
                      </a:lnTo>
                      <a:lnTo>
                        <a:pt x="1105" y="187"/>
                      </a:lnTo>
                      <a:lnTo>
                        <a:pt x="553" y="90"/>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8"/>
                <p:cNvSpPr/>
                <p:nvPr/>
              </p:nvSpPr>
              <p:spPr>
                <a:xfrm>
                  <a:off x="5637276" y="-2209194"/>
                  <a:ext cx="97585" cy="17309"/>
                </a:xfrm>
                <a:custGeom>
                  <a:avLst/>
                  <a:gdLst/>
                  <a:ahLst/>
                  <a:cxnLst/>
                  <a:rect l="l" t="t" r="r" b="b"/>
                  <a:pathLst>
                    <a:path w="1105" h="196" extrusionOk="0">
                      <a:moveTo>
                        <a:pt x="1" y="1"/>
                      </a:moveTo>
                      <a:lnTo>
                        <a:pt x="553" y="106"/>
                      </a:lnTo>
                      <a:lnTo>
                        <a:pt x="1105" y="196"/>
                      </a:lnTo>
                      <a:lnTo>
                        <a:pt x="1105" y="196"/>
                      </a:lnTo>
                      <a:lnTo>
                        <a:pt x="553" y="90"/>
                      </a:lnTo>
                      <a:lnTo>
                        <a:pt x="1"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52" name="Google Shape;1052;p8"/>
              <p:cNvSpPr/>
              <p:nvPr/>
            </p:nvSpPr>
            <p:spPr>
              <a:xfrm>
                <a:off x="6506591" y="-1194383"/>
                <a:ext cx="98998" cy="124079"/>
              </a:xfrm>
              <a:custGeom>
                <a:avLst/>
                <a:gdLst/>
                <a:ahLst/>
                <a:cxnLst/>
                <a:rect l="l" t="t" r="r" b="b"/>
                <a:pathLst>
                  <a:path w="1121" h="1405" extrusionOk="0">
                    <a:moveTo>
                      <a:pt x="1121" y="0"/>
                    </a:moveTo>
                    <a:lnTo>
                      <a:pt x="1" y="252"/>
                    </a:lnTo>
                    <a:lnTo>
                      <a:pt x="1" y="1404"/>
                    </a:lnTo>
                    <a:lnTo>
                      <a:pt x="1121" y="1153"/>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8"/>
              <p:cNvSpPr/>
              <p:nvPr/>
            </p:nvSpPr>
            <p:spPr>
              <a:xfrm>
                <a:off x="6505884" y="-1031710"/>
                <a:ext cx="260963" cy="154194"/>
              </a:xfrm>
              <a:custGeom>
                <a:avLst/>
                <a:gdLst/>
                <a:ahLst/>
                <a:cxnLst/>
                <a:rect l="l" t="t" r="r" b="b"/>
                <a:pathLst>
                  <a:path w="2955" h="1746" extrusionOk="0">
                    <a:moveTo>
                      <a:pt x="2955" y="1"/>
                    </a:moveTo>
                    <a:lnTo>
                      <a:pt x="1" y="593"/>
                    </a:lnTo>
                    <a:lnTo>
                      <a:pt x="1" y="1746"/>
                    </a:lnTo>
                    <a:lnTo>
                      <a:pt x="2955" y="1153"/>
                    </a:lnTo>
                    <a:lnTo>
                      <a:pt x="29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8"/>
              <p:cNvSpPr/>
              <p:nvPr/>
            </p:nvSpPr>
            <p:spPr>
              <a:xfrm>
                <a:off x="6642063" y="-1218757"/>
                <a:ext cx="98998" cy="123373"/>
              </a:xfrm>
              <a:custGeom>
                <a:avLst/>
                <a:gdLst/>
                <a:ahLst/>
                <a:cxnLst/>
                <a:rect l="l" t="t" r="r" b="b"/>
                <a:pathLst>
                  <a:path w="1121" h="1397" extrusionOk="0">
                    <a:moveTo>
                      <a:pt x="1121" y="0"/>
                    </a:moveTo>
                    <a:lnTo>
                      <a:pt x="1" y="252"/>
                    </a:lnTo>
                    <a:lnTo>
                      <a:pt x="1" y="1396"/>
                    </a:lnTo>
                    <a:lnTo>
                      <a:pt x="1121" y="1145"/>
                    </a:lnTo>
                    <a:lnTo>
                      <a:pt x="1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055" name="Google Shape;1055;p8"/>
          <p:cNvGrpSpPr/>
          <p:nvPr/>
        </p:nvGrpSpPr>
        <p:grpSpPr>
          <a:xfrm flipH="1">
            <a:off x="10883179" y="5623322"/>
            <a:ext cx="1417293" cy="1461903"/>
            <a:chOff x="4536300" y="-2382183"/>
            <a:chExt cx="1902919" cy="1962812"/>
          </a:xfrm>
        </p:grpSpPr>
        <p:sp>
          <p:nvSpPr>
            <p:cNvPr id="1056" name="Google Shape;1056;p8"/>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8"/>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8"/>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8"/>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8"/>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8"/>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8"/>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8"/>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8"/>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8"/>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8"/>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8"/>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8"/>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8"/>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8"/>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1" name="Google Shape;1071;p8"/>
          <p:cNvSpPr txBox="1">
            <a:spLocks noGrp="1"/>
          </p:cNvSpPr>
          <p:nvPr>
            <p:ph type="title"/>
          </p:nvPr>
        </p:nvSpPr>
        <p:spPr>
          <a:xfrm>
            <a:off x="2726000" y="1651200"/>
            <a:ext cx="6740000" cy="253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1184181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72"/>
        <p:cNvGrpSpPr/>
        <p:nvPr/>
      </p:nvGrpSpPr>
      <p:grpSpPr>
        <a:xfrm>
          <a:off x="0" y="0"/>
          <a:ext cx="0" cy="0"/>
          <a:chOff x="0" y="0"/>
          <a:chExt cx="0" cy="0"/>
        </a:xfrm>
      </p:grpSpPr>
      <p:grpSp>
        <p:nvGrpSpPr>
          <p:cNvPr id="1073" name="Google Shape;1073;p9"/>
          <p:cNvGrpSpPr/>
          <p:nvPr/>
        </p:nvGrpSpPr>
        <p:grpSpPr>
          <a:xfrm flipH="1">
            <a:off x="-10596" y="3482996"/>
            <a:ext cx="12197539" cy="1814093"/>
            <a:chOff x="-7947" y="2612247"/>
            <a:chExt cx="9148154" cy="1360570"/>
          </a:xfrm>
        </p:grpSpPr>
        <p:sp>
          <p:nvSpPr>
            <p:cNvPr id="1074" name="Google Shape;1074;p9"/>
            <p:cNvSpPr/>
            <p:nvPr/>
          </p:nvSpPr>
          <p:spPr>
            <a:xfrm rot="10800000">
              <a:off x="-7947" y="2612247"/>
              <a:ext cx="2849497" cy="1183428"/>
            </a:xfrm>
            <a:custGeom>
              <a:avLst/>
              <a:gdLst/>
              <a:ahLst/>
              <a:cxnLst/>
              <a:rect l="l" t="t" r="r" b="b"/>
              <a:pathLst>
                <a:path w="62465" h="25941" extrusionOk="0">
                  <a:moveTo>
                    <a:pt x="24772" y="3052"/>
                  </a:moveTo>
                  <a:lnTo>
                    <a:pt x="24772" y="4935"/>
                  </a:lnTo>
                  <a:lnTo>
                    <a:pt x="24382" y="4935"/>
                  </a:lnTo>
                  <a:lnTo>
                    <a:pt x="24382" y="3052"/>
                  </a:lnTo>
                  <a:close/>
                  <a:moveTo>
                    <a:pt x="35567" y="4164"/>
                  </a:moveTo>
                  <a:lnTo>
                    <a:pt x="35964" y="4245"/>
                  </a:lnTo>
                  <a:lnTo>
                    <a:pt x="35964" y="4935"/>
                  </a:lnTo>
                  <a:lnTo>
                    <a:pt x="35567" y="4935"/>
                  </a:lnTo>
                  <a:lnTo>
                    <a:pt x="35567" y="4164"/>
                  </a:lnTo>
                  <a:close/>
                  <a:moveTo>
                    <a:pt x="24001" y="3060"/>
                  </a:moveTo>
                  <a:lnTo>
                    <a:pt x="24001" y="4935"/>
                  </a:lnTo>
                  <a:lnTo>
                    <a:pt x="22856" y="4935"/>
                  </a:lnTo>
                  <a:lnTo>
                    <a:pt x="22856" y="5292"/>
                  </a:lnTo>
                  <a:lnTo>
                    <a:pt x="22004" y="5292"/>
                  </a:lnTo>
                  <a:lnTo>
                    <a:pt x="22004" y="3141"/>
                  </a:lnTo>
                  <a:lnTo>
                    <a:pt x="22507" y="3109"/>
                  </a:lnTo>
                  <a:lnTo>
                    <a:pt x="23003" y="3085"/>
                  </a:lnTo>
                  <a:lnTo>
                    <a:pt x="23498" y="3068"/>
                  </a:lnTo>
                  <a:lnTo>
                    <a:pt x="24001" y="3060"/>
                  </a:lnTo>
                  <a:close/>
                  <a:moveTo>
                    <a:pt x="36346" y="4318"/>
                  </a:moveTo>
                  <a:lnTo>
                    <a:pt x="37344" y="4529"/>
                  </a:lnTo>
                  <a:lnTo>
                    <a:pt x="38334" y="4756"/>
                  </a:lnTo>
                  <a:lnTo>
                    <a:pt x="38334" y="5292"/>
                  </a:lnTo>
                  <a:lnTo>
                    <a:pt x="37482" y="5292"/>
                  </a:lnTo>
                  <a:lnTo>
                    <a:pt x="37482" y="4935"/>
                  </a:lnTo>
                  <a:lnTo>
                    <a:pt x="36346" y="4935"/>
                  </a:lnTo>
                  <a:lnTo>
                    <a:pt x="36346" y="4318"/>
                  </a:lnTo>
                  <a:close/>
                  <a:moveTo>
                    <a:pt x="21623" y="3555"/>
                  </a:moveTo>
                  <a:lnTo>
                    <a:pt x="21623" y="5292"/>
                  </a:lnTo>
                  <a:lnTo>
                    <a:pt x="21428" y="5292"/>
                  </a:lnTo>
                  <a:lnTo>
                    <a:pt x="21428" y="5682"/>
                  </a:lnTo>
                  <a:lnTo>
                    <a:pt x="20681" y="5755"/>
                  </a:lnTo>
                  <a:lnTo>
                    <a:pt x="20909" y="5260"/>
                  </a:lnTo>
                  <a:lnTo>
                    <a:pt x="21144" y="4724"/>
                  </a:lnTo>
                  <a:lnTo>
                    <a:pt x="21379" y="4156"/>
                  </a:lnTo>
                  <a:lnTo>
                    <a:pt x="21623" y="3555"/>
                  </a:lnTo>
                  <a:close/>
                  <a:moveTo>
                    <a:pt x="4221" y="5804"/>
                  </a:moveTo>
                  <a:lnTo>
                    <a:pt x="4221" y="5812"/>
                  </a:lnTo>
                  <a:lnTo>
                    <a:pt x="4237" y="5836"/>
                  </a:lnTo>
                  <a:lnTo>
                    <a:pt x="4221" y="5804"/>
                  </a:lnTo>
                  <a:close/>
                  <a:moveTo>
                    <a:pt x="56864" y="7037"/>
                  </a:moveTo>
                  <a:lnTo>
                    <a:pt x="58828" y="7200"/>
                  </a:lnTo>
                  <a:lnTo>
                    <a:pt x="58609" y="7816"/>
                  </a:lnTo>
                  <a:lnTo>
                    <a:pt x="58325" y="8620"/>
                  </a:lnTo>
                  <a:lnTo>
                    <a:pt x="58122" y="8604"/>
                  </a:lnTo>
                  <a:lnTo>
                    <a:pt x="58122" y="8458"/>
                  </a:lnTo>
                  <a:lnTo>
                    <a:pt x="57587" y="8458"/>
                  </a:lnTo>
                  <a:lnTo>
                    <a:pt x="57587" y="8320"/>
                  </a:lnTo>
                  <a:lnTo>
                    <a:pt x="56864" y="8320"/>
                  </a:lnTo>
                  <a:lnTo>
                    <a:pt x="56864" y="7037"/>
                  </a:lnTo>
                  <a:close/>
                  <a:moveTo>
                    <a:pt x="21120" y="3206"/>
                  </a:moveTo>
                  <a:lnTo>
                    <a:pt x="20949" y="3701"/>
                  </a:lnTo>
                  <a:lnTo>
                    <a:pt x="20714" y="4343"/>
                  </a:lnTo>
                  <a:lnTo>
                    <a:pt x="20430" y="5105"/>
                  </a:lnTo>
                  <a:lnTo>
                    <a:pt x="20275" y="5511"/>
                  </a:lnTo>
                  <a:lnTo>
                    <a:pt x="20105" y="5933"/>
                  </a:lnTo>
                  <a:lnTo>
                    <a:pt x="19926" y="6364"/>
                  </a:lnTo>
                  <a:lnTo>
                    <a:pt x="19740" y="6794"/>
                  </a:lnTo>
                  <a:lnTo>
                    <a:pt x="19545" y="7224"/>
                  </a:lnTo>
                  <a:lnTo>
                    <a:pt x="19342" y="7646"/>
                  </a:lnTo>
                  <a:lnTo>
                    <a:pt x="19139" y="8052"/>
                  </a:lnTo>
                  <a:lnTo>
                    <a:pt x="18928" y="8441"/>
                  </a:lnTo>
                  <a:lnTo>
                    <a:pt x="18717" y="8815"/>
                  </a:lnTo>
                  <a:lnTo>
                    <a:pt x="18506" y="9156"/>
                  </a:lnTo>
                  <a:lnTo>
                    <a:pt x="18498" y="9147"/>
                  </a:lnTo>
                  <a:lnTo>
                    <a:pt x="18466" y="9042"/>
                  </a:lnTo>
                  <a:lnTo>
                    <a:pt x="18441" y="8945"/>
                  </a:lnTo>
                  <a:lnTo>
                    <a:pt x="18401" y="8774"/>
                  </a:lnTo>
                  <a:lnTo>
                    <a:pt x="18384" y="8620"/>
                  </a:lnTo>
                  <a:lnTo>
                    <a:pt x="18384" y="8490"/>
                  </a:lnTo>
                  <a:lnTo>
                    <a:pt x="18384" y="8385"/>
                  </a:lnTo>
                  <a:lnTo>
                    <a:pt x="18392" y="8303"/>
                  </a:lnTo>
                  <a:lnTo>
                    <a:pt x="18409" y="8238"/>
                  </a:lnTo>
                  <a:lnTo>
                    <a:pt x="18311" y="8214"/>
                  </a:lnTo>
                  <a:lnTo>
                    <a:pt x="18441" y="8076"/>
                  </a:lnTo>
                  <a:lnTo>
                    <a:pt x="18579" y="7678"/>
                  </a:lnTo>
                  <a:lnTo>
                    <a:pt x="18336" y="7833"/>
                  </a:lnTo>
                  <a:lnTo>
                    <a:pt x="18336" y="7833"/>
                  </a:lnTo>
                  <a:lnTo>
                    <a:pt x="18368" y="7768"/>
                  </a:lnTo>
                  <a:lnTo>
                    <a:pt x="18417" y="7703"/>
                  </a:lnTo>
                  <a:lnTo>
                    <a:pt x="18466" y="7646"/>
                  </a:lnTo>
                  <a:lnTo>
                    <a:pt x="18514" y="7597"/>
                  </a:lnTo>
                  <a:lnTo>
                    <a:pt x="18612" y="7532"/>
                  </a:lnTo>
                  <a:lnTo>
                    <a:pt x="18644" y="7508"/>
                  </a:lnTo>
                  <a:lnTo>
                    <a:pt x="18668" y="7427"/>
                  </a:lnTo>
                  <a:lnTo>
                    <a:pt x="18717" y="7305"/>
                  </a:lnTo>
                  <a:lnTo>
                    <a:pt x="18782" y="7143"/>
                  </a:lnTo>
                  <a:lnTo>
                    <a:pt x="18741" y="7159"/>
                  </a:lnTo>
                  <a:lnTo>
                    <a:pt x="18685" y="7175"/>
                  </a:lnTo>
                  <a:lnTo>
                    <a:pt x="18587" y="7232"/>
                  </a:lnTo>
                  <a:lnTo>
                    <a:pt x="18482" y="7305"/>
                  </a:lnTo>
                  <a:lnTo>
                    <a:pt x="18384" y="7386"/>
                  </a:lnTo>
                  <a:lnTo>
                    <a:pt x="18222" y="7524"/>
                  </a:lnTo>
                  <a:lnTo>
                    <a:pt x="18165" y="7581"/>
                  </a:lnTo>
                  <a:lnTo>
                    <a:pt x="18173" y="7557"/>
                  </a:lnTo>
                  <a:lnTo>
                    <a:pt x="18190" y="7516"/>
                  </a:lnTo>
                  <a:lnTo>
                    <a:pt x="18230" y="7443"/>
                  </a:lnTo>
                  <a:lnTo>
                    <a:pt x="18295" y="7370"/>
                  </a:lnTo>
                  <a:lnTo>
                    <a:pt x="18352" y="7305"/>
                  </a:lnTo>
                  <a:lnTo>
                    <a:pt x="18474" y="7183"/>
                  </a:lnTo>
                  <a:lnTo>
                    <a:pt x="18522" y="7143"/>
                  </a:lnTo>
                  <a:lnTo>
                    <a:pt x="18660" y="6696"/>
                  </a:lnTo>
                  <a:lnTo>
                    <a:pt x="18530" y="6810"/>
                  </a:lnTo>
                  <a:lnTo>
                    <a:pt x="18425" y="6899"/>
                  </a:lnTo>
                  <a:lnTo>
                    <a:pt x="18344" y="6980"/>
                  </a:lnTo>
                  <a:lnTo>
                    <a:pt x="18246" y="7094"/>
                  </a:lnTo>
                  <a:lnTo>
                    <a:pt x="18181" y="7183"/>
                  </a:lnTo>
                  <a:lnTo>
                    <a:pt x="18108" y="7313"/>
                  </a:lnTo>
                  <a:lnTo>
                    <a:pt x="18043" y="7459"/>
                  </a:lnTo>
                  <a:lnTo>
                    <a:pt x="18011" y="7549"/>
                  </a:lnTo>
                  <a:lnTo>
                    <a:pt x="17979" y="7638"/>
                  </a:lnTo>
                  <a:lnTo>
                    <a:pt x="17954" y="7743"/>
                  </a:lnTo>
                  <a:lnTo>
                    <a:pt x="17938" y="7849"/>
                  </a:lnTo>
                  <a:lnTo>
                    <a:pt x="17930" y="7962"/>
                  </a:lnTo>
                  <a:lnTo>
                    <a:pt x="17922" y="8092"/>
                  </a:lnTo>
                  <a:lnTo>
                    <a:pt x="17930" y="8206"/>
                  </a:lnTo>
                  <a:lnTo>
                    <a:pt x="17946" y="8328"/>
                  </a:lnTo>
                  <a:lnTo>
                    <a:pt x="17970" y="8433"/>
                  </a:lnTo>
                  <a:lnTo>
                    <a:pt x="18003" y="8531"/>
                  </a:lnTo>
                  <a:lnTo>
                    <a:pt x="18043" y="8628"/>
                  </a:lnTo>
                  <a:lnTo>
                    <a:pt x="18092" y="8717"/>
                  </a:lnTo>
                  <a:lnTo>
                    <a:pt x="18141" y="8798"/>
                  </a:lnTo>
                  <a:lnTo>
                    <a:pt x="18190" y="8872"/>
                  </a:lnTo>
                  <a:lnTo>
                    <a:pt x="18295" y="8993"/>
                  </a:lnTo>
                  <a:lnTo>
                    <a:pt x="18384" y="9091"/>
                  </a:lnTo>
                  <a:lnTo>
                    <a:pt x="18449" y="9147"/>
                  </a:lnTo>
                  <a:lnTo>
                    <a:pt x="18482" y="9172"/>
                  </a:lnTo>
                  <a:lnTo>
                    <a:pt x="18474" y="9172"/>
                  </a:lnTo>
                  <a:lnTo>
                    <a:pt x="18311" y="9091"/>
                  </a:lnTo>
                  <a:lnTo>
                    <a:pt x="18214" y="9042"/>
                  </a:lnTo>
                  <a:lnTo>
                    <a:pt x="18165" y="9018"/>
                  </a:lnTo>
                  <a:lnTo>
                    <a:pt x="18116" y="8985"/>
                  </a:lnTo>
                  <a:lnTo>
                    <a:pt x="18027" y="8920"/>
                  </a:lnTo>
                  <a:lnTo>
                    <a:pt x="17987" y="8888"/>
                  </a:lnTo>
                  <a:lnTo>
                    <a:pt x="17946" y="8855"/>
                  </a:lnTo>
                  <a:lnTo>
                    <a:pt x="17824" y="8725"/>
                  </a:lnTo>
                  <a:lnTo>
                    <a:pt x="17751" y="8636"/>
                  </a:lnTo>
                  <a:lnTo>
                    <a:pt x="17719" y="8604"/>
                  </a:lnTo>
                  <a:lnTo>
                    <a:pt x="17727" y="8620"/>
                  </a:lnTo>
                  <a:lnTo>
                    <a:pt x="17743" y="8644"/>
                  </a:lnTo>
                  <a:lnTo>
                    <a:pt x="17816" y="8734"/>
                  </a:lnTo>
                  <a:lnTo>
                    <a:pt x="17938" y="8863"/>
                  </a:lnTo>
                  <a:lnTo>
                    <a:pt x="17970" y="8896"/>
                  </a:lnTo>
                  <a:lnTo>
                    <a:pt x="18019" y="8936"/>
                  </a:lnTo>
                  <a:lnTo>
                    <a:pt x="18108" y="8993"/>
                  </a:lnTo>
                  <a:lnTo>
                    <a:pt x="18157" y="9026"/>
                  </a:lnTo>
                  <a:lnTo>
                    <a:pt x="18206" y="9058"/>
                  </a:lnTo>
                  <a:lnTo>
                    <a:pt x="18303" y="9107"/>
                  </a:lnTo>
                  <a:lnTo>
                    <a:pt x="18474" y="9180"/>
                  </a:lnTo>
                  <a:lnTo>
                    <a:pt x="18490" y="9180"/>
                  </a:lnTo>
                  <a:lnTo>
                    <a:pt x="18482" y="9188"/>
                  </a:lnTo>
                  <a:lnTo>
                    <a:pt x="18352" y="9139"/>
                  </a:lnTo>
                  <a:lnTo>
                    <a:pt x="18238" y="9083"/>
                  </a:lnTo>
                  <a:lnTo>
                    <a:pt x="18035" y="8969"/>
                  </a:lnTo>
                  <a:lnTo>
                    <a:pt x="17865" y="8863"/>
                  </a:lnTo>
                  <a:lnTo>
                    <a:pt x="17735" y="8766"/>
                  </a:lnTo>
                  <a:lnTo>
                    <a:pt x="17630" y="8677"/>
                  </a:lnTo>
                  <a:lnTo>
                    <a:pt x="17565" y="8612"/>
                  </a:lnTo>
                  <a:lnTo>
                    <a:pt x="17508" y="8555"/>
                  </a:lnTo>
                  <a:lnTo>
                    <a:pt x="17394" y="8604"/>
                  </a:lnTo>
                  <a:lnTo>
                    <a:pt x="17362" y="8385"/>
                  </a:lnTo>
                  <a:lnTo>
                    <a:pt x="17029" y="7930"/>
                  </a:lnTo>
                  <a:lnTo>
                    <a:pt x="17005" y="8279"/>
                  </a:lnTo>
                  <a:lnTo>
                    <a:pt x="16956" y="8190"/>
                  </a:lnTo>
                  <a:lnTo>
                    <a:pt x="16923" y="8100"/>
                  </a:lnTo>
                  <a:lnTo>
                    <a:pt x="16907" y="8003"/>
                  </a:lnTo>
                  <a:lnTo>
                    <a:pt x="16899" y="7922"/>
                  </a:lnTo>
                  <a:lnTo>
                    <a:pt x="16899" y="7841"/>
                  </a:lnTo>
                  <a:lnTo>
                    <a:pt x="16899" y="7784"/>
                  </a:lnTo>
                  <a:lnTo>
                    <a:pt x="16907" y="7727"/>
                  </a:lnTo>
                  <a:lnTo>
                    <a:pt x="16875" y="7695"/>
                  </a:lnTo>
                  <a:lnTo>
                    <a:pt x="16834" y="7638"/>
                  </a:lnTo>
                  <a:lnTo>
                    <a:pt x="16745" y="7500"/>
                  </a:lnTo>
                  <a:lnTo>
                    <a:pt x="16631" y="7305"/>
                  </a:lnTo>
                  <a:lnTo>
                    <a:pt x="16607" y="7362"/>
                  </a:lnTo>
                  <a:lnTo>
                    <a:pt x="16582" y="7419"/>
                  </a:lnTo>
                  <a:lnTo>
                    <a:pt x="16566" y="7484"/>
                  </a:lnTo>
                  <a:lnTo>
                    <a:pt x="16558" y="7557"/>
                  </a:lnTo>
                  <a:lnTo>
                    <a:pt x="16550" y="7703"/>
                  </a:lnTo>
                  <a:lnTo>
                    <a:pt x="16550" y="7857"/>
                  </a:lnTo>
                  <a:lnTo>
                    <a:pt x="16558" y="7995"/>
                  </a:lnTo>
                  <a:lnTo>
                    <a:pt x="16574" y="8109"/>
                  </a:lnTo>
                  <a:lnTo>
                    <a:pt x="16591" y="8214"/>
                  </a:lnTo>
                  <a:lnTo>
                    <a:pt x="16558" y="8182"/>
                  </a:lnTo>
                  <a:lnTo>
                    <a:pt x="16534" y="8141"/>
                  </a:lnTo>
                  <a:lnTo>
                    <a:pt x="16493" y="8044"/>
                  </a:lnTo>
                  <a:lnTo>
                    <a:pt x="16461" y="7930"/>
                  </a:lnTo>
                  <a:lnTo>
                    <a:pt x="16436" y="7816"/>
                  </a:lnTo>
                  <a:lnTo>
                    <a:pt x="16412" y="7613"/>
                  </a:lnTo>
                  <a:lnTo>
                    <a:pt x="16404" y="7532"/>
                  </a:lnTo>
                  <a:lnTo>
                    <a:pt x="16388" y="7508"/>
                  </a:lnTo>
                  <a:lnTo>
                    <a:pt x="16445" y="7435"/>
                  </a:lnTo>
                  <a:lnTo>
                    <a:pt x="16493" y="7370"/>
                  </a:lnTo>
                  <a:lnTo>
                    <a:pt x="16534" y="7297"/>
                  </a:lnTo>
                  <a:lnTo>
                    <a:pt x="16566" y="7232"/>
                  </a:lnTo>
                  <a:lnTo>
                    <a:pt x="16607" y="7118"/>
                  </a:lnTo>
                  <a:lnTo>
                    <a:pt x="16631" y="7037"/>
                  </a:lnTo>
                  <a:lnTo>
                    <a:pt x="16436" y="7021"/>
                  </a:lnTo>
                  <a:lnTo>
                    <a:pt x="16436" y="6924"/>
                  </a:lnTo>
                  <a:lnTo>
                    <a:pt x="16079" y="6924"/>
                  </a:lnTo>
                  <a:lnTo>
                    <a:pt x="16079" y="6834"/>
                  </a:lnTo>
                  <a:lnTo>
                    <a:pt x="15609" y="6834"/>
                  </a:lnTo>
                  <a:lnTo>
                    <a:pt x="15609" y="6079"/>
                  </a:lnTo>
                  <a:lnTo>
                    <a:pt x="16160" y="6128"/>
                  </a:lnTo>
                  <a:lnTo>
                    <a:pt x="16680" y="6193"/>
                  </a:lnTo>
                  <a:lnTo>
                    <a:pt x="16810" y="6153"/>
                  </a:lnTo>
                  <a:lnTo>
                    <a:pt x="16956" y="6079"/>
                  </a:lnTo>
                  <a:lnTo>
                    <a:pt x="17037" y="6039"/>
                  </a:lnTo>
                  <a:lnTo>
                    <a:pt x="17118" y="5990"/>
                  </a:lnTo>
                  <a:lnTo>
                    <a:pt x="17207" y="5933"/>
                  </a:lnTo>
                  <a:lnTo>
                    <a:pt x="17289" y="5868"/>
                  </a:lnTo>
                  <a:lnTo>
                    <a:pt x="17362" y="5812"/>
                  </a:lnTo>
                  <a:lnTo>
                    <a:pt x="17427" y="5747"/>
                  </a:lnTo>
                  <a:lnTo>
                    <a:pt x="17540" y="5617"/>
                  </a:lnTo>
                  <a:lnTo>
                    <a:pt x="17630" y="5487"/>
                  </a:lnTo>
                  <a:lnTo>
                    <a:pt x="17694" y="5365"/>
                  </a:lnTo>
                  <a:lnTo>
                    <a:pt x="17751" y="5252"/>
                  </a:lnTo>
                  <a:lnTo>
                    <a:pt x="17792" y="5146"/>
                  </a:lnTo>
                  <a:lnTo>
                    <a:pt x="17816" y="5057"/>
                  </a:lnTo>
                  <a:lnTo>
                    <a:pt x="17832" y="4992"/>
                  </a:lnTo>
                  <a:lnTo>
                    <a:pt x="17540" y="4959"/>
                  </a:lnTo>
                  <a:lnTo>
                    <a:pt x="17540" y="4813"/>
                  </a:lnTo>
                  <a:lnTo>
                    <a:pt x="17005" y="4813"/>
                  </a:lnTo>
                  <a:lnTo>
                    <a:pt x="17005" y="4683"/>
                  </a:lnTo>
                  <a:lnTo>
                    <a:pt x="16282" y="4683"/>
                  </a:lnTo>
                  <a:lnTo>
                    <a:pt x="16282" y="3823"/>
                  </a:lnTo>
                  <a:lnTo>
                    <a:pt x="16818" y="3758"/>
                  </a:lnTo>
                  <a:lnTo>
                    <a:pt x="17345" y="3677"/>
                  </a:lnTo>
                  <a:lnTo>
                    <a:pt x="17824" y="3604"/>
                  </a:lnTo>
                  <a:lnTo>
                    <a:pt x="18295" y="3531"/>
                  </a:lnTo>
                  <a:lnTo>
                    <a:pt x="18766" y="3458"/>
                  </a:lnTo>
                  <a:lnTo>
                    <a:pt x="19245" y="3401"/>
                  </a:lnTo>
                  <a:lnTo>
                    <a:pt x="19715" y="3344"/>
                  </a:lnTo>
                  <a:lnTo>
                    <a:pt x="20178" y="3287"/>
                  </a:lnTo>
                  <a:lnTo>
                    <a:pt x="20649" y="3247"/>
                  </a:lnTo>
                  <a:lnTo>
                    <a:pt x="21120" y="3206"/>
                  </a:lnTo>
                  <a:close/>
                  <a:moveTo>
                    <a:pt x="46078" y="8717"/>
                  </a:moveTo>
                  <a:lnTo>
                    <a:pt x="46443" y="8750"/>
                  </a:lnTo>
                  <a:lnTo>
                    <a:pt x="46792" y="8790"/>
                  </a:lnTo>
                  <a:lnTo>
                    <a:pt x="46597" y="8961"/>
                  </a:lnTo>
                  <a:lnTo>
                    <a:pt x="46475" y="9066"/>
                  </a:lnTo>
                  <a:lnTo>
                    <a:pt x="46386" y="9156"/>
                  </a:lnTo>
                  <a:lnTo>
                    <a:pt x="46289" y="9269"/>
                  </a:lnTo>
                  <a:lnTo>
                    <a:pt x="46216" y="9359"/>
                  </a:lnTo>
                  <a:lnTo>
                    <a:pt x="46142" y="9480"/>
                  </a:lnTo>
                  <a:lnTo>
                    <a:pt x="46078" y="9480"/>
                  </a:lnTo>
                  <a:lnTo>
                    <a:pt x="46078" y="8717"/>
                  </a:lnTo>
                  <a:close/>
                  <a:moveTo>
                    <a:pt x="45639" y="10406"/>
                  </a:moveTo>
                  <a:lnTo>
                    <a:pt x="45842" y="10422"/>
                  </a:lnTo>
                  <a:lnTo>
                    <a:pt x="45834" y="10625"/>
                  </a:lnTo>
                  <a:lnTo>
                    <a:pt x="45639" y="10625"/>
                  </a:lnTo>
                  <a:lnTo>
                    <a:pt x="45639" y="10406"/>
                  </a:lnTo>
                  <a:close/>
                  <a:moveTo>
                    <a:pt x="46759" y="6136"/>
                  </a:moveTo>
                  <a:lnTo>
                    <a:pt x="47027" y="6153"/>
                  </a:lnTo>
                  <a:lnTo>
                    <a:pt x="47303" y="6185"/>
                  </a:lnTo>
                  <a:lnTo>
                    <a:pt x="49259" y="6380"/>
                  </a:lnTo>
                  <a:lnTo>
                    <a:pt x="48991" y="7086"/>
                  </a:lnTo>
                  <a:lnTo>
                    <a:pt x="48691" y="7816"/>
                  </a:lnTo>
                  <a:lnTo>
                    <a:pt x="48374" y="8563"/>
                  </a:lnTo>
                  <a:lnTo>
                    <a:pt x="48042" y="9318"/>
                  </a:lnTo>
                  <a:lnTo>
                    <a:pt x="47871" y="9683"/>
                  </a:lnTo>
                  <a:lnTo>
                    <a:pt x="47701" y="10048"/>
                  </a:lnTo>
                  <a:lnTo>
                    <a:pt x="47522" y="10414"/>
                  </a:lnTo>
                  <a:lnTo>
                    <a:pt x="47344" y="10763"/>
                  </a:lnTo>
                  <a:lnTo>
                    <a:pt x="47157" y="11095"/>
                  </a:lnTo>
                  <a:lnTo>
                    <a:pt x="46970" y="11420"/>
                  </a:lnTo>
                  <a:lnTo>
                    <a:pt x="46792" y="11737"/>
                  </a:lnTo>
                  <a:lnTo>
                    <a:pt x="46605" y="12029"/>
                  </a:lnTo>
                  <a:lnTo>
                    <a:pt x="46597" y="12013"/>
                  </a:lnTo>
                  <a:lnTo>
                    <a:pt x="46548" y="11883"/>
                  </a:lnTo>
                  <a:lnTo>
                    <a:pt x="46516" y="11753"/>
                  </a:lnTo>
                  <a:lnTo>
                    <a:pt x="46483" y="11631"/>
                  </a:lnTo>
                  <a:lnTo>
                    <a:pt x="46467" y="11526"/>
                  </a:lnTo>
                  <a:lnTo>
                    <a:pt x="46443" y="11315"/>
                  </a:lnTo>
                  <a:lnTo>
                    <a:pt x="46435" y="11144"/>
                  </a:lnTo>
                  <a:lnTo>
                    <a:pt x="46443" y="11006"/>
                  </a:lnTo>
                  <a:lnTo>
                    <a:pt x="46459" y="10909"/>
                  </a:lnTo>
                  <a:lnTo>
                    <a:pt x="46475" y="10819"/>
                  </a:lnTo>
                  <a:lnTo>
                    <a:pt x="46345" y="10787"/>
                  </a:lnTo>
                  <a:lnTo>
                    <a:pt x="46524" y="10600"/>
                  </a:lnTo>
                  <a:lnTo>
                    <a:pt x="46597" y="10365"/>
                  </a:lnTo>
                  <a:lnTo>
                    <a:pt x="46670" y="10316"/>
                  </a:lnTo>
                  <a:lnTo>
                    <a:pt x="46743" y="10268"/>
                  </a:lnTo>
                  <a:lnTo>
                    <a:pt x="46832" y="10178"/>
                  </a:lnTo>
                  <a:lnTo>
                    <a:pt x="46905" y="10097"/>
                  </a:lnTo>
                  <a:lnTo>
                    <a:pt x="46970" y="10016"/>
                  </a:lnTo>
                  <a:lnTo>
                    <a:pt x="47011" y="9927"/>
                  </a:lnTo>
                  <a:lnTo>
                    <a:pt x="47052" y="9854"/>
                  </a:lnTo>
                  <a:lnTo>
                    <a:pt x="47076" y="9789"/>
                  </a:lnTo>
                  <a:lnTo>
                    <a:pt x="47108" y="9683"/>
                  </a:lnTo>
                  <a:lnTo>
                    <a:pt x="46905" y="9659"/>
                  </a:lnTo>
                  <a:lnTo>
                    <a:pt x="46905" y="9561"/>
                  </a:lnTo>
                  <a:lnTo>
                    <a:pt x="46889" y="9561"/>
                  </a:lnTo>
                  <a:lnTo>
                    <a:pt x="46970" y="9375"/>
                  </a:lnTo>
                  <a:lnTo>
                    <a:pt x="46970" y="9375"/>
                  </a:lnTo>
                  <a:lnTo>
                    <a:pt x="46881" y="9399"/>
                  </a:lnTo>
                  <a:lnTo>
                    <a:pt x="46792" y="9448"/>
                  </a:lnTo>
                  <a:lnTo>
                    <a:pt x="46694" y="9496"/>
                  </a:lnTo>
                  <a:lnTo>
                    <a:pt x="46597" y="9561"/>
                  </a:lnTo>
                  <a:lnTo>
                    <a:pt x="46556" y="9561"/>
                  </a:lnTo>
                  <a:lnTo>
                    <a:pt x="46556" y="9480"/>
                  </a:lnTo>
                  <a:lnTo>
                    <a:pt x="46508" y="9480"/>
                  </a:lnTo>
                  <a:lnTo>
                    <a:pt x="46621" y="9367"/>
                  </a:lnTo>
                  <a:lnTo>
                    <a:pt x="46800" y="8790"/>
                  </a:lnTo>
                  <a:lnTo>
                    <a:pt x="47149" y="8839"/>
                  </a:lnTo>
                  <a:lnTo>
                    <a:pt x="47279" y="8790"/>
                  </a:lnTo>
                  <a:lnTo>
                    <a:pt x="47433" y="8725"/>
                  </a:lnTo>
                  <a:lnTo>
                    <a:pt x="47506" y="8685"/>
                  </a:lnTo>
                  <a:lnTo>
                    <a:pt x="47595" y="8636"/>
                  </a:lnTo>
                  <a:lnTo>
                    <a:pt x="47676" y="8579"/>
                  </a:lnTo>
                  <a:lnTo>
                    <a:pt x="47758" y="8514"/>
                  </a:lnTo>
                  <a:lnTo>
                    <a:pt x="47831" y="8449"/>
                  </a:lnTo>
                  <a:lnTo>
                    <a:pt x="47896" y="8385"/>
                  </a:lnTo>
                  <a:lnTo>
                    <a:pt x="48009" y="8263"/>
                  </a:lnTo>
                  <a:lnTo>
                    <a:pt x="48099" y="8133"/>
                  </a:lnTo>
                  <a:lnTo>
                    <a:pt x="48172" y="8011"/>
                  </a:lnTo>
                  <a:lnTo>
                    <a:pt x="48220" y="7889"/>
                  </a:lnTo>
                  <a:lnTo>
                    <a:pt x="48261" y="7792"/>
                  </a:lnTo>
                  <a:lnTo>
                    <a:pt x="48285" y="7703"/>
                  </a:lnTo>
                  <a:lnTo>
                    <a:pt x="48310" y="7630"/>
                  </a:lnTo>
                  <a:lnTo>
                    <a:pt x="48009" y="7605"/>
                  </a:lnTo>
                  <a:lnTo>
                    <a:pt x="48009" y="7459"/>
                  </a:lnTo>
                  <a:lnTo>
                    <a:pt x="47474" y="7459"/>
                  </a:lnTo>
                  <a:lnTo>
                    <a:pt x="47474" y="7321"/>
                  </a:lnTo>
                  <a:lnTo>
                    <a:pt x="46759" y="7321"/>
                  </a:lnTo>
                  <a:lnTo>
                    <a:pt x="46759" y="6136"/>
                  </a:lnTo>
                  <a:close/>
                  <a:moveTo>
                    <a:pt x="45923" y="11168"/>
                  </a:moveTo>
                  <a:lnTo>
                    <a:pt x="45964" y="11266"/>
                  </a:lnTo>
                  <a:lnTo>
                    <a:pt x="46004" y="11363"/>
                  </a:lnTo>
                  <a:lnTo>
                    <a:pt x="46053" y="11444"/>
                  </a:lnTo>
                  <a:lnTo>
                    <a:pt x="46102" y="11534"/>
                  </a:lnTo>
                  <a:lnTo>
                    <a:pt x="46207" y="11680"/>
                  </a:lnTo>
                  <a:lnTo>
                    <a:pt x="46305" y="11802"/>
                  </a:lnTo>
                  <a:lnTo>
                    <a:pt x="46402" y="11907"/>
                  </a:lnTo>
                  <a:lnTo>
                    <a:pt x="46483" y="11980"/>
                  </a:lnTo>
                  <a:lnTo>
                    <a:pt x="46573" y="12053"/>
                  </a:lnTo>
                  <a:lnTo>
                    <a:pt x="46565" y="12053"/>
                  </a:lnTo>
                  <a:lnTo>
                    <a:pt x="46345" y="11948"/>
                  </a:lnTo>
                  <a:lnTo>
                    <a:pt x="46216" y="11883"/>
                  </a:lnTo>
                  <a:lnTo>
                    <a:pt x="46151" y="11850"/>
                  </a:lnTo>
                  <a:lnTo>
                    <a:pt x="46086" y="11810"/>
                  </a:lnTo>
                  <a:lnTo>
                    <a:pt x="45964" y="11720"/>
                  </a:lnTo>
                  <a:lnTo>
                    <a:pt x="45915" y="11680"/>
                  </a:lnTo>
                  <a:lnTo>
                    <a:pt x="45867" y="11631"/>
                  </a:lnTo>
                  <a:lnTo>
                    <a:pt x="45777" y="11542"/>
                  </a:lnTo>
                  <a:lnTo>
                    <a:pt x="45704" y="11469"/>
                  </a:lnTo>
                  <a:lnTo>
                    <a:pt x="45639" y="11396"/>
                  </a:lnTo>
                  <a:lnTo>
                    <a:pt x="45785" y="11282"/>
                  </a:lnTo>
                  <a:lnTo>
                    <a:pt x="45923" y="11168"/>
                  </a:lnTo>
                  <a:close/>
                  <a:moveTo>
                    <a:pt x="45631" y="11404"/>
                  </a:moveTo>
                  <a:lnTo>
                    <a:pt x="45688" y="11477"/>
                  </a:lnTo>
                  <a:lnTo>
                    <a:pt x="45761" y="11558"/>
                  </a:lnTo>
                  <a:lnTo>
                    <a:pt x="45850" y="11639"/>
                  </a:lnTo>
                  <a:lnTo>
                    <a:pt x="45899" y="11688"/>
                  </a:lnTo>
                  <a:lnTo>
                    <a:pt x="45956" y="11737"/>
                  </a:lnTo>
                  <a:lnTo>
                    <a:pt x="46078" y="11818"/>
                  </a:lnTo>
                  <a:lnTo>
                    <a:pt x="46142" y="11866"/>
                  </a:lnTo>
                  <a:lnTo>
                    <a:pt x="46207" y="11899"/>
                  </a:lnTo>
                  <a:lnTo>
                    <a:pt x="46337" y="11964"/>
                  </a:lnTo>
                  <a:lnTo>
                    <a:pt x="46556" y="12061"/>
                  </a:lnTo>
                  <a:lnTo>
                    <a:pt x="46573" y="12069"/>
                  </a:lnTo>
                  <a:lnTo>
                    <a:pt x="46565" y="12078"/>
                  </a:lnTo>
                  <a:lnTo>
                    <a:pt x="46386" y="11996"/>
                  </a:lnTo>
                  <a:lnTo>
                    <a:pt x="46224" y="11923"/>
                  </a:lnTo>
                  <a:lnTo>
                    <a:pt x="46069" y="11842"/>
                  </a:lnTo>
                  <a:lnTo>
                    <a:pt x="45940" y="11761"/>
                  </a:lnTo>
                  <a:lnTo>
                    <a:pt x="45818" y="11688"/>
                  </a:lnTo>
                  <a:lnTo>
                    <a:pt x="45704" y="11607"/>
                  </a:lnTo>
                  <a:lnTo>
                    <a:pt x="45526" y="11469"/>
                  </a:lnTo>
                  <a:lnTo>
                    <a:pt x="45574" y="11444"/>
                  </a:lnTo>
                  <a:lnTo>
                    <a:pt x="45631" y="11404"/>
                  </a:lnTo>
                  <a:close/>
                  <a:moveTo>
                    <a:pt x="55176" y="12751"/>
                  </a:moveTo>
                  <a:lnTo>
                    <a:pt x="54997" y="12913"/>
                  </a:lnTo>
                  <a:lnTo>
                    <a:pt x="54924" y="12987"/>
                  </a:lnTo>
                  <a:lnTo>
                    <a:pt x="54949" y="12922"/>
                  </a:lnTo>
                  <a:lnTo>
                    <a:pt x="54989" y="12849"/>
                  </a:lnTo>
                  <a:lnTo>
                    <a:pt x="55176" y="12751"/>
                  </a:lnTo>
                  <a:close/>
                  <a:moveTo>
                    <a:pt x="58065" y="9318"/>
                  </a:moveTo>
                  <a:lnTo>
                    <a:pt x="57798" y="10024"/>
                  </a:lnTo>
                  <a:lnTo>
                    <a:pt x="57497" y="10771"/>
                  </a:lnTo>
                  <a:lnTo>
                    <a:pt x="57181" y="11534"/>
                  </a:lnTo>
                  <a:lnTo>
                    <a:pt x="56840" y="12297"/>
                  </a:lnTo>
                  <a:lnTo>
                    <a:pt x="56669" y="12670"/>
                  </a:lnTo>
                  <a:lnTo>
                    <a:pt x="56491" y="13043"/>
                  </a:lnTo>
                  <a:lnTo>
                    <a:pt x="56312" y="13409"/>
                  </a:lnTo>
                  <a:lnTo>
                    <a:pt x="56126" y="13766"/>
                  </a:lnTo>
                  <a:lnTo>
                    <a:pt x="55939" y="14115"/>
                  </a:lnTo>
                  <a:lnTo>
                    <a:pt x="55752" y="14448"/>
                  </a:lnTo>
                  <a:lnTo>
                    <a:pt x="55566" y="14756"/>
                  </a:lnTo>
                  <a:lnTo>
                    <a:pt x="55371" y="15056"/>
                  </a:lnTo>
                  <a:lnTo>
                    <a:pt x="55363" y="15048"/>
                  </a:lnTo>
                  <a:lnTo>
                    <a:pt x="55322" y="14910"/>
                  </a:lnTo>
                  <a:lnTo>
                    <a:pt x="55290" y="14788"/>
                  </a:lnTo>
                  <a:lnTo>
                    <a:pt x="55257" y="14667"/>
                  </a:lnTo>
                  <a:lnTo>
                    <a:pt x="55241" y="14553"/>
                  </a:lnTo>
                  <a:lnTo>
                    <a:pt x="55217" y="14350"/>
                  </a:lnTo>
                  <a:lnTo>
                    <a:pt x="55209" y="14180"/>
                  </a:lnTo>
                  <a:lnTo>
                    <a:pt x="55217" y="14042"/>
                  </a:lnTo>
                  <a:lnTo>
                    <a:pt x="55225" y="13936"/>
                  </a:lnTo>
                  <a:lnTo>
                    <a:pt x="55249" y="13855"/>
                  </a:lnTo>
                  <a:lnTo>
                    <a:pt x="55119" y="13814"/>
                  </a:lnTo>
                  <a:lnTo>
                    <a:pt x="55290" y="13636"/>
                  </a:lnTo>
                  <a:lnTo>
                    <a:pt x="55468" y="13108"/>
                  </a:lnTo>
                  <a:lnTo>
                    <a:pt x="55144" y="13319"/>
                  </a:lnTo>
                  <a:lnTo>
                    <a:pt x="55192" y="13230"/>
                  </a:lnTo>
                  <a:lnTo>
                    <a:pt x="55249" y="13149"/>
                  </a:lnTo>
                  <a:lnTo>
                    <a:pt x="55322" y="13068"/>
                  </a:lnTo>
                  <a:lnTo>
                    <a:pt x="55387" y="13003"/>
                  </a:lnTo>
                  <a:lnTo>
                    <a:pt x="55509" y="12913"/>
                  </a:lnTo>
                  <a:lnTo>
                    <a:pt x="55558" y="12881"/>
                  </a:lnTo>
                  <a:lnTo>
                    <a:pt x="55566" y="12840"/>
                  </a:lnTo>
                  <a:lnTo>
                    <a:pt x="55590" y="12776"/>
                  </a:lnTo>
                  <a:lnTo>
                    <a:pt x="55655" y="12613"/>
                  </a:lnTo>
                  <a:lnTo>
                    <a:pt x="55744" y="12410"/>
                  </a:lnTo>
                  <a:lnTo>
                    <a:pt x="55720" y="12418"/>
                  </a:lnTo>
                  <a:lnTo>
                    <a:pt x="55939" y="12248"/>
                  </a:lnTo>
                  <a:lnTo>
                    <a:pt x="56126" y="12078"/>
                  </a:lnTo>
                  <a:lnTo>
                    <a:pt x="56288" y="11915"/>
                  </a:lnTo>
                  <a:lnTo>
                    <a:pt x="56418" y="11769"/>
                  </a:lnTo>
                  <a:lnTo>
                    <a:pt x="56288" y="11753"/>
                  </a:lnTo>
                  <a:lnTo>
                    <a:pt x="56288" y="11696"/>
                  </a:lnTo>
                  <a:lnTo>
                    <a:pt x="56053" y="11696"/>
                  </a:lnTo>
                  <a:lnTo>
                    <a:pt x="56053" y="11623"/>
                  </a:lnTo>
                  <a:lnTo>
                    <a:pt x="55744" y="11623"/>
                  </a:lnTo>
                  <a:lnTo>
                    <a:pt x="55744" y="11404"/>
                  </a:lnTo>
                  <a:lnTo>
                    <a:pt x="56109" y="11436"/>
                  </a:lnTo>
                  <a:lnTo>
                    <a:pt x="56450" y="11477"/>
                  </a:lnTo>
                  <a:lnTo>
                    <a:pt x="56531" y="11453"/>
                  </a:lnTo>
                  <a:lnTo>
                    <a:pt x="56629" y="11404"/>
                  </a:lnTo>
                  <a:lnTo>
                    <a:pt x="56743" y="11347"/>
                  </a:lnTo>
                  <a:lnTo>
                    <a:pt x="56848" y="11266"/>
                  </a:lnTo>
                  <a:lnTo>
                    <a:pt x="56945" y="11185"/>
                  </a:lnTo>
                  <a:lnTo>
                    <a:pt x="57018" y="11095"/>
                  </a:lnTo>
                  <a:lnTo>
                    <a:pt x="57075" y="11014"/>
                  </a:lnTo>
                  <a:lnTo>
                    <a:pt x="57124" y="10925"/>
                  </a:lnTo>
                  <a:lnTo>
                    <a:pt x="57156" y="10852"/>
                  </a:lnTo>
                  <a:lnTo>
                    <a:pt x="57181" y="10787"/>
                  </a:lnTo>
                  <a:lnTo>
                    <a:pt x="57213" y="10681"/>
                  </a:lnTo>
                  <a:lnTo>
                    <a:pt x="57018" y="10657"/>
                  </a:lnTo>
                  <a:lnTo>
                    <a:pt x="57018" y="10560"/>
                  </a:lnTo>
                  <a:lnTo>
                    <a:pt x="56661" y="10560"/>
                  </a:lnTo>
                  <a:lnTo>
                    <a:pt x="56661" y="10479"/>
                  </a:lnTo>
                  <a:lnTo>
                    <a:pt x="56182" y="10479"/>
                  </a:lnTo>
                  <a:lnTo>
                    <a:pt x="56182" y="9716"/>
                  </a:lnTo>
                  <a:lnTo>
                    <a:pt x="56743" y="9772"/>
                  </a:lnTo>
                  <a:lnTo>
                    <a:pt x="57262" y="9837"/>
                  </a:lnTo>
                  <a:lnTo>
                    <a:pt x="57392" y="9789"/>
                  </a:lnTo>
                  <a:lnTo>
                    <a:pt x="57538" y="9724"/>
                  </a:lnTo>
                  <a:lnTo>
                    <a:pt x="57619" y="9683"/>
                  </a:lnTo>
                  <a:lnTo>
                    <a:pt x="57700" y="9634"/>
                  </a:lnTo>
                  <a:lnTo>
                    <a:pt x="57781" y="9578"/>
                  </a:lnTo>
                  <a:lnTo>
                    <a:pt x="57871" y="9513"/>
                  </a:lnTo>
                  <a:lnTo>
                    <a:pt x="57976" y="9415"/>
                  </a:lnTo>
                  <a:lnTo>
                    <a:pt x="58065" y="9318"/>
                  </a:lnTo>
                  <a:close/>
                  <a:moveTo>
                    <a:pt x="1" y="0"/>
                  </a:moveTo>
                  <a:lnTo>
                    <a:pt x="861" y="317"/>
                  </a:lnTo>
                  <a:lnTo>
                    <a:pt x="1721" y="633"/>
                  </a:lnTo>
                  <a:lnTo>
                    <a:pt x="3434" y="1291"/>
                  </a:lnTo>
                  <a:lnTo>
                    <a:pt x="4221" y="1583"/>
                  </a:lnTo>
                  <a:lnTo>
                    <a:pt x="5017" y="1875"/>
                  </a:lnTo>
                  <a:lnTo>
                    <a:pt x="5804" y="2159"/>
                  </a:lnTo>
                  <a:lnTo>
                    <a:pt x="6599" y="2427"/>
                  </a:lnTo>
                  <a:lnTo>
                    <a:pt x="6437" y="2873"/>
                  </a:lnTo>
                  <a:lnTo>
                    <a:pt x="6250" y="3360"/>
                  </a:lnTo>
                  <a:lnTo>
                    <a:pt x="6039" y="3864"/>
                  </a:lnTo>
                  <a:lnTo>
                    <a:pt x="5820" y="4375"/>
                  </a:lnTo>
                  <a:lnTo>
                    <a:pt x="5593" y="4878"/>
                  </a:lnTo>
                  <a:lnTo>
                    <a:pt x="5349" y="5373"/>
                  </a:lnTo>
                  <a:lnTo>
                    <a:pt x="5228" y="5601"/>
                  </a:lnTo>
                  <a:lnTo>
                    <a:pt x="5098" y="5828"/>
                  </a:lnTo>
                  <a:lnTo>
                    <a:pt x="4976" y="6039"/>
                  </a:lnTo>
                  <a:lnTo>
                    <a:pt x="4846" y="6242"/>
                  </a:lnTo>
                  <a:lnTo>
                    <a:pt x="4838" y="6234"/>
                  </a:lnTo>
                  <a:lnTo>
                    <a:pt x="4789" y="6079"/>
                  </a:lnTo>
                  <a:lnTo>
                    <a:pt x="4765" y="5933"/>
                  </a:lnTo>
                  <a:lnTo>
                    <a:pt x="4749" y="5812"/>
                  </a:lnTo>
                  <a:lnTo>
                    <a:pt x="4749" y="5706"/>
                  </a:lnTo>
                  <a:lnTo>
                    <a:pt x="4749" y="5625"/>
                  </a:lnTo>
                  <a:lnTo>
                    <a:pt x="4757" y="5568"/>
                  </a:lnTo>
                  <a:lnTo>
                    <a:pt x="4765" y="5511"/>
                  </a:lnTo>
                  <a:lnTo>
                    <a:pt x="4692" y="5487"/>
                  </a:lnTo>
                  <a:lnTo>
                    <a:pt x="4797" y="5381"/>
                  </a:lnTo>
                  <a:lnTo>
                    <a:pt x="4903" y="5065"/>
                  </a:lnTo>
                  <a:lnTo>
                    <a:pt x="4708" y="5187"/>
                  </a:lnTo>
                  <a:lnTo>
                    <a:pt x="4733" y="5138"/>
                  </a:lnTo>
                  <a:lnTo>
                    <a:pt x="4773" y="5081"/>
                  </a:lnTo>
                  <a:lnTo>
                    <a:pt x="4814" y="5041"/>
                  </a:lnTo>
                  <a:lnTo>
                    <a:pt x="4854" y="5000"/>
                  </a:lnTo>
                  <a:lnTo>
                    <a:pt x="4927" y="4943"/>
                  </a:lnTo>
                  <a:lnTo>
                    <a:pt x="4960" y="4927"/>
                  </a:lnTo>
                  <a:lnTo>
                    <a:pt x="4976" y="4862"/>
                  </a:lnTo>
                  <a:lnTo>
                    <a:pt x="5017" y="4765"/>
                  </a:lnTo>
                  <a:lnTo>
                    <a:pt x="5065" y="4643"/>
                  </a:lnTo>
                  <a:lnTo>
                    <a:pt x="5033" y="4651"/>
                  </a:lnTo>
                  <a:lnTo>
                    <a:pt x="4992" y="4667"/>
                  </a:lnTo>
                  <a:lnTo>
                    <a:pt x="4911" y="4708"/>
                  </a:lnTo>
                  <a:lnTo>
                    <a:pt x="4822" y="4765"/>
                  </a:lnTo>
                  <a:lnTo>
                    <a:pt x="4749" y="4830"/>
                  </a:lnTo>
                  <a:lnTo>
                    <a:pt x="4619" y="4943"/>
                  </a:lnTo>
                  <a:lnTo>
                    <a:pt x="4570" y="4992"/>
                  </a:lnTo>
                  <a:lnTo>
                    <a:pt x="4595" y="4935"/>
                  </a:lnTo>
                  <a:lnTo>
                    <a:pt x="4627" y="4878"/>
                  </a:lnTo>
                  <a:lnTo>
                    <a:pt x="4676" y="4821"/>
                  </a:lnTo>
                  <a:lnTo>
                    <a:pt x="4724" y="4765"/>
                  </a:lnTo>
                  <a:lnTo>
                    <a:pt x="4822" y="4675"/>
                  </a:lnTo>
                  <a:lnTo>
                    <a:pt x="4862" y="4635"/>
                  </a:lnTo>
                  <a:lnTo>
                    <a:pt x="4968" y="4278"/>
                  </a:lnTo>
                  <a:lnTo>
                    <a:pt x="4862" y="4367"/>
                  </a:lnTo>
                  <a:lnTo>
                    <a:pt x="4781" y="4448"/>
                  </a:lnTo>
                  <a:lnTo>
                    <a:pt x="4716" y="4505"/>
                  </a:lnTo>
                  <a:lnTo>
                    <a:pt x="4635" y="4594"/>
                  </a:lnTo>
                  <a:lnTo>
                    <a:pt x="4586" y="4675"/>
                  </a:lnTo>
                  <a:lnTo>
                    <a:pt x="4530" y="4773"/>
                  </a:lnTo>
                  <a:lnTo>
                    <a:pt x="4473" y="4886"/>
                  </a:lnTo>
                  <a:lnTo>
                    <a:pt x="4424" y="5032"/>
                  </a:lnTo>
                  <a:lnTo>
                    <a:pt x="4408" y="5114"/>
                  </a:lnTo>
                  <a:lnTo>
                    <a:pt x="4392" y="5203"/>
                  </a:lnTo>
                  <a:lnTo>
                    <a:pt x="4384" y="5292"/>
                  </a:lnTo>
                  <a:lnTo>
                    <a:pt x="4375" y="5390"/>
                  </a:lnTo>
                  <a:lnTo>
                    <a:pt x="4384" y="5487"/>
                  </a:lnTo>
                  <a:lnTo>
                    <a:pt x="4392" y="5584"/>
                  </a:lnTo>
                  <a:lnTo>
                    <a:pt x="4416" y="5666"/>
                  </a:lnTo>
                  <a:lnTo>
                    <a:pt x="4440" y="5747"/>
                  </a:lnTo>
                  <a:lnTo>
                    <a:pt x="4473" y="5828"/>
                  </a:lnTo>
                  <a:lnTo>
                    <a:pt x="4513" y="5893"/>
                  </a:lnTo>
                  <a:lnTo>
                    <a:pt x="4595" y="6015"/>
                  </a:lnTo>
                  <a:lnTo>
                    <a:pt x="4676" y="6120"/>
                  </a:lnTo>
                  <a:lnTo>
                    <a:pt x="4749" y="6193"/>
                  </a:lnTo>
                  <a:lnTo>
                    <a:pt x="4830" y="6258"/>
                  </a:lnTo>
                  <a:lnTo>
                    <a:pt x="4822" y="6258"/>
                  </a:lnTo>
                  <a:lnTo>
                    <a:pt x="4692" y="6193"/>
                  </a:lnTo>
                  <a:lnTo>
                    <a:pt x="4611" y="6161"/>
                  </a:lnTo>
                  <a:lnTo>
                    <a:pt x="4538" y="6112"/>
                  </a:lnTo>
                  <a:lnTo>
                    <a:pt x="4457" y="6055"/>
                  </a:lnTo>
                  <a:lnTo>
                    <a:pt x="4432" y="6031"/>
                  </a:lnTo>
                  <a:lnTo>
                    <a:pt x="4400" y="6006"/>
                  </a:lnTo>
                  <a:lnTo>
                    <a:pt x="4302" y="5901"/>
                  </a:lnTo>
                  <a:lnTo>
                    <a:pt x="4237" y="5836"/>
                  </a:lnTo>
                  <a:lnTo>
                    <a:pt x="4294" y="5909"/>
                  </a:lnTo>
                  <a:lnTo>
                    <a:pt x="4392" y="6006"/>
                  </a:lnTo>
                  <a:lnTo>
                    <a:pt x="4424" y="6039"/>
                  </a:lnTo>
                  <a:lnTo>
                    <a:pt x="4457" y="6063"/>
                  </a:lnTo>
                  <a:lnTo>
                    <a:pt x="4530" y="6120"/>
                  </a:lnTo>
                  <a:lnTo>
                    <a:pt x="4611" y="6169"/>
                  </a:lnTo>
                  <a:lnTo>
                    <a:pt x="4684" y="6201"/>
                  </a:lnTo>
                  <a:lnTo>
                    <a:pt x="4822" y="6266"/>
                  </a:lnTo>
                  <a:lnTo>
                    <a:pt x="4830" y="6266"/>
                  </a:lnTo>
                  <a:lnTo>
                    <a:pt x="4822" y="6274"/>
                  </a:lnTo>
                  <a:lnTo>
                    <a:pt x="4635" y="6185"/>
                  </a:lnTo>
                  <a:lnTo>
                    <a:pt x="4465" y="6096"/>
                  </a:lnTo>
                  <a:lnTo>
                    <a:pt x="4335" y="6015"/>
                  </a:lnTo>
                  <a:lnTo>
                    <a:pt x="4229" y="5933"/>
                  </a:lnTo>
                  <a:lnTo>
                    <a:pt x="4148" y="5860"/>
                  </a:lnTo>
                  <a:lnTo>
                    <a:pt x="4091" y="5812"/>
                  </a:lnTo>
                  <a:lnTo>
                    <a:pt x="4051" y="5763"/>
                  </a:lnTo>
                  <a:lnTo>
                    <a:pt x="3961" y="5804"/>
                  </a:lnTo>
                  <a:lnTo>
                    <a:pt x="3929" y="5625"/>
                  </a:lnTo>
                  <a:lnTo>
                    <a:pt x="3669" y="5268"/>
                  </a:lnTo>
                  <a:lnTo>
                    <a:pt x="3645" y="5544"/>
                  </a:lnTo>
                  <a:lnTo>
                    <a:pt x="3604" y="5471"/>
                  </a:lnTo>
                  <a:lnTo>
                    <a:pt x="3580" y="5398"/>
                  </a:lnTo>
                  <a:lnTo>
                    <a:pt x="3572" y="5325"/>
                  </a:lnTo>
                  <a:lnTo>
                    <a:pt x="3564" y="5260"/>
                  </a:lnTo>
                  <a:lnTo>
                    <a:pt x="3564" y="5146"/>
                  </a:lnTo>
                  <a:lnTo>
                    <a:pt x="3564" y="5105"/>
                  </a:lnTo>
                  <a:lnTo>
                    <a:pt x="3507" y="5032"/>
                  </a:lnTo>
                  <a:lnTo>
                    <a:pt x="3434" y="4919"/>
                  </a:lnTo>
                  <a:lnTo>
                    <a:pt x="3345" y="4773"/>
                  </a:lnTo>
                  <a:lnTo>
                    <a:pt x="3328" y="4813"/>
                  </a:lnTo>
                  <a:lnTo>
                    <a:pt x="3312" y="4862"/>
                  </a:lnTo>
                  <a:lnTo>
                    <a:pt x="3288" y="4968"/>
                  </a:lnTo>
                  <a:lnTo>
                    <a:pt x="3280" y="5089"/>
                  </a:lnTo>
                  <a:lnTo>
                    <a:pt x="3288" y="5211"/>
                  </a:lnTo>
                  <a:lnTo>
                    <a:pt x="3304" y="5406"/>
                  </a:lnTo>
                  <a:lnTo>
                    <a:pt x="3312" y="5495"/>
                  </a:lnTo>
                  <a:lnTo>
                    <a:pt x="3288" y="5463"/>
                  </a:lnTo>
                  <a:lnTo>
                    <a:pt x="3272" y="5430"/>
                  </a:lnTo>
                  <a:lnTo>
                    <a:pt x="3239" y="5357"/>
                  </a:lnTo>
                  <a:lnTo>
                    <a:pt x="3215" y="5260"/>
                  </a:lnTo>
                  <a:lnTo>
                    <a:pt x="3199" y="5170"/>
                  </a:lnTo>
                  <a:lnTo>
                    <a:pt x="3174" y="5016"/>
                  </a:lnTo>
                  <a:lnTo>
                    <a:pt x="3166" y="4951"/>
                  </a:lnTo>
                  <a:lnTo>
                    <a:pt x="2874" y="4554"/>
                  </a:lnTo>
                  <a:lnTo>
                    <a:pt x="2882" y="4724"/>
                  </a:lnTo>
                  <a:lnTo>
                    <a:pt x="2890" y="4862"/>
                  </a:lnTo>
                  <a:lnTo>
                    <a:pt x="2906" y="4968"/>
                  </a:lnTo>
                  <a:lnTo>
                    <a:pt x="2914" y="5024"/>
                  </a:lnTo>
                  <a:lnTo>
                    <a:pt x="2939" y="5105"/>
                  </a:lnTo>
                  <a:lnTo>
                    <a:pt x="2979" y="5219"/>
                  </a:lnTo>
                  <a:lnTo>
                    <a:pt x="3036" y="5349"/>
                  </a:lnTo>
                  <a:lnTo>
                    <a:pt x="3125" y="5495"/>
                  </a:lnTo>
                  <a:lnTo>
                    <a:pt x="3174" y="5576"/>
                  </a:lnTo>
                  <a:lnTo>
                    <a:pt x="3239" y="5657"/>
                  </a:lnTo>
                  <a:lnTo>
                    <a:pt x="3312" y="5739"/>
                  </a:lnTo>
                  <a:lnTo>
                    <a:pt x="3393" y="5828"/>
                  </a:lnTo>
                  <a:lnTo>
                    <a:pt x="3491" y="5909"/>
                  </a:lnTo>
                  <a:lnTo>
                    <a:pt x="3588" y="5998"/>
                  </a:lnTo>
                  <a:lnTo>
                    <a:pt x="3661" y="6047"/>
                  </a:lnTo>
                  <a:lnTo>
                    <a:pt x="3734" y="6096"/>
                  </a:lnTo>
                  <a:lnTo>
                    <a:pt x="3880" y="6177"/>
                  </a:lnTo>
                  <a:lnTo>
                    <a:pt x="4035" y="6242"/>
                  </a:lnTo>
                  <a:lnTo>
                    <a:pt x="4172" y="6282"/>
                  </a:lnTo>
                  <a:lnTo>
                    <a:pt x="4319" y="6315"/>
                  </a:lnTo>
                  <a:lnTo>
                    <a:pt x="4448" y="6331"/>
                  </a:lnTo>
                  <a:lnTo>
                    <a:pt x="4570" y="6339"/>
                  </a:lnTo>
                  <a:lnTo>
                    <a:pt x="4676" y="6347"/>
                  </a:lnTo>
                  <a:lnTo>
                    <a:pt x="4530" y="6388"/>
                  </a:lnTo>
                  <a:lnTo>
                    <a:pt x="4505" y="6420"/>
                  </a:lnTo>
                  <a:lnTo>
                    <a:pt x="4432" y="6510"/>
                  </a:lnTo>
                  <a:lnTo>
                    <a:pt x="4384" y="6558"/>
                  </a:lnTo>
                  <a:lnTo>
                    <a:pt x="4327" y="6599"/>
                  </a:lnTo>
                  <a:lnTo>
                    <a:pt x="4262" y="6639"/>
                  </a:lnTo>
                  <a:lnTo>
                    <a:pt x="4189" y="6672"/>
                  </a:lnTo>
                  <a:lnTo>
                    <a:pt x="4294" y="6477"/>
                  </a:lnTo>
                  <a:lnTo>
                    <a:pt x="4002" y="6599"/>
                  </a:lnTo>
                  <a:lnTo>
                    <a:pt x="3856" y="6713"/>
                  </a:lnTo>
                  <a:lnTo>
                    <a:pt x="3742" y="6794"/>
                  </a:lnTo>
                  <a:lnTo>
                    <a:pt x="3694" y="6818"/>
                  </a:lnTo>
                  <a:lnTo>
                    <a:pt x="3661" y="6834"/>
                  </a:lnTo>
                  <a:lnTo>
                    <a:pt x="3807" y="6623"/>
                  </a:lnTo>
                  <a:lnTo>
                    <a:pt x="3807" y="6623"/>
                  </a:lnTo>
                  <a:lnTo>
                    <a:pt x="3385" y="6656"/>
                  </a:lnTo>
                  <a:lnTo>
                    <a:pt x="3215" y="6777"/>
                  </a:lnTo>
                  <a:lnTo>
                    <a:pt x="3223" y="6696"/>
                  </a:lnTo>
                  <a:lnTo>
                    <a:pt x="2971" y="6623"/>
                  </a:lnTo>
                  <a:lnTo>
                    <a:pt x="2768" y="6550"/>
                  </a:lnTo>
                  <a:lnTo>
                    <a:pt x="2598" y="6493"/>
                  </a:lnTo>
                  <a:lnTo>
                    <a:pt x="2590" y="6485"/>
                  </a:lnTo>
                  <a:lnTo>
                    <a:pt x="2574" y="6477"/>
                  </a:lnTo>
                  <a:lnTo>
                    <a:pt x="2549" y="6469"/>
                  </a:lnTo>
                  <a:lnTo>
                    <a:pt x="2574" y="6493"/>
                  </a:lnTo>
                  <a:lnTo>
                    <a:pt x="2647" y="6566"/>
                  </a:lnTo>
                  <a:lnTo>
                    <a:pt x="2752" y="6656"/>
                  </a:lnTo>
                  <a:lnTo>
                    <a:pt x="2898" y="6761"/>
                  </a:lnTo>
                  <a:lnTo>
                    <a:pt x="2979" y="6818"/>
                  </a:lnTo>
                  <a:lnTo>
                    <a:pt x="3077" y="6867"/>
                  </a:lnTo>
                  <a:lnTo>
                    <a:pt x="3174" y="6915"/>
                  </a:lnTo>
                  <a:lnTo>
                    <a:pt x="3280" y="6948"/>
                  </a:lnTo>
                  <a:lnTo>
                    <a:pt x="3385" y="6980"/>
                  </a:lnTo>
                  <a:lnTo>
                    <a:pt x="3507" y="7005"/>
                  </a:lnTo>
                  <a:lnTo>
                    <a:pt x="3629" y="7013"/>
                  </a:lnTo>
                  <a:lnTo>
                    <a:pt x="3750" y="7005"/>
                  </a:lnTo>
                  <a:lnTo>
                    <a:pt x="3905" y="6980"/>
                  </a:lnTo>
                  <a:lnTo>
                    <a:pt x="4059" y="6940"/>
                  </a:lnTo>
                  <a:lnTo>
                    <a:pt x="4189" y="6891"/>
                  </a:lnTo>
                  <a:lnTo>
                    <a:pt x="4319" y="6834"/>
                  </a:lnTo>
                  <a:lnTo>
                    <a:pt x="4432" y="6769"/>
                  </a:lnTo>
                  <a:lnTo>
                    <a:pt x="4530" y="6704"/>
                  </a:lnTo>
                  <a:lnTo>
                    <a:pt x="4627" y="6631"/>
                  </a:lnTo>
                  <a:lnTo>
                    <a:pt x="4700" y="6558"/>
                  </a:lnTo>
                  <a:lnTo>
                    <a:pt x="4651" y="6639"/>
                  </a:lnTo>
                  <a:lnTo>
                    <a:pt x="4595" y="6737"/>
                  </a:lnTo>
                  <a:lnTo>
                    <a:pt x="4546" y="6842"/>
                  </a:lnTo>
                  <a:lnTo>
                    <a:pt x="4513" y="6956"/>
                  </a:lnTo>
                  <a:lnTo>
                    <a:pt x="4481" y="7070"/>
                  </a:lnTo>
                  <a:lnTo>
                    <a:pt x="4473" y="7191"/>
                  </a:lnTo>
                  <a:lnTo>
                    <a:pt x="4481" y="7256"/>
                  </a:lnTo>
                  <a:lnTo>
                    <a:pt x="4489" y="7321"/>
                  </a:lnTo>
                  <a:lnTo>
                    <a:pt x="4497" y="7386"/>
                  </a:lnTo>
                  <a:lnTo>
                    <a:pt x="4522" y="7443"/>
                  </a:lnTo>
                  <a:lnTo>
                    <a:pt x="4562" y="7549"/>
                  </a:lnTo>
                  <a:lnTo>
                    <a:pt x="4619" y="7646"/>
                  </a:lnTo>
                  <a:lnTo>
                    <a:pt x="4684" y="7735"/>
                  </a:lnTo>
                  <a:lnTo>
                    <a:pt x="4757" y="7816"/>
                  </a:lnTo>
                  <a:lnTo>
                    <a:pt x="4830" y="7889"/>
                  </a:lnTo>
                  <a:lnTo>
                    <a:pt x="4911" y="7954"/>
                  </a:lnTo>
                  <a:lnTo>
                    <a:pt x="5000" y="8011"/>
                  </a:lnTo>
                  <a:lnTo>
                    <a:pt x="5082" y="8060"/>
                  </a:lnTo>
                  <a:lnTo>
                    <a:pt x="5171" y="8109"/>
                  </a:lnTo>
                  <a:lnTo>
                    <a:pt x="5252" y="8149"/>
                  </a:lnTo>
                  <a:lnTo>
                    <a:pt x="5414" y="8206"/>
                  </a:lnTo>
                  <a:lnTo>
                    <a:pt x="5552" y="8247"/>
                  </a:lnTo>
                  <a:lnTo>
                    <a:pt x="5658" y="8271"/>
                  </a:lnTo>
                  <a:lnTo>
                    <a:pt x="5422" y="7946"/>
                  </a:lnTo>
                  <a:lnTo>
                    <a:pt x="5382" y="7930"/>
                  </a:lnTo>
                  <a:lnTo>
                    <a:pt x="5276" y="7881"/>
                  </a:lnTo>
                  <a:lnTo>
                    <a:pt x="5211" y="7849"/>
                  </a:lnTo>
                  <a:lnTo>
                    <a:pt x="5146" y="7800"/>
                  </a:lnTo>
                  <a:lnTo>
                    <a:pt x="5090" y="7751"/>
                  </a:lnTo>
                  <a:lnTo>
                    <a:pt x="5041" y="7695"/>
                  </a:lnTo>
                  <a:lnTo>
                    <a:pt x="5284" y="7760"/>
                  </a:lnTo>
                  <a:lnTo>
                    <a:pt x="5130" y="7524"/>
                  </a:lnTo>
                  <a:lnTo>
                    <a:pt x="4992" y="7443"/>
                  </a:lnTo>
                  <a:lnTo>
                    <a:pt x="4903" y="7378"/>
                  </a:lnTo>
                  <a:lnTo>
                    <a:pt x="4862" y="7346"/>
                  </a:lnTo>
                  <a:lnTo>
                    <a:pt x="4846" y="7329"/>
                  </a:lnTo>
                  <a:lnTo>
                    <a:pt x="5049" y="7354"/>
                  </a:lnTo>
                  <a:lnTo>
                    <a:pt x="4944" y="6997"/>
                  </a:lnTo>
                  <a:lnTo>
                    <a:pt x="4797" y="6875"/>
                  </a:lnTo>
                  <a:lnTo>
                    <a:pt x="4911" y="6883"/>
                  </a:lnTo>
                  <a:lnTo>
                    <a:pt x="4911" y="6818"/>
                  </a:lnTo>
                  <a:lnTo>
                    <a:pt x="4919" y="6656"/>
                  </a:lnTo>
                  <a:lnTo>
                    <a:pt x="4952" y="6745"/>
                  </a:lnTo>
                  <a:lnTo>
                    <a:pt x="4984" y="6842"/>
                  </a:lnTo>
                  <a:lnTo>
                    <a:pt x="5033" y="6940"/>
                  </a:lnTo>
                  <a:lnTo>
                    <a:pt x="5098" y="7037"/>
                  </a:lnTo>
                  <a:lnTo>
                    <a:pt x="5171" y="7135"/>
                  </a:lnTo>
                  <a:lnTo>
                    <a:pt x="5252" y="7232"/>
                  </a:lnTo>
                  <a:lnTo>
                    <a:pt x="5357" y="7313"/>
                  </a:lnTo>
                  <a:lnTo>
                    <a:pt x="5471" y="7394"/>
                  </a:lnTo>
                  <a:lnTo>
                    <a:pt x="5585" y="7459"/>
                  </a:lnTo>
                  <a:lnTo>
                    <a:pt x="5706" y="7508"/>
                  </a:lnTo>
                  <a:lnTo>
                    <a:pt x="5828" y="7540"/>
                  </a:lnTo>
                  <a:lnTo>
                    <a:pt x="5950" y="7565"/>
                  </a:lnTo>
                  <a:lnTo>
                    <a:pt x="6072" y="7581"/>
                  </a:lnTo>
                  <a:lnTo>
                    <a:pt x="6193" y="7589"/>
                  </a:lnTo>
                  <a:lnTo>
                    <a:pt x="6307" y="7589"/>
                  </a:lnTo>
                  <a:lnTo>
                    <a:pt x="6421" y="7581"/>
                  </a:lnTo>
                  <a:lnTo>
                    <a:pt x="6534" y="7573"/>
                  </a:lnTo>
                  <a:lnTo>
                    <a:pt x="6632" y="7557"/>
                  </a:lnTo>
                  <a:lnTo>
                    <a:pt x="6818" y="7516"/>
                  </a:lnTo>
                  <a:lnTo>
                    <a:pt x="6965" y="7467"/>
                  </a:lnTo>
                  <a:lnTo>
                    <a:pt x="7070" y="7427"/>
                  </a:lnTo>
                  <a:lnTo>
                    <a:pt x="6624" y="7289"/>
                  </a:lnTo>
                  <a:lnTo>
                    <a:pt x="6396" y="7305"/>
                  </a:lnTo>
                  <a:lnTo>
                    <a:pt x="6218" y="7321"/>
                  </a:lnTo>
                  <a:lnTo>
                    <a:pt x="6088" y="7321"/>
                  </a:lnTo>
                  <a:lnTo>
                    <a:pt x="6437" y="7200"/>
                  </a:lnTo>
                  <a:lnTo>
                    <a:pt x="6031" y="7118"/>
                  </a:lnTo>
                  <a:lnTo>
                    <a:pt x="5820" y="7118"/>
                  </a:lnTo>
                  <a:lnTo>
                    <a:pt x="5674" y="7102"/>
                  </a:lnTo>
                  <a:lnTo>
                    <a:pt x="5617" y="7094"/>
                  </a:lnTo>
                  <a:lnTo>
                    <a:pt x="5577" y="7086"/>
                  </a:lnTo>
                  <a:lnTo>
                    <a:pt x="5844" y="7021"/>
                  </a:lnTo>
                  <a:lnTo>
                    <a:pt x="5479" y="6777"/>
                  </a:lnTo>
                  <a:lnTo>
                    <a:pt x="5244" y="6761"/>
                  </a:lnTo>
                  <a:lnTo>
                    <a:pt x="5309" y="6713"/>
                  </a:lnTo>
                  <a:lnTo>
                    <a:pt x="5179" y="6607"/>
                  </a:lnTo>
                  <a:lnTo>
                    <a:pt x="5065" y="6502"/>
                  </a:lnTo>
                  <a:lnTo>
                    <a:pt x="4960" y="6388"/>
                  </a:lnTo>
                  <a:lnTo>
                    <a:pt x="4976" y="6372"/>
                  </a:lnTo>
                  <a:lnTo>
                    <a:pt x="5041" y="6412"/>
                  </a:lnTo>
                  <a:lnTo>
                    <a:pt x="5122" y="6453"/>
                  </a:lnTo>
                  <a:lnTo>
                    <a:pt x="5228" y="6493"/>
                  </a:lnTo>
                  <a:lnTo>
                    <a:pt x="5341" y="6534"/>
                  </a:lnTo>
                  <a:lnTo>
                    <a:pt x="5463" y="6566"/>
                  </a:lnTo>
                  <a:lnTo>
                    <a:pt x="5609" y="6591"/>
                  </a:lnTo>
                  <a:lnTo>
                    <a:pt x="5836" y="6591"/>
                  </a:lnTo>
                  <a:lnTo>
                    <a:pt x="5918" y="6583"/>
                  </a:lnTo>
                  <a:lnTo>
                    <a:pt x="6023" y="6558"/>
                  </a:lnTo>
                  <a:lnTo>
                    <a:pt x="6129" y="6542"/>
                  </a:lnTo>
                  <a:lnTo>
                    <a:pt x="6218" y="6518"/>
                  </a:lnTo>
                  <a:lnTo>
                    <a:pt x="6307" y="6485"/>
                  </a:lnTo>
                  <a:lnTo>
                    <a:pt x="6461" y="6420"/>
                  </a:lnTo>
                  <a:lnTo>
                    <a:pt x="6583" y="6355"/>
                  </a:lnTo>
                  <a:lnTo>
                    <a:pt x="6689" y="6290"/>
                  </a:lnTo>
                  <a:lnTo>
                    <a:pt x="6762" y="6234"/>
                  </a:lnTo>
                  <a:lnTo>
                    <a:pt x="6851" y="6153"/>
                  </a:lnTo>
                  <a:lnTo>
                    <a:pt x="6908" y="6088"/>
                  </a:lnTo>
                  <a:lnTo>
                    <a:pt x="6981" y="6006"/>
                  </a:lnTo>
                  <a:lnTo>
                    <a:pt x="7062" y="5893"/>
                  </a:lnTo>
                  <a:lnTo>
                    <a:pt x="6689" y="6047"/>
                  </a:lnTo>
                  <a:lnTo>
                    <a:pt x="6648" y="6088"/>
                  </a:lnTo>
                  <a:lnTo>
                    <a:pt x="6559" y="6185"/>
                  </a:lnTo>
                  <a:lnTo>
                    <a:pt x="6510" y="6234"/>
                  </a:lnTo>
                  <a:lnTo>
                    <a:pt x="6445" y="6282"/>
                  </a:lnTo>
                  <a:lnTo>
                    <a:pt x="6388" y="6323"/>
                  </a:lnTo>
                  <a:lnTo>
                    <a:pt x="6331" y="6347"/>
                  </a:lnTo>
                  <a:lnTo>
                    <a:pt x="6380" y="6299"/>
                  </a:lnTo>
                  <a:lnTo>
                    <a:pt x="6486" y="6169"/>
                  </a:lnTo>
                  <a:lnTo>
                    <a:pt x="6542" y="6096"/>
                  </a:lnTo>
                  <a:lnTo>
                    <a:pt x="6591" y="6015"/>
                  </a:lnTo>
                  <a:lnTo>
                    <a:pt x="6632" y="5933"/>
                  </a:lnTo>
                  <a:lnTo>
                    <a:pt x="6648" y="5893"/>
                  </a:lnTo>
                  <a:lnTo>
                    <a:pt x="6648" y="5860"/>
                  </a:lnTo>
                  <a:lnTo>
                    <a:pt x="6518" y="5925"/>
                  </a:lnTo>
                  <a:lnTo>
                    <a:pt x="6421" y="5974"/>
                  </a:lnTo>
                  <a:lnTo>
                    <a:pt x="6348" y="5998"/>
                  </a:lnTo>
                  <a:lnTo>
                    <a:pt x="6331" y="6031"/>
                  </a:lnTo>
                  <a:lnTo>
                    <a:pt x="6283" y="6104"/>
                  </a:lnTo>
                  <a:lnTo>
                    <a:pt x="6242" y="6144"/>
                  </a:lnTo>
                  <a:lnTo>
                    <a:pt x="6202" y="6185"/>
                  </a:lnTo>
                  <a:lnTo>
                    <a:pt x="6153" y="6226"/>
                  </a:lnTo>
                  <a:lnTo>
                    <a:pt x="6088" y="6258"/>
                  </a:lnTo>
                  <a:lnTo>
                    <a:pt x="6202" y="6071"/>
                  </a:lnTo>
                  <a:lnTo>
                    <a:pt x="5869" y="6209"/>
                  </a:lnTo>
                  <a:lnTo>
                    <a:pt x="5763" y="6315"/>
                  </a:lnTo>
                  <a:lnTo>
                    <a:pt x="5723" y="6258"/>
                  </a:lnTo>
                  <a:lnTo>
                    <a:pt x="5674" y="6266"/>
                  </a:lnTo>
                  <a:lnTo>
                    <a:pt x="5536" y="6299"/>
                  </a:lnTo>
                  <a:lnTo>
                    <a:pt x="5439" y="6315"/>
                  </a:lnTo>
                  <a:lnTo>
                    <a:pt x="5317" y="6323"/>
                  </a:lnTo>
                  <a:lnTo>
                    <a:pt x="5179" y="6323"/>
                  </a:lnTo>
                  <a:lnTo>
                    <a:pt x="5025" y="6307"/>
                  </a:lnTo>
                  <a:lnTo>
                    <a:pt x="5155" y="6128"/>
                  </a:lnTo>
                  <a:lnTo>
                    <a:pt x="5325" y="5868"/>
                  </a:lnTo>
                  <a:lnTo>
                    <a:pt x="5536" y="5536"/>
                  </a:lnTo>
                  <a:lnTo>
                    <a:pt x="5780" y="5114"/>
                  </a:lnTo>
                  <a:lnTo>
                    <a:pt x="6047" y="4610"/>
                  </a:lnTo>
                  <a:lnTo>
                    <a:pt x="6193" y="4326"/>
                  </a:lnTo>
                  <a:lnTo>
                    <a:pt x="6348" y="4026"/>
                  </a:lnTo>
                  <a:lnTo>
                    <a:pt x="6510" y="3693"/>
                  </a:lnTo>
                  <a:lnTo>
                    <a:pt x="6672" y="3344"/>
                  </a:lnTo>
                  <a:lnTo>
                    <a:pt x="6843" y="2963"/>
                  </a:lnTo>
                  <a:lnTo>
                    <a:pt x="7013" y="2565"/>
                  </a:lnTo>
                  <a:lnTo>
                    <a:pt x="7654" y="2768"/>
                  </a:lnTo>
                  <a:lnTo>
                    <a:pt x="8304" y="2955"/>
                  </a:lnTo>
                  <a:lnTo>
                    <a:pt x="8945" y="3133"/>
                  </a:lnTo>
                  <a:lnTo>
                    <a:pt x="9602" y="3296"/>
                  </a:lnTo>
                  <a:lnTo>
                    <a:pt x="10252" y="3442"/>
                  </a:lnTo>
                  <a:lnTo>
                    <a:pt x="10917" y="3571"/>
                  </a:lnTo>
                  <a:lnTo>
                    <a:pt x="11242" y="3628"/>
                  </a:lnTo>
                  <a:lnTo>
                    <a:pt x="11575" y="3685"/>
                  </a:lnTo>
                  <a:lnTo>
                    <a:pt x="11907" y="3726"/>
                  </a:lnTo>
                  <a:lnTo>
                    <a:pt x="12248" y="3774"/>
                  </a:lnTo>
                  <a:lnTo>
                    <a:pt x="12248" y="4683"/>
                  </a:lnTo>
                  <a:lnTo>
                    <a:pt x="11526" y="4683"/>
                  </a:lnTo>
                  <a:lnTo>
                    <a:pt x="11526" y="4813"/>
                  </a:lnTo>
                  <a:lnTo>
                    <a:pt x="10990" y="4813"/>
                  </a:lnTo>
                  <a:lnTo>
                    <a:pt x="10990" y="4959"/>
                  </a:lnTo>
                  <a:lnTo>
                    <a:pt x="10698" y="4992"/>
                  </a:lnTo>
                  <a:lnTo>
                    <a:pt x="10731" y="5130"/>
                  </a:lnTo>
                  <a:lnTo>
                    <a:pt x="10755" y="5219"/>
                  </a:lnTo>
                  <a:lnTo>
                    <a:pt x="10804" y="5317"/>
                  </a:lnTo>
                  <a:lnTo>
                    <a:pt x="10852" y="5430"/>
                  </a:lnTo>
                  <a:lnTo>
                    <a:pt x="10925" y="5544"/>
                  </a:lnTo>
                  <a:lnTo>
                    <a:pt x="11015" y="5666"/>
                  </a:lnTo>
                  <a:lnTo>
                    <a:pt x="11128" y="5787"/>
                  </a:lnTo>
                  <a:lnTo>
                    <a:pt x="11234" y="5877"/>
                  </a:lnTo>
                  <a:lnTo>
                    <a:pt x="11331" y="5950"/>
                  </a:lnTo>
                  <a:lnTo>
                    <a:pt x="11437" y="6015"/>
                  </a:lnTo>
                  <a:lnTo>
                    <a:pt x="11534" y="6071"/>
                  </a:lnTo>
                  <a:lnTo>
                    <a:pt x="11631" y="6112"/>
                  </a:lnTo>
                  <a:lnTo>
                    <a:pt x="11713" y="6153"/>
                  </a:lnTo>
                  <a:lnTo>
                    <a:pt x="11851" y="6193"/>
                  </a:lnTo>
                  <a:lnTo>
                    <a:pt x="12370" y="6128"/>
                  </a:lnTo>
                  <a:lnTo>
                    <a:pt x="12922" y="6079"/>
                  </a:lnTo>
                  <a:lnTo>
                    <a:pt x="12922" y="6834"/>
                  </a:lnTo>
                  <a:lnTo>
                    <a:pt x="12451" y="6834"/>
                  </a:lnTo>
                  <a:lnTo>
                    <a:pt x="12451" y="6924"/>
                  </a:lnTo>
                  <a:lnTo>
                    <a:pt x="12094" y="6924"/>
                  </a:lnTo>
                  <a:lnTo>
                    <a:pt x="12094" y="7021"/>
                  </a:lnTo>
                  <a:lnTo>
                    <a:pt x="11899" y="7037"/>
                  </a:lnTo>
                  <a:lnTo>
                    <a:pt x="11924" y="7126"/>
                  </a:lnTo>
                  <a:lnTo>
                    <a:pt x="11940" y="7191"/>
                  </a:lnTo>
                  <a:lnTo>
                    <a:pt x="11964" y="7256"/>
                  </a:lnTo>
                  <a:lnTo>
                    <a:pt x="12005" y="7329"/>
                  </a:lnTo>
                  <a:lnTo>
                    <a:pt x="12054" y="7411"/>
                  </a:lnTo>
                  <a:lnTo>
                    <a:pt x="12110" y="7484"/>
                  </a:lnTo>
                  <a:lnTo>
                    <a:pt x="12183" y="7565"/>
                  </a:lnTo>
                  <a:lnTo>
                    <a:pt x="12248" y="7622"/>
                  </a:lnTo>
                  <a:lnTo>
                    <a:pt x="12321" y="7678"/>
                  </a:lnTo>
                  <a:lnTo>
                    <a:pt x="12386" y="7719"/>
                  </a:lnTo>
                  <a:lnTo>
                    <a:pt x="12451" y="7760"/>
                  </a:lnTo>
                  <a:lnTo>
                    <a:pt x="12573" y="7808"/>
                  </a:lnTo>
                  <a:lnTo>
                    <a:pt x="12662" y="7841"/>
                  </a:lnTo>
                  <a:lnTo>
                    <a:pt x="13003" y="7792"/>
                  </a:lnTo>
                  <a:lnTo>
                    <a:pt x="13368" y="7760"/>
                  </a:lnTo>
                  <a:lnTo>
                    <a:pt x="13368" y="7987"/>
                  </a:lnTo>
                  <a:lnTo>
                    <a:pt x="13060" y="7987"/>
                  </a:lnTo>
                  <a:lnTo>
                    <a:pt x="13060" y="8052"/>
                  </a:lnTo>
                  <a:lnTo>
                    <a:pt x="12825" y="8052"/>
                  </a:lnTo>
                  <a:lnTo>
                    <a:pt x="12825" y="8117"/>
                  </a:lnTo>
                  <a:lnTo>
                    <a:pt x="12695" y="8125"/>
                  </a:lnTo>
                  <a:lnTo>
                    <a:pt x="12800" y="8279"/>
                  </a:lnTo>
                  <a:lnTo>
                    <a:pt x="12873" y="8360"/>
                  </a:lnTo>
                  <a:lnTo>
                    <a:pt x="12954" y="8449"/>
                  </a:lnTo>
                  <a:lnTo>
                    <a:pt x="13044" y="8539"/>
                  </a:lnTo>
                  <a:lnTo>
                    <a:pt x="13141" y="8628"/>
                  </a:lnTo>
                  <a:lnTo>
                    <a:pt x="13255" y="8725"/>
                  </a:lnTo>
                  <a:lnTo>
                    <a:pt x="13377" y="8815"/>
                  </a:lnTo>
                  <a:lnTo>
                    <a:pt x="13498" y="8904"/>
                  </a:lnTo>
                  <a:lnTo>
                    <a:pt x="13628" y="8977"/>
                  </a:lnTo>
                  <a:lnTo>
                    <a:pt x="13750" y="9042"/>
                  </a:lnTo>
                  <a:lnTo>
                    <a:pt x="13863" y="9107"/>
                  </a:lnTo>
                  <a:lnTo>
                    <a:pt x="14083" y="9196"/>
                  </a:lnTo>
                  <a:lnTo>
                    <a:pt x="14269" y="9261"/>
                  </a:lnTo>
                  <a:lnTo>
                    <a:pt x="14277" y="9261"/>
                  </a:lnTo>
                  <a:lnTo>
                    <a:pt x="14464" y="9180"/>
                  </a:lnTo>
                  <a:lnTo>
                    <a:pt x="14667" y="9074"/>
                  </a:lnTo>
                  <a:lnTo>
                    <a:pt x="14878" y="8945"/>
                  </a:lnTo>
                  <a:lnTo>
                    <a:pt x="15105" y="8798"/>
                  </a:lnTo>
                  <a:lnTo>
                    <a:pt x="15227" y="8709"/>
                  </a:lnTo>
                  <a:lnTo>
                    <a:pt x="15333" y="8620"/>
                  </a:lnTo>
                  <a:lnTo>
                    <a:pt x="15535" y="8449"/>
                  </a:lnTo>
                  <a:lnTo>
                    <a:pt x="15698" y="8279"/>
                  </a:lnTo>
                  <a:lnTo>
                    <a:pt x="15844" y="8125"/>
                  </a:lnTo>
                  <a:lnTo>
                    <a:pt x="15706" y="8117"/>
                  </a:lnTo>
                  <a:lnTo>
                    <a:pt x="15706" y="8052"/>
                  </a:lnTo>
                  <a:lnTo>
                    <a:pt x="15471" y="8052"/>
                  </a:lnTo>
                  <a:lnTo>
                    <a:pt x="15471" y="7987"/>
                  </a:lnTo>
                  <a:lnTo>
                    <a:pt x="15170" y="7987"/>
                  </a:lnTo>
                  <a:lnTo>
                    <a:pt x="15170" y="7760"/>
                  </a:lnTo>
                  <a:lnTo>
                    <a:pt x="15527" y="7792"/>
                  </a:lnTo>
                  <a:lnTo>
                    <a:pt x="15868" y="7841"/>
                  </a:lnTo>
                  <a:lnTo>
                    <a:pt x="15982" y="7792"/>
                  </a:lnTo>
                  <a:lnTo>
                    <a:pt x="16120" y="7727"/>
                  </a:lnTo>
                  <a:lnTo>
                    <a:pt x="16152" y="7824"/>
                  </a:lnTo>
                  <a:lnTo>
                    <a:pt x="16201" y="7946"/>
                  </a:lnTo>
                  <a:lnTo>
                    <a:pt x="16266" y="8076"/>
                  </a:lnTo>
                  <a:lnTo>
                    <a:pt x="16347" y="8214"/>
                  </a:lnTo>
                  <a:lnTo>
                    <a:pt x="16453" y="8368"/>
                  </a:lnTo>
                  <a:lnTo>
                    <a:pt x="16582" y="8523"/>
                  </a:lnTo>
                  <a:lnTo>
                    <a:pt x="16664" y="8604"/>
                  </a:lnTo>
                  <a:lnTo>
                    <a:pt x="16745" y="8685"/>
                  </a:lnTo>
                  <a:lnTo>
                    <a:pt x="16834" y="8766"/>
                  </a:lnTo>
                  <a:lnTo>
                    <a:pt x="16931" y="8847"/>
                  </a:lnTo>
                  <a:lnTo>
                    <a:pt x="17029" y="8912"/>
                  </a:lnTo>
                  <a:lnTo>
                    <a:pt x="17118" y="8969"/>
                  </a:lnTo>
                  <a:lnTo>
                    <a:pt x="17207" y="9026"/>
                  </a:lnTo>
                  <a:lnTo>
                    <a:pt x="17305" y="9074"/>
                  </a:lnTo>
                  <a:lnTo>
                    <a:pt x="17394" y="9115"/>
                  </a:lnTo>
                  <a:lnTo>
                    <a:pt x="17483" y="9147"/>
                  </a:lnTo>
                  <a:lnTo>
                    <a:pt x="17670" y="9204"/>
                  </a:lnTo>
                  <a:lnTo>
                    <a:pt x="17841" y="9245"/>
                  </a:lnTo>
                  <a:lnTo>
                    <a:pt x="18011" y="9269"/>
                  </a:lnTo>
                  <a:lnTo>
                    <a:pt x="18157" y="9277"/>
                  </a:lnTo>
                  <a:lnTo>
                    <a:pt x="18295" y="9285"/>
                  </a:lnTo>
                  <a:lnTo>
                    <a:pt x="18116" y="9334"/>
                  </a:lnTo>
                  <a:lnTo>
                    <a:pt x="18084" y="9383"/>
                  </a:lnTo>
                  <a:lnTo>
                    <a:pt x="17995" y="9480"/>
                  </a:lnTo>
                  <a:lnTo>
                    <a:pt x="17930" y="9545"/>
                  </a:lnTo>
                  <a:lnTo>
                    <a:pt x="17857" y="9602"/>
                  </a:lnTo>
                  <a:lnTo>
                    <a:pt x="17776" y="9651"/>
                  </a:lnTo>
                  <a:lnTo>
                    <a:pt x="17686" y="9691"/>
                  </a:lnTo>
                  <a:lnTo>
                    <a:pt x="17824" y="9448"/>
                  </a:lnTo>
                  <a:lnTo>
                    <a:pt x="17451" y="9602"/>
                  </a:lnTo>
                  <a:lnTo>
                    <a:pt x="17264" y="9748"/>
                  </a:lnTo>
                  <a:lnTo>
                    <a:pt x="17118" y="9845"/>
                  </a:lnTo>
                  <a:lnTo>
                    <a:pt x="17061" y="9878"/>
                  </a:lnTo>
                  <a:lnTo>
                    <a:pt x="17021" y="9894"/>
                  </a:lnTo>
                  <a:lnTo>
                    <a:pt x="17199" y="9634"/>
                  </a:lnTo>
                  <a:lnTo>
                    <a:pt x="16680" y="9667"/>
                  </a:lnTo>
                  <a:lnTo>
                    <a:pt x="16461" y="9821"/>
                  </a:lnTo>
                  <a:lnTo>
                    <a:pt x="16477" y="9724"/>
                  </a:lnTo>
                  <a:lnTo>
                    <a:pt x="16160" y="9626"/>
                  </a:lnTo>
                  <a:lnTo>
                    <a:pt x="15901" y="9545"/>
                  </a:lnTo>
                  <a:lnTo>
                    <a:pt x="15690" y="9464"/>
                  </a:lnTo>
                  <a:lnTo>
                    <a:pt x="15682" y="9464"/>
                  </a:lnTo>
                  <a:lnTo>
                    <a:pt x="15657" y="9448"/>
                  </a:lnTo>
                  <a:lnTo>
                    <a:pt x="15633" y="9440"/>
                  </a:lnTo>
                  <a:lnTo>
                    <a:pt x="15665" y="9472"/>
                  </a:lnTo>
                  <a:lnTo>
                    <a:pt x="15747" y="9553"/>
                  </a:lnTo>
                  <a:lnTo>
                    <a:pt x="15884" y="9675"/>
                  </a:lnTo>
                  <a:lnTo>
                    <a:pt x="15974" y="9740"/>
                  </a:lnTo>
                  <a:lnTo>
                    <a:pt x="16063" y="9805"/>
                  </a:lnTo>
                  <a:lnTo>
                    <a:pt x="16177" y="9870"/>
                  </a:lnTo>
                  <a:lnTo>
                    <a:pt x="16290" y="9935"/>
                  </a:lnTo>
                  <a:lnTo>
                    <a:pt x="16412" y="9992"/>
                  </a:lnTo>
                  <a:lnTo>
                    <a:pt x="16542" y="10040"/>
                  </a:lnTo>
                  <a:lnTo>
                    <a:pt x="16680" y="10081"/>
                  </a:lnTo>
                  <a:lnTo>
                    <a:pt x="16826" y="10105"/>
                  </a:lnTo>
                  <a:lnTo>
                    <a:pt x="16980" y="10113"/>
                  </a:lnTo>
                  <a:lnTo>
                    <a:pt x="17134" y="10105"/>
                  </a:lnTo>
                  <a:lnTo>
                    <a:pt x="17232" y="10097"/>
                  </a:lnTo>
                  <a:lnTo>
                    <a:pt x="17329" y="10081"/>
                  </a:lnTo>
                  <a:lnTo>
                    <a:pt x="17516" y="10032"/>
                  </a:lnTo>
                  <a:lnTo>
                    <a:pt x="17686" y="9967"/>
                  </a:lnTo>
                  <a:lnTo>
                    <a:pt x="17841" y="9894"/>
                  </a:lnTo>
                  <a:lnTo>
                    <a:pt x="17987" y="9813"/>
                  </a:lnTo>
                  <a:lnTo>
                    <a:pt x="18116" y="9732"/>
                  </a:lnTo>
                  <a:lnTo>
                    <a:pt x="18230" y="9634"/>
                  </a:lnTo>
                  <a:lnTo>
                    <a:pt x="18328" y="9545"/>
                  </a:lnTo>
                  <a:lnTo>
                    <a:pt x="18254" y="9651"/>
                  </a:lnTo>
                  <a:lnTo>
                    <a:pt x="18190" y="9772"/>
                  </a:lnTo>
                  <a:lnTo>
                    <a:pt x="18133" y="9902"/>
                  </a:lnTo>
                  <a:lnTo>
                    <a:pt x="18084" y="10040"/>
                  </a:lnTo>
                  <a:lnTo>
                    <a:pt x="18068" y="10113"/>
                  </a:lnTo>
                  <a:lnTo>
                    <a:pt x="18052" y="10186"/>
                  </a:lnTo>
                  <a:lnTo>
                    <a:pt x="18043" y="10268"/>
                  </a:lnTo>
                  <a:lnTo>
                    <a:pt x="18043" y="10341"/>
                  </a:lnTo>
                  <a:lnTo>
                    <a:pt x="18043" y="10422"/>
                  </a:lnTo>
                  <a:lnTo>
                    <a:pt x="18060" y="10503"/>
                  </a:lnTo>
                  <a:lnTo>
                    <a:pt x="18076" y="10584"/>
                  </a:lnTo>
                  <a:lnTo>
                    <a:pt x="18100" y="10657"/>
                  </a:lnTo>
                  <a:lnTo>
                    <a:pt x="18157" y="10787"/>
                  </a:lnTo>
                  <a:lnTo>
                    <a:pt x="18222" y="10909"/>
                  </a:lnTo>
                  <a:lnTo>
                    <a:pt x="18303" y="11022"/>
                  </a:lnTo>
                  <a:lnTo>
                    <a:pt x="18392" y="11120"/>
                  </a:lnTo>
                  <a:lnTo>
                    <a:pt x="18490" y="11209"/>
                  </a:lnTo>
                  <a:lnTo>
                    <a:pt x="18587" y="11290"/>
                  </a:lnTo>
                  <a:lnTo>
                    <a:pt x="18693" y="11363"/>
                  </a:lnTo>
                  <a:lnTo>
                    <a:pt x="18806" y="11428"/>
                  </a:lnTo>
                  <a:lnTo>
                    <a:pt x="18912" y="11485"/>
                  </a:lnTo>
                  <a:lnTo>
                    <a:pt x="19017" y="11534"/>
                  </a:lnTo>
                  <a:lnTo>
                    <a:pt x="19123" y="11574"/>
                  </a:lnTo>
                  <a:lnTo>
                    <a:pt x="19220" y="11615"/>
                  </a:lnTo>
                  <a:lnTo>
                    <a:pt x="19391" y="11664"/>
                  </a:lnTo>
                  <a:lnTo>
                    <a:pt x="19529" y="11688"/>
                  </a:lnTo>
                  <a:lnTo>
                    <a:pt x="19228" y="11282"/>
                  </a:lnTo>
                  <a:lnTo>
                    <a:pt x="19172" y="11266"/>
                  </a:lnTo>
                  <a:lnTo>
                    <a:pt x="19042" y="11201"/>
                  </a:lnTo>
                  <a:lnTo>
                    <a:pt x="18961" y="11160"/>
                  </a:lnTo>
                  <a:lnTo>
                    <a:pt x="18888" y="11104"/>
                  </a:lnTo>
                  <a:lnTo>
                    <a:pt x="18815" y="11047"/>
                  </a:lnTo>
                  <a:lnTo>
                    <a:pt x="18750" y="10974"/>
                  </a:lnTo>
                  <a:lnTo>
                    <a:pt x="18750" y="10974"/>
                  </a:lnTo>
                  <a:lnTo>
                    <a:pt x="19050" y="11047"/>
                  </a:lnTo>
                  <a:lnTo>
                    <a:pt x="18855" y="10755"/>
                  </a:lnTo>
                  <a:lnTo>
                    <a:pt x="18693" y="10657"/>
                  </a:lnTo>
                  <a:lnTo>
                    <a:pt x="18571" y="10576"/>
                  </a:lnTo>
                  <a:lnTo>
                    <a:pt x="18530" y="10535"/>
                  </a:lnTo>
                  <a:lnTo>
                    <a:pt x="18514" y="10511"/>
                  </a:lnTo>
                  <a:lnTo>
                    <a:pt x="18758" y="10544"/>
                  </a:lnTo>
                  <a:lnTo>
                    <a:pt x="18628" y="10097"/>
                  </a:lnTo>
                  <a:lnTo>
                    <a:pt x="18441" y="9951"/>
                  </a:lnTo>
                  <a:lnTo>
                    <a:pt x="18587" y="9959"/>
                  </a:lnTo>
                  <a:lnTo>
                    <a:pt x="18587" y="9870"/>
                  </a:lnTo>
                  <a:lnTo>
                    <a:pt x="18595" y="9667"/>
                  </a:lnTo>
                  <a:lnTo>
                    <a:pt x="18636" y="9781"/>
                  </a:lnTo>
                  <a:lnTo>
                    <a:pt x="18685" y="9902"/>
                  </a:lnTo>
                  <a:lnTo>
                    <a:pt x="18741" y="10024"/>
                  </a:lnTo>
                  <a:lnTo>
                    <a:pt x="18823" y="10154"/>
                  </a:lnTo>
                  <a:lnTo>
                    <a:pt x="18912" y="10268"/>
                  </a:lnTo>
                  <a:lnTo>
                    <a:pt x="19017" y="10389"/>
                  </a:lnTo>
                  <a:lnTo>
                    <a:pt x="19074" y="10446"/>
                  </a:lnTo>
                  <a:lnTo>
                    <a:pt x="19139" y="10495"/>
                  </a:lnTo>
                  <a:lnTo>
                    <a:pt x="19212" y="10544"/>
                  </a:lnTo>
                  <a:lnTo>
                    <a:pt x="19285" y="10592"/>
                  </a:lnTo>
                  <a:lnTo>
                    <a:pt x="19431" y="10673"/>
                  </a:lnTo>
                  <a:lnTo>
                    <a:pt x="19586" y="10730"/>
                  </a:lnTo>
                  <a:lnTo>
                    <a:pt x="19740" y="10779"/>
                  </a:lnTo>
                  <a:lnTo>
                    <a:pt x="19886" y="10811"/>
                  </a:lnTo>
                  <a:lnTo>
                    <a:pt x="20040" y="10836"/>
                  </a:lnTo>
                  <a:lnTo>
                    <a:pt x="20194" y="10844"/>
                  </a:lnTo>
                  <a:lnTo>
                    <a:pt x="20340" y="10844"/>
                  </a:lnTo>
                  <a:lnTo>
                    <a:pt x="20478" y="10836"/>
                  </a:lnTo>
                  <a:lnTo>
                    <a:pt x="20616" y="10819"/>
                  </a:lnTo>
                  <a:lnTo>
                    <a:pt x="20746" y="10795"/>
                  </a:lnTo>
                  <a:lnTo>
                    <a:pt x="20868" y="10771"/>
                  </a:lnTo>
                  <a:lnTo>
                    <a:pt x="20973" y="10746"/>
                  </a:lnTo>
                  <a:lnTo>
                    <a:pt x="21160" y="10690"/>
                  </a:lnTo>
                  <a:lnTo>
                    <a:pt x="21290" y="10641"/>
                  </a:lnTo>
                  <a:lnTo>
                    <a:pt x="20738" y="10462"/>
                  </a:lnTo>
                  <a:lnTo>
                    <a:pt x="20454" y="10487"/>
                  </a:lnTo>
                  <a:lnTo>
                    <a:pt x="20227" y="10503"/>
                  </a:lnTo>
                  <a:lnTo>
                    <a:pt x="20056" y="10503"/>
                  </a:lnTo>
                  <a:lnTo>
                    <a:pt x="20495" y="10349"/>
                  </a:lnTo>
                  <a:lnTo>
                    <a:pt x="19983" y="10251"/>
                  </a:lnTo>
                  <a:lnTo>
                    <a:pt x="19732" y="10243"/>
                  </a:lnTo>
                  <a:lnTo>
                    <a:pt x="19537" y="10235"/>
                  </a:lnTo>
                  <a:lnTo>
                    <a:pt x="19472" y="10219"/>
                  </a:lnTo>
                  <a:lnTo>
                    <a:pt x="19423" y="10211"/>
                  </a:lnTo>
                  <a:lnTo>
                    <a:pt x="19756" y="10121"/>
                  </a:lnTo>
                  <a:lnTo>
                    <a:pt x="19293" y="9821"/>
                  </a:lnTo>
                  <a:lnTo>
                    <a:pt x="19009" y="9805"/>
                  </a:lnTo>
                  <a:lnTo>
                    <a:pt x="19090" y="9740"/>
                  </a:lnTo>
                  <a:lnTo>
                    <a:pt x="18928" y="9602"/>
                  </a:lnTo>
                  <a:lnTo>
                    <a:pt x="18782" y="9472"/>
                  </a:lnTo>
                  <a:lnTo>
                    <a:pt x="18709" y="9407"/>
                  </a:lnTo>
                  <a:lnTo>
                    <a:pt x="18652" y="9334"/>
                  </a:lnTo>
                  <a:lnTo>
                    <a:pt x="18668" y="9310"/>
                  </a:lnTo>
                  <a:lnTo>
                    <a:pt x="18750" y="9367"/>
                  </a:lnTo>
                  <a:lnTo>
                    <a:pt x="18855" y="9415"/>
                  </a:lnTo>
                  <a:lnTo>
                    <a:pt x="18985" y="9472"/>
                  </a:lnTo>
                  <a:lnTo>
                    <a:pt x="19123" y="9521"/>
                  </a:lnTo>
                  <a:lnTo>
                    <a:pt x="19285" y="9561"/>
                  </a:lnTo>
                  <a:lnTo>
                    <a:pt x="19456" y="9586"/>
                  </a:lnTo>
                  <a:lnTo>
                    <a:pt x="19553" y="9594"/>
                  </a:lnTo>
                  <a:lnTo>
                    <a:pt x="19642" y="9594"/>
                  </a:lnTo>
                  <a:lnTo>
                    <a:pt x="19748" y="9586"/>
                  </a:lnTo>
                  <a:lnTo>
                    <a:pt x="19845" y="9578"/>
                  </a:lnTo>
                  <a:lnTo>
                    <a:pt x="19983" y="9553"/>
                  </a:lnTo>
                  <a:lnTo>
                    <a:pt x="20113" y="9529"/>
                  </a:lnTo>
                  <a:lnTo>
                    <a:pt x="20227" y="9496"/>
                  </a:lnTo>
                  <a:lnTo>
                    <a:pt x="20332" y="9456"/>
                  </a:lnTo>
                  <a:lnTo>
                    <a:pt x="20438" y="9415"/>
                  </a:lnTo>
                  <a:lnTo>
                    <a:pt x="20527" y="9383"/>
                  </a:lnTo>
                  <a:lnTo>
                    <a:pt x="20681" y="9294"/>
                  </a:lnTo>
                  <a:lnTo>
                    <a:pt x="20811" y="9212"/>
                  </a:lnTo>
                  <a:lnTo>
                    <a:pt x="20909" y="9139"/>
                  </a:lnTo>
                  <a:lnTo>
                    <a:pt x="21014" y="9042"/>
                  </a:lnTo>
                  <a:lnTo>
                    <a:pt x="21087" y="8961"/>
                  </a:lnTo>
                  <a:lnTo>
                    <a:pt x="21176" y="8855"/>
                  </a:lnTo>
                  <a:lnTo>
                    <a:pt x="21282" y="8717"/>
                  </a:lnTo>
                  <a:lnTo>
                    <a:pt x="20811" y="8904"/>
                  </a:lnTo>
                  <a:lnTo>
                    <a:pt x="20762" y="8961"/>
                  </a:lnTo>
                  <a:lnTo>
                    <a:pt x="20657" y="9074"/>
                  </a:lnTo>
                  <a:lnTo>
                    <a:pt x="20584" y="9147"/>
                  </a:lnTo>
                  <a:lnTo>
                    <a:pt x="20511" y="9204"/>
                  </a:lnTo>
                  <a:lnTo>
                    <a:pt x="20438" y="9261"/>
                  </a:lnTo>
                  <a:lnTo>
                    <a:pt x="20373" y="9285"/>
                  </a:lnTo>
                  <a:lnTo>
                    <a:pt x="20430" y="9221"/>
                  </a:lnTo>
                  <a:lnTo>
                    <a:pt x="20560" y="9066"/>
                  </a:lnTo>
                  <a:lnTo>
                    <a:pt x="20633" y="8969"/>
                  </a:lnTo>
                  <a:lnTo>
                    <a:pt x="20698" y="8863"/>
                  </a:lnTo>
                  <a:lnTo>
                    <a:pt x="20746" y="8766"/>
                  </a:lnTo>
                  <a:lnTo>
                    <a:pt x="20754" y="8717"/>
                  </a:lnTo>
                  <a:lnTo>
                    <a:pt x="20762" y="8677"/>
                  </a:lnTo>
                  <a:lnTo>
                    <a:pt x="20600" y="8758"/>
                  </a:lnTo>
                  <a:lnTo>
                    <a:pt x="20478" y="8815"/>
                  </a:lnTo>
                  <a:lnTo>
                    <a:pt x="20389" y="8847"/>
                  </a:lnTo>
                  <a:lnTo>
                    <a:pt x="20365" y="8888"/>
                  </a:lnTo>
                  <a:lnTo>
                    <a:pt x="20300" y="8977"/>
                  </a:lnTo>
                  <a:lnTo>
                    <a:pt x="20259" y="9034"/>
                  </a:lnTo>
                  <a:lnTo>
                    <a:pt x="20202" y="9083"/>
                  </a:lnTo>
                  <a:lnTo>
                    <a:pt x="20137" y="9131"/>
                  </a:lnTo>
                  <a:lnTo>
                    <a:pt x="20064" y="9180"/>
                  </a:lnTo>
                  <a:lnTo>
                    <a:pt x="20211" y="8936"/>
                  </a:lnTo>
                  <a:lnTo>
                    <a:pt x="19780" y="9115"/>
                  </a:lnTo>
                  <a:lnTo>
                    <a:pt x="19650" y="9245"/>
                  </a:lnTo>
                  <a:lnTo>
                    <a:pt x="19602" y="9172"/>
                  </a:lnTo>
                  <a:lnTo>
                    <a:pt x="19545" y="9188"/>
                  </a:lnTo>
                  <a:lnTo>
                    <a:pt x="19472" y="9204"/>
                  </a:lnTo>
                  <a:lnTo>
                    <a:pt x="19375" y="9221"/>
                  </a:lnTo>
                  <a:lnTo>
                    <a:pt x="19253" y="9237"/>
                  </a:lnTo>
                  <a:lnTo>
                    <a:pt x="19099" y="9253"/>
                  </a:lnTo>
                  <a:lnTo>
                    <a:pt x="18920" y="9253"/>
                  </a:lnTo>
                  <a:lnTo>
                    <a:pt x="18725" y="9237"/>
                  </a:lnTo>
                  <a:lnTo>
                    <a:pt x="18855" y="9050"/>
                  </a:lnTo>
                  <a:lnTo>
                    <a:pt x="19026" y="8807"/>
                  </a:lnTo>
                  <a:lnTo>
                    <a:pt x="19228" y="8490"/>
                  </a:lnTo>
                  <a:lnTo>
                    <a:pt x="19464" y="8100"/>
                  </a:lnTo>
                  <a:lnTo>
                    <a:pt x="19724" y="7646"/>
                  </a:lnTo>
                  <a:lnTo>
                    <a:pt x="20008" y="7118"/>
                  </a:lnTo>
                  <a:lnTo>
                    <a:pt x="20316" y="6510"/>
                  </a:lnTo>
                  <a:lnTo>
                    <a:pt x="20649" y="5828"/>
                  </a:lnTo>
                  <a:lnTo>
                    <a:pt x="20689" y="5998"/>
                  </a:lnTo>
                  <a:lnTo>
                    <a:pt x="20746" y="6209"/>
                  </a:lnTo>
                  <a:lnTo>
                    <a:pt x="20827" y="6453"/>
                  </a:lnTo>
                  <a:lnTo>
                    <a:pt x="20884" y="6583"/>
                  </a:lnTo>
                  <a:lnTo>
                    <a:pt x="20941" y="6713"/>
                  </a:lnTo>
                  <a:lnTo>
                    <a:pt x="21014" y="6851"/>
                  </a:lnTo>
                  <a:lnTo>
                    <a:pt x="21087" y="6997"/>
                  </a:lnTo>
                  <a:lnTo>
                    <a:pt x="21176" y="7143"/>
                  </a:lnTo>
                  <a:lnTo>
                    <a:pt x="21274" y="7289"/>
                  </a:lnTo>
                  <a:lnTo>
                    <a:pt x="21387" y="7435"/>
                  </a:lnTo>
                  <a:lnTo>
                    <a:pt x="21509" y="7589"/>
                  </a:lnTo>
                  <a:lnTo>
                    <a:pt x="21639" y="7735"/>
                  </a:lnTo>
                  <a:lnTo>
                    <a:pt x="21785" y="7881"/>
                  </a:lnTo>
                  <a:lnTo>
                    <a:pt x="21923" y="8011"/>
                  </a:lnTo>
                  <a:lnTo>
                    <a:pt x="22061" y="8125"/>
                  </a:lnTo>
                  <a:lnTo>
                    <a:pt x="22199" y="8238"/>
                  </a:lnTo>
                  <a:lnTo>
                    <a:pt x="22337" y="8336"/>
                  </a:lnTo>
                  <a:lnTo>
                    <a:pt x="22475" y="8425"/>
                  </a:lnTo>
                  <a:lnTo>
                    <a:pt x="22613" y="8506"/>
                  </a:lnTo>
                  <a:lnTo>
                    <a:pt x="22743" y="8587"/>
                  </a:lnTo>
                  <a:lnTo>
                    <a:pt x="22881" y="8652"/>
                  </a:lnTo>
                  <a:lnTo>
                    <a:pt x="23124" y="8774"/>
                  </a:lnTo>
                  <a:lnTo>
                    <a:pt x="23352" y="8863"/>
                  </a:lnTo>
                  <a:lnTo>
                    <a:pt x="23554" y="8936"/>
                  </a:lnTo>
                  <a:lnTo>
                    <a:pt x="23725" y="8985"/>
                  </a:lnTo>
                  <a:lnTo>
                    <a:pt x="24610" y="8863"/>
                  </a:lnTo>
                  <a:lnTo>
                    <a:pt x="25072" y="8815"/>
                  </a:lnTo>
                  <a:lnTo>
                    <a:pt x="25551" y="8758"/>
                  </a:lnTo>
                  <a:lnTo>
                    <a:pt x="25551" y="9951"/>
                  </a:lnTo>
                  <a:lnTo>
                    <a:pt x="23993" y="9951"/>
                  </a:lnTo>
                  <a:lnTo>
                    <a:pt x="23993" y="10300"/>
                  </a:lnTo>
                  <a:lnTo>
                    <a:pt x="22783" y="10300"/>
                  </a:lnTo>
                  <a:lnTo>
                    <a:pt x="22783" y="10600"/>
                  </a:lnTo>
                  <a:lnTo>
                    <a:pt x="22094" y="10673"/>
                  </a:lnTo>
                  <a:lnTo>
                    <a:pt x="22118" y="10819"/>
                  </a:lnTo>
                  <a:lnTo>
                    <a:pt x="22167" y="11014"/>
                  </a:lnTo>
                  <a:lnTo>
                    <a:pt x="22232" y="11233"/>
                  </a:lnTo>
                  <a:lnTo>
                    <a:pt x="22272" y="11355"/>
                  </a:lnTo>
                  <a:lnTo>
                    <a:pt x="22321" y="11477"/>
                  </a:lnTo>
                  <a:lnTo>
                    <a:pt x="22386" y="11607"/>
                  </a:lnTo>
                  <a:lnTo>
                    <a:pt x="22451" y="11745"/>
                  </a:lnTo>
                  <a:lnTo>
                    <a:pt x="22524" y="11883"/>
                  </a:lnTo>
                  <a:lnTo>
                    <a:pt x="22613" y="12029"/>
                  </a:lnTo>
                  <a:lnTo>
                    <a:pt x="22710" y="12167"/>
                  </a:lnTo>
                  <a:lnTo>
                    <a:pt x="22816" y="12313"/>
                  </a:lnTo>
                  <a:lnTo>
                    <a:pt x="22938" y="12459"/>
                  </a:lnTo>
                  <a:lnTo>
                    <a:pt x="23068" y="12597"/>
                  </a:lnTo>
                  <a:lnTo>
                    <a:pt x="23181" y="12711"/>
                  </a:lnTo>
                  <a:lnTo>
                    <a:pt x="23295" y="12816"/>
                  </a:lnTo>
                  <a:lnTo>
                    <a:pt x="23417" y="12913"/>
                  </a:lnTo>
                  <a:lnTo>
                    <a:pt x="23530" y="13003"/>
                  </a:lnTo>
                  <a:lnTo>
                    <a:pt x="23652" y="13092"/>
                  </a:lnTo>
                  <a:lnTo>
                    <a:pt x="23766" y="13165"/>
                  </a:lnTo>
                  <a:lnTo>
                    <a:pt x="23993" y="13295"/>
                  </a:lnTo>
                  <a:lnTo>
                    <a:pt x="24204" y="13400"/>
                  </a:lnTo>
                  <a:lnTo>
                    <a:pt x="24399" y="13482"/>
                  </a:lnTo>
                  <a:lnTo>
                    <a:pt x="24569" y="13547"/>
                  </a:lnTo>
                  <a:lnTo>
                    <a:pt x="24707" y="13595"/>
                  </a:lnTo>
                  <a:lnTo>
                    <a:pt x="25226" y="13522"/>
                  </a:lnTo>
                  <a:lnTo>
                    <a:pt x="25762" y="13449"/>
                  </a:lnTo>
                  <a:lnTo>
                    <a:pt x="26322" y="13384"/>
                  </a:lnTo>
                  <a:lnTo>
                    <a:pt x="26898" y="13327"/>
                  </a:lnTo>
                  <a:lnTo>
                    <a:pt x="26898" y="14115"/>
                  </a:lnTo>
                  <a:lnTo>
                    <a:pt x="25795" y="14115"/>
                  </a:lnTo>
                  <a:lnTo>
                    <a:pt x="25795" y="14366"/>
                  </a:lnTo>
                  <a:lnTo>
                    <a:pt x="24942" y="14366"/>
                  </a:lnTo>
                  <a:lnTo>
                    <a:pt x="24942" y="14585"/>
                  </a:lnTo>
                  <a:lnTo>
                    <a:pt x="24447" y="14634"/>
                  </a:lnTo>
                  <a:lnTo>
                    <a:pt x="24472" y="14740"/>
                  </a:lnTo>
                  <a:lnTo>
                    <a:pt x="24496" y="14870"/>
                  </a:lnTo>
                  <a:lnTo>
                    <a:pt x="24545" y="15024"/>
                  </a:lnTo>
                  <a:lnTo>
                    <a:pt x="24610" y="15202"/>
                  </a:lnTo>
                  <a:lnTo>
                    <a:pt x="24699" y="15389"/>
                  </a:lnTo>
                  <a:lnTo>
                    <a:pt x="24756" y="15486"/>
                  </a:lnTo>
                  <a:lnTo>
                    <a:pt x="24821" y="15592"/>
                  </a:lnTo>
                  <a:lnTo>
                    <a:pt x="24886" y="15689"/>
                  </a:lnTo>
                  <a:lnTo>
                    <a:pt x="24959" y="15795"/>
                  </a:lnTo>
                  <a:lnTo>
                    <a:pt x="25048" y="15892"/>
                  </a:lnTo>
                  <a:lnTo>
                    <a:pt x="25137" y="15998"/>
                  </a:lnTo>
                  <a:lnTo>
                    <a:pt x="25218" y="16079"/>
                  </a:lnTo>
                  <a:lnTo>
                    <a:pt x="25300" y="16152"/>
                  </a:lnTo>
                  <a:lnTo>
                    <a:pt x="25470" y="16282"/>
                  </a:lnTo>
                  <a:lnTo>
                    <a:pt x="25632" y="16395"/>
                  </a:lnTo>
                  <a:lnTo>
                    <a:pt x="25795" y="16485"/>
                  </a:lnTo>
                  <a:lnTo>
                    <a:pt x="25941" y="16566"/>
                  </a:lnTo>
                  <a:lnTo>
                    <a:pt x="26079" y="16623"/>
                  </a:lnTo>
                  <a:lnTo>
                    <a:pt x="26200" y="16663"/>
                  </a:lnTo>
                  <a:lnTo>
                    <a:pt x="26298" y="16704"/>
                  </a:lnTo>
                  <a:lnTo>
                    <a:pt x="26647" y="16647"/>
                  </a:lnTo>
                  <a:lnTo>
                    <a:pt x="27004" y="16606"/>
                  </a:lnTo>
                  <a:lnTo>
                    <a:pt x="27377" y="16558"/>
                  </a:lnTo>
                  <a:lnTo>
                    <a:pt x="27759" y="16525"/>
                  </a:lnTo>
                  <a:lnTo>
                    <a:pt x="27759" y="17053"/>
                  </a:lnTo>
                  <a:lnTo>
                    <a:pt x="26947" y="17053"/>
                  </a:lnTo>
                  <a:lnTo>
                    <a:pt x="26947" y="17231"/>
                  </a:lnTo>
                  <a:lnTo>
                    <a:pt x="26314" y="17231"/>
                  </a:lnTo>
                  <a:lnTo>
                    <a:pt x="26314" y="17394"/>
                  </a:lnTo>
                  <a:lnTo>
                    <a:pt x="25949" y="17434"/>
                  </a:lnTo>
                  <a:lnTo>
                    <a:pt x="25965" y="17507"/>
                  </a:lnTo>
                  <a:lnTo>
                    <a:pt x="25989" y="17605"/>
                  </a:lnTo>
                  <a:lnTo>
                    <a:pt x="26022" y="17718"/>
                  </a:lnTo>
                  <a:lnTo>
                    <a:pt x="26071" y="17848"/>
                  </a:lnTo>
                  <a:lnTo>
                    <a:pt x="26136" y="17986"/>
                  </a:lnTo>
                  <a:lnTo>
                    <a:pt x="26225" y="18132"/>
                  </a:lnTo>
                  <a:lnTo>
                    <a:pt x="26330" y="18287"/>
                  </a:lnTo>
                  <a:lnTo>
                    <a:pt x="26395" y="18360"/>
                  </a:lnTo>
                  <a:lnTo>
                    <a:pt x="26460" y="18433"/>
                  </a:lnTo>
                  <a:lnTo>
                    <a:pt x="26582" y="18546"/>
                  </a:lnTo>
                  <a:lnTo>
                    <a:pt x="26704" y="18652"/>
                  </a:lnTo>
                  <a:lnTo>
                    <a:pt x="26825" y="18733"/>
                  </a:lnTo>
                  <a:lnTo>
                    <a:pt x="26947" y="18798"/>
                  </a:lnTo>
                  <a:lnTo>
                    <a:pt x="27053" y="18855"/>
                  </a:lnTo>
                  <a:lnTo>
                    <a:pt x="27158" y="18895"/>
                  </a:lnTo>
                  <a:lnTo>
                    <a:pt x="27321" y="18952"/>
                  </a:lnTo>
                  <a:lnTo>
                    <a:pt x="27751" y="18895"/>
                  </a:lnTo>
                  <a:lnTo>
                    <a:pt x="28205" y="18838"/>
                  </a:lnTo>
                  <a:lnTo>
                    <a:pt x="28205" y="19285"/>
                  </a:lnTo>
                  <a:lnTo>
                    <a:pt x="27540" y="19285"/>
                  </a:lnTo>
                  <a:lnTo>
                    <a:pt x="27540" y="19439"/>
                  </a:lnTo>
                  <a:lnTo>
                    <a:pt x="27028" y="19439"/>
                  </a:lnTo>
                  <a:lnTo>
                    <a:pt x="27028" y="19569"/>
                  </a:lnTo>
                  <a:lnTo>
                    <a:pt x="26728" y="19601"/>
                  </a:lnTo>
                  <a:lnTo>
                    <a:pt x="26760" y="19739"/>
                  </a:lnTo>
                  <a:lnTo>
                    <a:pt x="26793" y="19837"/>
                  </a:lnTo>
                  <a:lnTo>
                    <a:pt x="26834" y="19942"/>
                  </a:lnTo>
                  <a:lnTo>
                    <a:pt x="26882" y="20056"/>
                  </a:lnTo>
                  <a:lnTo>
                    <a:pt x="26955" y="20170"/>
                  </a:lnTo>
                  <a:lnTo>
                    <a:pt x="27036" y="20291"/>
                  </a:lnTo>
                  <a:lnTo>
                    <a:pt x="27150" y="20413"/>
                  </a:lnTo>
                  <a:lnTo>
                    <a:pt x="27247" y="20510"/>
                  </a:lnTo>
                  <a:lnTo>
                    <a:pt x="27345" y="20592"/>
                  </a:lnTo>
                  <a:lnTo>
                    <a:pt x="27442" y="20657"/>
                  </a:lnTo>
                  <a:lnTo>
                    <a:pt x="27540" y="20713"/>
                  </a:lnTo>
                  <a:lnTo>
                    <a:pt x="27629" y="20754"/>
                  </a:lnTo>
                  <a:lnTo>
                    <a:pt x="27710" y="20795"/>
                  </a:lnTo>
                  <a:lnTo>
                    <a:pt x="27848" y="20843"/>
                  </a:lnTo>
                  <a:lnTo>
                    <a:pt x="28181" y="20795"/>
                  </a:lnTo>
                  <a:lnTo>
                    <a:pt x="28530" y="20754"/>
                  </a:lnTo>
                  <a:lnTo>
                    <a:pt x="28530" y="21217"/>
                  </a:lnTo>
                  <a:lnTo>
                    <a:pt x="27978" y="21217"/>
                  </a:lnTo>
                  <a:lnTo>
                    <a:pt x="27978" y="21346"/>
                  </a:lnTo>
                  <a:lnTo>
                    <a:pt x="27548" y="21346"/>
                  </a:lnTo>
                  <a:lnTo>
                    <a:pt x="27548" y="21452"/>
                  </a:lnTo>
                  <a:lnTo>
                    <a:pt x="27304" y="21476"/>
                  </a:lnTo>
                  <a:lnTo>
                    <a:pt x="27329" y="21598"/>
                  </a:lnTo>
                  <a:lnTo>
                    <a:pt x="27353" y="21671"/>
                  </a:lnTo>
                  <a:lnTo>
                    <a:pt x="27385" y="21760"/>
                  </a:lnTo>
                  <a:lnTo>
                    <a:pt x="27426" y="21858"/>
                  </a:lnTo>
                  <a:lnTo>
                    <a:pt x="27483" y="21955"/>
                  </a:lnTo>
                  <a:lnTo>
                    <a:pt x="27556" y="22061"/>
                  </a:lnTo>
                  <a:lnTo>
                    <a:pt x="27645" y="22158"/>
                  </a:lnTo>
                  <a:lnTo>
                    <a:pt x="27726" y="22239"/>
                  </a:lnTo>
                  <a:lnTo>
                    <a:pt x="27816" y="22304"/>
                  </a:lnTo>
                  <a:lnTo>
                    <a:pt x="27897" y="22361"/>
                  </a:lnTo>
                  <a:lnTo>
                    <a:pt x="27978" y="22410"/>
                  </a:lnTo>
                  <a:lnTo>
                    <a:pt x="28051" y="22442"/>
                  </a:lnTo>
                  <a:lnTo>
                    <a:pt x="28116" y="22475"/>
                  </a:lnTo>
                  <a:lnTo>
                    <a:pt x="28230" y="22515"/>
                  </a:lnTo>
                  <a:lnTo>
                    <a:pt x="28562" y="22467"/>
                  </a:lnTo>
                  <a:lnTo>
                    <a:pt x="28919" y="22426"/>
                  </a:lnTo>
                  <a:lnTo>
                    <a:pt x="28919" y="22751"/>
                  </a:lnTo>
                  <a:lnTo>
                    <a:pt x="28489" y="22751"/>
                  </a:lnTo>
                  <a:lnTo>
                    <a:pt x="28489" y="22848"/>
                  </a:lnTo>
                  <a:lnTo>
                    <a:pt x="28165" y="22848"/>
                  </a:lnTo>
                  <a:lnTo>
                    <a:pt x="28165" y="22929"/>
                  </a:lnTo>
                  <a:lnTo>
                    <a:pt x="27978" y="22954"/>
                  </a:lnTo>
                  <a:lnTo>
                    <a:pt x="27994" y="23043"/>
                  </a:lnTo>
                  <a:lnTo>
                    <a:pt x="28010" y="23100"/>
                  </a:lnTo>
                  <a:lnTo>
                    <a:pt x="28043" y="23173"/>
                  </a:lnTo>
                  <a:lnTo>
                    <a:pt x="28075" y="23246"/>
                  </a:lnTo>
                  <a:lnTo>
                    <a:pt x="28116" y="23319"/>
                  </a:lnTo>
                  <a:lnTo>
                    <a:pt x="28173" y="23392"/>
                  </a:lnTo>
                  <a:lnTo>
                    <a:pt x="28238" y="23473"/>
                  </a:lnTo>
                  <a:lnTo>
                    <a:pt x="28303" y="23530"/>
                  </a:lnTo>
                  <a:lnTo>
                    <a:pt x="28368" y="23587"/>
                  </a:lnTo>
                  <a:lnTo>
                    <a:pt x="28432" y="23627"/>
                  </a:lnTo>
                  <a:lnTo>
                    <a:pt x="28489" y="23660"/>
                  </a:lnTo>
                  <a:lnTo>
                    <a:pt x="28603" y="23716"/>
                  </a:lnTo>
                  <a:lnTo>
                    <a:pt x="28684" y="23741"/>
                  </a:lnTo>
                  <a:lnTo>
                    <a:pt x="28968" y="23708"/>
                  </a:lnTo>
                  <a:lnTo>
                    <a:pt x="29277" y="23676"/>
                  </a:lnTo>
                  <a:lnTo>
                    <a:pt x="29277" y="23854"/>
                  </a:lnTo>
                  <a:lnTo>
                    <a:pt x="28968" y="23854"/>
                  </a:lnTo>
                  <a:lnTo>
                    <a:pt x="28968" y="23927"/>
                  </a:lnTo>
                  <a:lnTo>
                    <a:pt x="28733" y="23927"/>
                  </a:lnTo>
                  <a:lnTo>
                    <a:pt x="28733" y="23984"/>
                  </a:lnTo>
                  <a:lnTo>
                    <a:pt x="28603" y="24001"/>
                  </a:lnTo>
                  <a:lnTo>
                    <a:pt x="28619" y="24065"/>
                  </a:lnTo>
                  <a:lnTo>
                    <a:pt x="28643" y="24155"/>
                  </a:lnTo>
                  <a:lnTo>
                    <a:pt x="28668" y="24203"/>
                  </a:lnTo>
                  <a:lnTo>
                    <a:pt x="28700" y="24260"/>
                  </a:lnTo>
                  <a:lnTo>
                    <a:pt x="28741" y="24317"/>
                  </a:lnTo>
                  <a:lnTo>
                    <a:pt x="28790" y="24374"/>
                  </a:lnTo>
                  <a:lnTo>
                    <a:pt x="28838" y="24414"/>
                  </a:lnTo>
                  <a:lnTo>
                    <a:pt x="28879" y="24455"/>
                  </a:lnTo>
                  <a:lnTo>
                    <a:pt x="28968" y="24504"/>
                  </a:lnTo>
                  <a:lnTo>
                    <a:pt x="29049" y="24544"/>
                  </a:lnTo>
                  <a:lnTo>
                    <a:pt x="29106" y="24569"/>
                  </a:lnTo>
                  <a:lnTo>
                    <a:pt x="29325" y="24536"/>
                  </a:lnTo>
                  <a:lnTo>
                    <a:pt x="29553" y="24512"/>
                  </a:lnTo>
                  <a:lnTo>
                    <a:pt x="29553" y="24707"/>
                  </a:lnTo>
                  <a:lnTo>
                    <a:pt x="29350" y="24707"/>
                  </a:lnTo>
                  <a:lnTo>
                    <a:pt x="29350" y="24755"/>
                  </a:lnTo>
                  <a:lnTo>
                    <a:pt x="29187" y="24755"/>
                  </a:lnTo>
                  <a:lnTo>
                    <a:pt x="29187" y="24796"/>
                  </a:lnTo>
                  <a:lnTo>
                    <a:pt x="29098" y="24804"/>
                  </a:lnTo>
                  <a:lnTo>
                    <a:pt x="29171" y="24910"/>
                  </a:lnTo>
                  <a:lnTo>
                    <a:pt x="29277" y="25023"/>
                  </a:lnTo>
                  <a:lnTo>
                    <a:pt x="29406" y="25145"/>
                  </a:lnTo>
                  <a:lnTo>
                    <a:pt x="29479" y="25210"/>
                  </a:lnTo>
                  <a:lnTo>
                    <a:pt x="29561" y="25275"/>
                  </a:lnTo>
                  <a:lnTo>
                    <a:pt x="29658" y="25340"/>
                  </a:lnTo>
                  <a:lnTo>
                    <a:pt x="29755" y="25397"/>
                  </a:lnTo>
                  <a:lnTo>
                    <a:pt x="29853" y="25453"/>
                  </a:lnTo>
                  <a:lnTo>
                    <a:pt x="29942" y="25494"/>
                  </a:lnTo>
                  <a:lnTo>
                    <a:pt x="29942" y="25746"/>
                  </a:lnTo>
                  <a:lnTo>
                    <a:pt x="30015" y="25770"/>
                  </a:lnTo>
                  <a:lnTo>
                    <a:pt x="30015" y="25908"/>
                  </a:lnTo>
                  <a:lnTo>
                    <a:pt x="30072" y="25924"/>
                  </a:lnTo>
                  <a:lnTo>
                    <a:pt x="30113" y="25940"/>
                  </a:lnTo>
                  <a:lnTo>
                    <a:pt x="30218" y="25940"/>
                  </a:lnTo>
                  <a:lnTo>
                    <a:pt x="30259" y="25932"/>
                  </a:lnTo>
                  <a:lnTo>
                    <a:pt x="30324" y="25908"/>
                  </a:lnTo>
                  <a:lnTo>
                    <a:pt x="30324" y="25770"/>
                  </a:lnTo>
                  <a:lnTo>
                    <a:pt x="30397" y="25746"/>
                  </a:lnTo>
                  <a:lnTo>
                    <a:pt x="30397" y="25478"/>
                  </a:lnTo>
                  <a:lnTo>
                    <a:pt x="30567" y="25380"/>
                  </a:lnTo>
                  <a:lnTo>
                    <a:pt x="30746" y="25259"/>
                  </a:lnTo>
                  <a:lnTo>
                    <a:pt x="30900" y="25145"/>
                  </a:lnTo>
                  <a:lnTo>
                    <a:pt x="31038" y="25023"/>
                  </a:lnTo>
                  <a:lnTo>
                    <a:pt x="31151" y="24910"/>
                  </a:lnTo>
                  <a:lnTo>
                    <a:pt x="31249" y="24804"/>
                  </a:lnTo>
                  <a:lnTo>
                    <a:pt x="31151" y="24796"/>
                  </a:lnTo>
                  <a:lnTo>
                    <a:pt x="31151" y="24755"/>
                  </a:lnTo>
                  <a:lnTo>
                    <a:pt x="30989" y="24755"/>
                  </a:lnTo>
                  <a:lnTo>
                    <a:pt x="30989" y="24707"/>
                  </a:lnTo>
                  <a:lnTo>
                    <a:pt x="30786" y="24707"/>
                  </a:lnTo>
                  <a:lnTo>
                    <a:pt x="30786" y="24512"/>
                  </a:lnTo>
                  <a:lnTo>
                    <a:pt x="31013" y="24536"/>
                  </a:lnTo>
                  <a:lnTo>
                    <a:pt x="31233" y="24569"/>
                  </a:lnTo>
                  <a:lnTo>
                    <a:pt x="31289" y="24544"/>
                  </a:lnTo>
                  <a:lnTo>
                    <a:pt x="31354" y="24512"/>
                  </a:lnTo>
                  <a:lnTo>
                    <a:pt x="31427" y="24471"/>
                  </a:lnTo>
                  <a:lnTo>
                    <a:pt x="31500" y="24414"/>
                  </a:lnTo>
                  <a:lnTo>
                    <a:pt x="31557" y="24358"/>
                  </a:lnTo>
                  <a:lnTo>
                    <a:pt x="31606" y="24293"/>
                  </a:lnTo>
                  <a:lnTo>
                    <a:pt x="31647" y="24236"/>
                  </a:lnTo>
                  <a:lnTo>
                    <a:pt x="31679" y="24179"/>
                  </a:lnTo>
                  <a:lnTo>
                    <a:pt x="31720" y="24074"/>
                  </a:lnTo>
                  <a:lnTo>
                    <a:pt x="31736" y="24001"/>
                  </a:lnTo>
                  <a:lnTo>
                    <a:pt x="31606" y="23984"/>
                  </a:lnTo>
                  <a:lnTo>
                    <a:pt x="31606" y="23927"/>
                  </a:lnTo>
                  <a:lnTo>
                    <a:pt x="31371" y="23927"/>
                  </a:lnTo>
                  <a:lnTo>
                    <a:pt x="31371" y="23854"/>
                  </a:lnTo>
                  <a:lnTo>
                    <a:pt x="31070" y="23854"/>
                  </a:lnTo>
                  <a:lnTo>
                    <a:pt x="31070" y="23676"/>
                  </a:lnTo>
                  <a:lnTo>
                    <a:pt x="31371" y="23708"/>
                  </a:lnTo>
                  <a:lnTo>
                    <a:pt x="31655" y="23741"/>
                  </a:lnTo>
                  <a:lnTo>
                    <a:pt x="31736" y="23716"/>
                  </a:lnTo>
                  <a:lnTo>
                    <a:pt x="31825" y="23668"/>
                  </a:lnTo>
                  <a:lnTo>
                    <a:pt x="31923" y="23611"/>
                  </a:lnTo>
                  <a:lnTo>
                    <a:pt x="32028" y="23530"/>
                  </a:lnTo>
                  <a:lnTo>
                    <a:pt x="32109" y="23449"/>
                  </a:lnTo>
                  <a:lnTo>
                    <a:pt x="32182" y="23359"/>
                  </a:lnTo>
                  <a:lnTo>
                    <a:pt x="32239" y="23278"/>
                  </a:lnTo>
                  <a:lnTo>
                    <a:pt x="32280" y="23197"/>
                  </a:lnTo>
                  <a:lnTo>
                    <a:pt x="32312" y="23124"/>
                  </a:lnTo>
                  <a:lnTo>
                    <a:pt x="32336" y="23051"/>
                  </a:lnTo>
                  <a:lnTo>
                    <a:pt x="32361" y="22954"/>
                  </a:lnTo>
                  <a:lnTo>
                    <a:pt x="32174" y="22929"/>
                  </a:lnTo>
                  <a:lnTo>
                    <a:pt x="32174" y="22848"/>
                  </a:lnTo>
                  <a:lnTo>
                    <a:pt x="31849" y="22848"/>
                  </a:lnTo>
                  <a:lnTo>
                    <a:pt x="31849" y="22751"/>
                  </a:lnTo>
                  <a:lnTo>
                    <a:pt x="31427" y="22751"/>
                  </a:lnTo>
                  <a:lnTo>
                    <a:pt x="31427" y="22426"/>
                  </a:lnTo>
                  <a:lnTo>
                    <a:pt x="31776" y="22467"/>
                  </a:lnTo>
                  <a:lnTo>
                    <a:pt x="32109" y="22515"/>
                  </a:lnTo>
                  <a:lnTo>
                    <a:pt x="32215" y="22475"/>
                  </a:lnTo>
                  <a:lnTo>
                    <a:pt x="32336" y="22418"/>
                  </a:lnTo>
                  <a:lnTo>
                    <a:pt x="32466" y="22337"/>
                  </a:lnTo>
                  <a:lnTo>
                    <a:pt x="32531" y="22288"/>
                  </a:lnTo>
                  <a:lnTo>
                    <a:pt x="32604" y="22231"/>
                  </a:lnTo>
                  <a:lnTo>
                    <a:pt x="32710" y="22126"/>
                  </a:lnTo>
                  <a:lnTo>
                    <a:pt x="32799" y="22012"/>
                  </a:lnTo>
                  <a:lnTo>
                    <a:pt x="32872" y="21907"/>
                  </a:lnTo>
                  <a:lnTo>
                    <a:pt x="32929" y="21801"/>
                  </a:lnTo>
                  <a:lnTo>
                    <a:pt x="32970" y="21704"/>
                  </a:lnTo>
                  <a:lnTo>
                    <a:pt x="33002" y="21614"/>
                  </a:lnTo>
                  <a:lnTo>
                    <a:pt x="33043" y="21476"/>
                  </a:lnTo>
                  <a:lnTo>
                    <a:pt x="32791" y="21452"/>
                  </a:lnTo>
                  <a:lnTo>
                    <a:pt x="32791" y="21346"/>
                  </a:lnTo>
                  <a:lnTo>
                    <a:pt x="32361" y="21346"/>
                  </a:lnTo>
                  <a:lnTo>
                    <a:pt x="32361" y="21217"/>
                  </a:lnTo>
                  <a:lnTo>
                    <a:pt x="31809" y="21217"/>
                  </a:lnTo>
                  <a:lnTo>
                    <a:pt x="31809" y="20754"/>
                  </a:lnTo>
                  <a:lnTo>
                    <a:pt x="32166" y="20795"/>
                  </a:lnTo>
                  <a:lnTo>
                    <a:pt x="32499" y="20843"/>
                  </a:lnTo>
                  <a:lnTo>
                    <a:pt x="32621" y="20795"/>
                  </a:lnTo>
                  <a:lnTo>
                    <a:pt x="32767" y="20722"/>
                  </a:lnTo>
                  <a:lnTo>
                    <a:pt x="32840" y="20681"/>
                  </a:lnTo>
                  <a:lnTo>
                    <a:pt x="32921" y="20632"/>
                  </a:lnTo>
                  <a:lnTo>
                    <a:pt x="33002" y="20567"/>
                  </a:lnTo>
                  <a:lnTo>
                    <a:pt x="33083" y="20502"/>
                  </a:lnTo>
                  <a:lnTo>
                    <a:pt x="33148" y="20437"/>
                  </a:lnTo>
                  <a:lnTo>
                    <a:pt x="33213" y="20372"/>
                  </a:lnTo>
                  <a:lnTo>
                    <a:pt x="33319" y="20243"/>
                  </a:lnTo>
                  <a:lnTo>
                    <a:pt x="33408" y="20113"/>
                  </a:lnTo>
                  <a:lnTo>
                    <a:pt x="33481" y="19983"/>
                  </a:lnTo>
                  <a:lnTo>
                    <a:pt x="33530" y="19869"/>
                  </a:lnTo>
                  <a:lnTo>
                    <a:pt x="33570" y="19764"/>
                  </a:lnTo>
                  <a:lnTo>
                    <a:pt x="33595" y="19666"/>
                  </a:lnTo>
                  <a:lnTo>
                    <a:pt x="33611" y="19601"/>
                  </a:lnTo>
                  <a:lnTo>
                    <a:pt x="33310" y="19569"/>
                  </a:lnTo>
                  <a:lnTo>
                    <a:pt x="33310" y="19439"/>
                  </a:lnTo>
                  <a:lnTo>
                    <a:pt x="32799" y="19439"/>
                  </a:lnTo>
                  <a:lnTo>
                    <a:pt x="32799" y="19285"/>
                  </a:lnTo>
                  <a:lnTo>
                    <a:pt x="32134" y="19285"/>
                  </a:lnTo>
                  <a:lnTo>
                    <a:pt x="32134" y="18838"/>
                  </a:lnTo>
                  <a:lnTo>
                    <a:pt x="32596" y="18895"/>
                  </a:lnTo>
                  <a:lnTo>
                    <a:pt x="33018" y="18952"/>
                  </a:lnTo>
                  <a:lnTo>
                    <a:pt x="33172" y="18895"/>
                  </a:lnTo>
                  <a:lnTo>
                    <a:pt x="33351" y="18814"/>
                  </a:lnTo>
                  <a:lnTo>
                    <a:pt x="33448" y="18757"/>
                  </a:lnTo>
                  <a:lnTo>
                    <a:pt x="33546" y="18701"/>
                  </a:lnTo>
                  <a:lnTo>
                    <a:pt x="33643" y="18627"/>
                  </a:lnTo>
                  <a:lnTo>
                    <a:pt x="33741" y="18546"/>
                  </a:lnTo>
                  <a:lnTo>
                    <a:pt x="33830" y="18465"/>
                  </a:lnTo>
                  <a:lnTo>
                    <a:pt x="33903" y="18384"/>
                  </a:lnTo>
                  <a:lnTo>
                    <a:pt x="33976" y="18303"/>
                  </a:lnTo>
                  <a:lnTo>
                    <a:pt x="34041" y="18222"/>
                  </a:lnTo>
                  <a:lnTo>
                    <a:pt x="34146" y="18059"/>
                  </a:lnTo>
                  <a:lnTo>
                    <a:pt x="34228" y="17905"/>
                  </a:lnTo>
                  <a:lnTo>
                    <a:pt x="34293" y="17759"/>
                  </a:lnTo>
                  <a:lnTo>
                    <a:pt x="34333" y="17629"/>
                  </a:lnTo>
                  <a:lnTo>
                    <a:pt x="34366" y="17516"/>
                  </a:lnTo>
                  <a:lnTo>
                    <a:pt x="34390" y="17434"/>
                  </a:lnTo>
                  <a:lnTo>
                    <a:pt x="34025" y="17394"/>
                  </a:lnTo>
                  <a:lnTo>
                    <a:pt x="34025" y="17231"/>
                  </a:lnTo>
                  <a:lnTo>
                    <a:pt x="33392" y="17231"/>
                  </a:lnTo>
                  <a:lnTo>
                    <a:pt x="33392" y="17053"/>
                  </a:lnTo>
                  <a:lnTo>
                    <a:pt x="32580" y="17053"/>
                  </a:lnTo>
                  <a:lnTo>
                    <a:pt x="32580" y="16517"/>
                  </a:lnTo>
                  <a:lnTo>
                    <a:pt x="32961" y="16558"/>
                  </a:lnTo>
                  <a:lnTo>
                    <a:pt x="33335" y="16606"/>
                  </a:lnTo>
                  <a:lnTo>
                    <a:pt x="33692" y="16647"/>
                  </a:lnTo>
                  <a:lnTo>
                    <a:pt x="34041" y="16704"/>
                  </a:lnTo>
                  <a:lnTo>
                    <a:pt x="34244" y="16623"/>
                  </a:lnTo>
                  <a:lnTo>
                    <a:pt x="34366" y="16566"/>
                  </a:lnTo>
                  <a:lnTo>
                    <a:pt x="34487" y="16509"/>
                  </a:lnTo>
                  <a:lnTo>
                    <a:pt x="34617" y="16436"/>
                  </a:lnTo>
                  <a:lnTo>
                    <a:pt x="34747" y="16347"/>
                  </a:lnTo>
                  <a:lnTo>
                    <a:pt x="34885" y="16249"/>
                  </a:lnTo>
                  <a:lnTo>
                    <a:pt x="35015" y="16144"/>
                  </a:lnTo>
                  <a:lnTo>
                    <a:pt x="35129" y="16038"/>
                  </a:lnTo>
                  <a:lnTo>
                    <a:pt x="35234" y="15925"/>
                  </a:lnTo>
                  <a:lnTo>
                    <a:pt x="35331" y="15819"/>
                  </a:lnTo>
                  <a:lnTo>
                    <a:pt x="35413" y="15706"/>
                  </a:lnTo>
                  <a:lnTo>
                    <a:pt x="35494" y="15600"/>
                  </a:lnTo>
                  <a:lnTo>
                    <a:pt x="35559" y="15486"/>
                  </a:lnTo>
                  <a:lnTo>
                    <a:pt x="35624" y="15381"/>
                  </a:lnTo>
                  <a:lnTo>
                    <a:pt x="35672" y="15275"/>
                  </a:lnTo>
                  <a:lnTo>
                    <a:pt x="35762" y="15081"/>
                  </a:lnTo>
                  <a:lnTo>
                    <a:pt x="35818" y="14902"/>
                  </a:lnTo>
                  <a:lnTo>
                    <a:pt x="35867" y="14756"/>
                  </a:lnTo>
                  <a:lnTo>
                    <a:pt x="35891" y="14634"/>
                  </a:lnTo>
                  <a:lnTo>
                    <a:pt x="35404" y="14577"/>
                  </a:lnTo>
                  <a:lnTo>
                    <a:pt x="35404" y="14366"/>
                  </a:lnTo>
                  <a:lnTo>
                    <a:pt x="34544" y="14366"/>
                  </a:lnTo>
                  <a:lnTo>
                    <a:pt x="34544" y="14115"/>
                  </a:lnTo>
                  <a:lnTo>
                    <a:pt x="33440" y="14115"/>
                  </a:lnTo>
                  <a:lnTo>
                    <a:pt x="33440" y="13327"/>
                  </a:lnTo>
                  <a:lnTo>
                    <a:pt x="34017" y="13384"/>
                  </a:lnTo>
                  <a:lnTo>
                    <a:pt x="34577" y="13449"/>
                  </a:lnTo>
                  <a:lnTo>
                    <a:pt x="35112" y="13522"/>
                  </a:lnTo>
                  <a:lnTo>
                    <a:pt x="35632" y="13595"/>
                  </a:lnTo>
                  <a:lnTo>
                    <a:pt x="35770" y="13547"/>
                  </a:lnTo>
                  <a:lnTo>
                    <a:pt x="35924" y="13482"/>
                  </a:lnTo>
                  <a:lnTo>
                    <a:pt x="36086" y="13409"/>
                  </a:lnTo>
                  <a:lnTo>
                    <a:pt x="36265" y="13319"/>
                  </a:lnTo>
                  <a:lnTo>
                    <a:pt x="36443" y="13222"/>
                  </a:lnTo>
                  <a:lnTo>
                    <a:pt x="36630" y="13100"/>
                  </a:lnTo>
                  <a:lnTo>
                    <a:pt x="36825" y="12962"/>
                  </a:lnTo>
                  <a:lnTo>
                    <a:pt x="37012" y="12808"/>
                  </a:lnTo>
                  <a:lnTo>
                    <a:pt x="37174" y="12654"/>
                  </a:lnTo>
                  <a:lnTo>
                    <a:pt x="37320" y="12508"/>
                  </a:lnTo>
                  <a:lnTo>
                    <a:pt x="37458" y="12345"/>
                  </a:lnTo>
                  <a:lnTo>
                    <a:pt x="37572" y="12191"/>
                  </a:lnTo>
                  <a:lnTo>
                    <a:pt x="37685" y="12037"/>
                  </a:lnTo>
                  <a:lnTo>
                    <a:pt x="37783" y="11883"/>
                  </a:lnTo>
                  <a:lnTo>
                    <a:pt x="37864" y="11737"/>
                  </a:lnTo>
                  <a:lnTo>
                    <a:pt x="37937" y="11591"/>
                  </a:lnTo>
                  <a:lnTo>
                    <a:pt x="38002" y="11444"/>
                  </a:lnTo>
                  <a:lnTo>
                    <a:pt x="38059" y="11306"/>
                  </a:lnTo>
                  <a:lnTo>
                    <a:pt x="38148" y="11055"/>
                  </a:lnTo>
                  <a:lnTo>
                    <a:pt x="38213" y="10844"/>
                  </a:lnTo>
                  <a:lnTo>
                    <a:pt x="38245" y="10673"/>
                  </a:lnTo>
                  <a:lnTo>
                    <a:pt x="37555" y="10600"/>
                  </a:lnTo>
                  <a:lnTo>
                    <a:pt x="37555" y="10300"/>
                  </a:lnTo>
                  <a:lnTo>
                    <a:pt x="36346" y="10300"/>
                  </a:lnTo>
                  <a:lnTo>
                    <a:pt x="36346" y="9951"/>
                  </a:lnTo>
                  <a:lnTo>
                    <a:pt x="34788" y="9951"/>
                  </a:lnTo>
                  <a:lnTo>
                    <a:pt x="34788" y="8758"/>
                  </a:lnTo>
                  <a:lnTo>
                    <a:pt x="35266" y="8815"/>
                  </a:lnTo>
                  <a:lnTo>
                    <a:pt x="35729" y="8863"/>
                  </a:lnTo>
                  <a:lnTo>
                    <a:pt x="36614" y="8985"/>
                  </a:lnTo>
                  <a:lnTo>
                    <a:pt x="36784" y="8928"/>
                  </a:lnTo>
                  <a:lnTo>
                    <a:pt x="36963" y="8863"/>
                  </a:lnTo>
                  <a:lnTo>
                    <a:pt x="37158" y="8782"/>
                  </a:lnTo>
                  <a:lnTo>
                    <a:pt x="37361" y="8685"/>
                  </a:lnTo>
                  <a:lnTo>
                    <a:pt x="37580" y="8571"/>
                  </a:lnTo>
                  <a:lnTo>
                    <a:pt x="37799" y="8441"/>
                  </a:lnTo>
                  <a:lnTo>
                    <a:pt x="38018" y="8287"/>
                  </a:lnTo>
                  <a:lnTo>
                    <a:pt x="38245" y="8117"/>
                  </a:lnTo>
                  <a:lnTo>
                    <a:pt x="38440" y="7946"/>
                  </a:lnTo>
                  <a:lnTo>
                    <a:pt x="38610" y="7776"/>
                  </a:lnTo>
                  <a:lnTo>
                    <a:pt x="38765" y="7605"/>
                  </a:lnTo>
                  <a:lnTo>
                    <a:pt x="38911" y="7435"/>
                  </a:lnTo>
                  <a:lnTo>
                    <a:pt x="39041" y="7264"/>
                  </a:lnTo>
                  <a:lnTo>
                    <a:pt x="39154" y="7094"/>
                  </a:lnTo>
                  <a:lnTo>
                    <a:pt x="39252" y="6932"/>
                  </a:lnTo>
                  <a:lnTo>
                    <a:pt x="39341" y="6761"/>
                  </a:lnTo>
                  <a:lnTo>
                    <a:pt x="39414" y="6607"/>
                  </a:lnTo>
                  <a:lnTo>
                    <a:pt x="39479" y="6453"/>
                  </a:lnTo>
                  <a:lnTo>
                    <a:pt x="39536" y="6315"/>
                  </a:lnTo>
                  <a:lnTo>
                    <a:pt x="39584" y="6177"/>
                  </a:lnTo>
                  <a:lnTo>
                    <a:pt x="39657" y="5941"/>
                  </a:lnTo>
                  <a:lnTo>
                    <a:pt x="39706" y="5755"/>
                  </a:lnTo>
                  <a:lnTo>
                    <a:pt x="38919" y="5682"/>
                  </a:lnTo>
                  <a:lnTo>
                    <a:pt x="38919" y="5292"/>
                  </a:lnTo>
                  <a:lnTo>
                    <a:pt x="38716" y="5292"/>
                  </a:lnTo>
                  <a:lnTo>
                    <a:pt x="38716" y="4846"/>
                  </a:lnTo>
                  <a:lnTo>
                    <a:pt x="39519" y="5041"/>
                  </a:lnTo>
                  <a:lnTo>
                    <a:pt x="40315" y="5243"/>
                  </a:lnTo>
                  <a:lnTo>
                    <a:pt x="41118" y="5446"/>
                  </a:lnTo>
                  <a:lnTo>
                    <a:pt x="41914" y="5666"/>
                  </a:lnTo>
                  <a:lnTo>
                    <a:pt x="42117" y="5722"/>
                  </a:lnTo>
                  <a:lnTo>
                    <a:pt x="42312" y="5771"/>
                  </a:lnTo>
                  <a:lnTo>
                    <a:pt x="42514" y="5812"/>
                  </a:lnTo>
                  <a:lnTo>
                    <a:pt x="42717" y="5852"/>
                  </a:lnTo>
                  <a:lnTo>
                    <a:pt x="42717" y="7321"/>
                  </a:lnTo>
                  <a:lnTo>
                    <a:pt x="42003" y="7321"/>
                  </a:lnTo>
                  <a:lnTo>
                    <a:pt x="42003" y="7459"/>
                  </a:lnTo>
                  <a:lnTo>
                    <a:pt x="41467" y="7459"/>
                  </a:lnTo>
                  <a:lnTo>
                    <a:pt x="41467" y="7605"/>
                  </a:lnTo>
                  <a:lnTo>
                    <a:pt x="41167" y="7630"/>
                  </a:lnTo>
                  <a:lnTo>
                    <a:pt x="41200" y="7768"/>
                  </a:lnTo>
                  <a:lnTo>
                    <a:pt x="41232" y="7857"/>
                  </a:lnTo>
                  <a:lnTo>
                    <a:pt x="41273" y="7962"/>
                  </a:lnTo>
                  <a:lnTo>
                    <a:pt x="41329" y="8076"/>
                  </a:lnTo>
                  <a:lnTo>
                    <a:pt x="41394" y="8190"/>
                  </a:lnTo>
                  <a:lnTo>
                    <a:pt x="41492" y="8311"/>
                  </a:lnTo>
                  <a:lnTo>
                    <a:pt x="41597" y="8425"/>
                  </a:lnTo>
                  <a:lnTo>
                    <a:pt x="41703" y="8514"/>
                  </a:lnTo>
                  <a:lnTo>
                    <a:pt x="41808" y="8596"/>
                  </a:lnTo>
                  <a:lnTo>
                    <a:pt x="41906" y="8660"/>
                  </a:lnTo>
                  <a:lnTo>
                    <a:pt x="42011" y="8717"/>
                  </a:lnTo>
                  <a:lnTo>
                    <a:pt x="42101" y="8758"/>
                  </a:lnTo>
                  <a:lnTo>
                    <a:pt x="42190" y="8790"/>
                  </a:lnTo>
                  <a:lnTo>
                    <a:pt x="42328" y="8839"/>
                  </a:lnTo>
                  <a:lnTo>
                    <a:pt x="42839" y="8774"/>
                  </a:lnTo>
                  <a:lnTo>
                    <a:pt x="43399" y="8717"/>
                  </a:lnTo>
                  <a:lnTo>
                    <a:pt x="43399" y="9318"/>
                  </a:lnTo>
                  <a:lnTo>
                    <a:pt x="43342" y="9237"/>
                  </a:lnTo>
                  <a:lnTo>
                    <a:pt x="43350" y="9480"/>
                  </a:lnTo>
                  <a:lnTo>
                    <a:pt x="42920" y="9480"/>
                  </a:lnTo>
                  <a:lnTo>
                    <a:pt x="42920" y="9561"/>
                  </a:lnTo>
                  <a:lnTo>
                    <a:pt x="42563" y="9561"/>
                  </a:lnTo>
                  <a:lnTo>
                    <a:pt x="42563" y="9659"/>
                  </a:lnTo>
                  <a:lnTo>
                    <a:pt x="42368" y="9683"/>
                  </a:lnTo>
                  <a:lnTo>
                    <a:pt x="42393" y="9772"/>
                  </a:lnTo>
                  <a:lnTo>
                    <a:pt x="42409" y="9829"/>
                  </a:lnTo>
                  <a:lnTo>
                    <a:pt x="42441" y="9902"/>
                  </a:lnTo>
                  <a:lnTo>
                    <a:pt x="42474" y="9975"/>
                  </a:lnTo>
                  <a:lnTo>
                    <a:pt x="42523" y="10048"/>
                  </a:lnTo>
                  <a:lnTo>
                    <a:pt x="42579" y="10130"/>
                  </a:lnTo>
                  <a:lnTo>
                    <a:pt x="42652" y="10211"/>
                  </a:lnTo>
                  <a:lnTo>
                    <a:pt x="42725" y="10268"/>
                  </a:lnTo>
                  <a:lnTo>
                    <a:pt x="42790" y="10316"/>
                  </a:lnTo>
                  <a:lnTo>
                    <a:pt x="42863" y="10365"/>
                  </a:lnTo>
                  <a:lnTo>
                    <a:pt x="42928" y="10397"/>
                  </a:lnTo>
                  <a:lnTo>
                    <a:pt x="43042" y="10454"/>
                  </a:lnTo>
                  <a:lnTo>
                    <a:pt x="43139" y="10479"/>
                  </a:lnTo>
                  <a:lnTo>
                    <a:pt x="43553" y="10430"/>
                  </a:lnTo>
                  <a:lnTo>
                    <a:pt x="43659" y="10625"/>
                  </a:lnTo>
                  <a:lnTo>
                    <a:pt x="43537" y="10625"/>
                  </a:lnTo>
                  <a:lnTo>
                    <a:pt x="43537" y="10698"/>
                  </a:lnTo>
                  <a:lnTo>
                    <a:pt x="43294" y="10698"/>
                  </a:lnTo>
                  <a:lnTo>
                    <a:pt x="43294" y="10755"/>
                  </a:lnTo>
                  <a:lnTo>
                    <a:pt x="43164" y="10771"/>
                  </a:lnTo>
                  <a:lnTo>
                    <a:pt x="43277" y="10917"/>
                  </a:lnTo>
                  <a:lnTo>
                    <a:pt x="43342" y="11006"/>
                  </a:lnTo>
                  <a:lnTo>
                    <a:pt x="43423" y="11087"/>
                  </a:lnTo>
                  <a:lnTo>
                    <a:pt x="43513" y="11177"/>
                  </a:lnTo>
                  <a:lnTo>
                    <a:pt x="43610" y="11274"/>
                  </a:lnTo>
                  <a:lnTo>
                    <a:pt x="43724" y="11363"/>
                  </a:lnTo>
                  <a:lnTo>
                    <a:pt x="43846" y="11461"/>
                  </a:lnTo>
                  <a:lnTo>
                    <a:pt x="43975" y="11542"/>
                  </a:lnTo>
                  <a:lnTo>
                    <a:pt x="44097" y="11623"/>
                  </a:lnTo>
                  <a:lnTo>
                    <a:pt x="44219" y="11688"/>
                  </a:lnTo>
                  <a:lnTo>
                    <a:pt x="44341" y="11745"/>
                  </a:lnTo>
                  <a:lnTo>
                    <a:pt x="44560" y="11842"/>
                  </a:lnTo>
                  <a:lnTo>
                    <a:pt x="44746" y="11907"/>
                  </a:lnTo>
                  <a:lnTo>
                    <a:pt x="44876" y="11850"/>
                  </a:lnTo>
                  <a:lnTo>
                    <a:pt x="45071" y="11948"/>
                  </a:lnTo>
                  <a:lnTo>
                    <a:pt x="45274" y="12029"/>
                  </a:lnTo>
                  <a:lnTo>
                    <a:pt x="45469" y="12086"/>
                  </a:lnTo>
                  <a:lnTo>
                    <a:pt x="45664" y="12134"/>
                  </a:lnTo>
                  <a:lnTo>
                    <a:pt x="45842" y="12167"/>
                  </a:lnTo>
                  <a:lnTo>
                    <a:pt x="46021" y="12183"/>
                  </a:lnTo>
                  <a:lnTo>
                    <a:pt x="46175" y="12191"/>
                  </a:lnTo>
                  <a:lnTo>
                    <a:pt x="46321" y="12199"/>
                  </a:lnTo>
                  <a:lnTo>
                    <a:pt x="46086" y="12264"/>
                  </a:lnTo>
                  <a:lnTo>
                    <a:pt x="46037" y="12321"/>
                  </a:lnTo>
                  <a:lnTo>
                    <a:pt x="45988" y="12386"/>
                  </a:lnTo>
                  <a:lnTo>
                    <a:pt x="45923" y="12459"/>
                  </a:lnTo>
                  <a:lnTo>
                    <a:pt x="45842" y="12540"/>
                  </a:lnTo>
                  <a:lnTo>
                    <a:pt x="45745" y="12621"/>
                  </a:lnTo>
                  <a:lnTo>
                    <a:pt x="45631" y="12686"/>
                  </a:lnTo>
                  <a:lnTo>
                    <a:pt x="45574" y="12719"/>
                  </a:lnTo>
                  <a:lnTo>
                    <a:pt x="45518" y="12735"/>
                  </a:lnTo>
                  <a:lnTo>
                    <a:pt x="45518" y="12735"/>
                  </a:lnTo>
                  <a:lnTo>
                    <a:pt x="45696" y="12410"/>
                  </a:lnTo>
                  <a:lnTo>
                    <a:pt x="45696" y="12410"/>
                  </a:lnTo>
                  <a:lnTo>
                    <a:pt x="45201" y="12621"/>
                  </a:lnTo>
                  <a:lnTo>
                    <a:pt x="45128" y="12678"/>
                  </a:lnTo>
                  <a:lnTo>
                    <a:pt x="44957" y="12808"/>
                  </a:lnTo>
                  <a:lnTo>
                    <a:pt x="44771" y="12938"/>
                  </a:lnTo>
                  <a:lnTo>
                    <a:pt x="44698" y="12987"/>
                  </a:lnTo>
                  <a:lnTo>
                    <a:pt x="44665" y="12995"/>
                  </a:lnTo>
                  <a:lnTo>
                    <a:pt x="44649" y="13003"/>
                  </a:lnTo>
                  <a:lnTo>
                    <a:pt x="44876" y="12662"/>
                  </a:lnTo>
                  <a:lnTo>
                    <a:pt x="44186" y="12711"/>
                  </a:lnTo>
                  <a:lnTo>
                    <a:pt x="43902" y="12905"/>
                  </a:lnTo>
                  <a:lnTo>
                    <a:pt x="43919" y="12776"/>
                  </a:lnTo>
                  <a:lnTo>
                    <a:pt x="43505" y="12654"/>
                  </a:lnTo>
                  <a:lnTo>
                    <a:pt x="43164" y="12540"/>
                  </a:lnTo>
                  <a:lnTo>
                    <a:pt x="43010" y="12483"/>
                  </a:lnTo>
                  <a:lnTo>
                    <a:pt x="42880" y="12435"/>
                  </a:lnTo>
                  <a:lnTo>
                    <a:pt x="42863" y="12427"/>
                  </a:lnTo>
                  <a:lnTo>
                    <a:pt x="42872" y="12435"/>
                  </a:lnTo>
                  <a:lnTo>
                    <a:pt x="42839" y="12418"/>
                  </a:lnTo>
                  <a:lnTo>
                    <a:pt x="42807" y="12402"/>
                  </a:lnTo>
                  <a:lnTo>
                    <a:pt x="42847" y="12443"/>
                  </a:lnTo>
                  <a:lnTo>
                    <a:pt x="42961" y="12556"/>
                  </a:lnTo>
                  <a:lnTo>
                    <a:pt x="43042" y="12629"/>
                  </a:lnTo>
                  <a:lnTo>
                    <a:pt x="43139" y="12711"/>
                  </a:lnTo>
                  <a:lnTo>
                    <a:pt x="43253" y="12800"/>
                  </a:lnTo>
                  <a:lnTo>
                    <a:pt x="43383" y="12889"/>
                  </a:lnTo>
                  <a:lnTo>
                    <a:pt x="43521" y="12978"/>
                  </a:lnTo>
                  <a:lnTo>
                    <a:pt x="43675" y="13060"/>
                  </a:lnTo>
                  <a:lnTo>
                    <a:pt x="43837" y="13133"/>
                  </a:lnTo>
                  <a:lnTo>
                    <a:pt x="44008" y="13198"/>
                  </a:lnTo>
                  <a:lnTo>
                    <a:pt x="44195" y="13246"/>
                  </a:lnTo>
                  <a:lnTo>
                    <a:pt x="44292" y="13271"/>
                  </a:lnTo>
                  <a:lnTo>
                    <a:pt x="44381" y="13287"/>
                  </a:lnTo>
                  <a:lnTo>
                    <a:pt x="44487" y="13295"/>
                  </a:lnTo>
                  <a:lnTo>
                    <a:pt x="44690" y="13295"/>
                  </a:lnTo>
                  <a:lnTo>
                    <a:pt x="44795" y="13287"/>
                  </a:lnTo>
                  <a:lnTo>
                    <a:pt x="44925" y="13271"/>
                  </a:lnTo>
                  <a:lnTo>
                    <a:pt x="45055" y="13246"/>
                  </a:lnTo>
                  <a:lnTo>
                    <a:pt x="45177" y="13222"/>
                  </a:lnTo>
                  <a:lnTo>
                    <a:pt x="45290" y="13181"/>
                  </a:lnTo>
                  <a:lnTo>
                    <a:pt x="45412" y="13149"/>
                  </a:lnTo>
                  <a:lnTo>
                    <a:pt x="45518" y="13108"/>
                  </a:lnTo>
                  <a:lnTo>
                    <a:pt x="45623" y="13060"/>
                  </a:lnTo>
                  <a:lnTo>
                    <a:pt x="45720" y="13011"/>
                  </a:lnTo>
                  <a:lnTo>
                    <a:pt x="45915" y="12905"/>
                  </a:lnTo>
                  <a:lnTo>
                    <a:pt x="46078" y="12792"/>
                  </a:lnTo>
                  <a:lnTo>
                    <a:pt x="46232" y="12670"/>
                  </a:lnTo>
                  <a:lnTo>
                    <a:pt x="46362" y="12548"/>
                  </a:lnTo>
                  <a:lnTo>
                    <a:pt x="46362" y="12548"/>
                  </a:lnTo>
                  <a:lnTo>
                    <a:pt x="46272" y="12686"/>
                  </a:lnTo>
                  <a:lnTo>
                    <a:pt x="46183" y="12849"/>
                  </a:lnTo>
                  <a:lnTo>
                    <a:pt x="46110" y="13019"/>
                  </a:lnTo>
                  <a:lnTo>
                    <a:pt x="46078" y="13108"/>
                  </a:lnTo>
                  <a:lnTo>
                    <a:pt x="46045" y="13206"/>
                  </a:lnTo>
                  <a:lnTo>
                    <a:pt x="46021" y="13303"/>
                  </a:lnTo>
                  <a:lnTo>
                    <a:pt x="46004" y="13400"/>
                  </a:lnTo>
                  <a:lnTo>
                    <a:pt x="45996" y="13498"/>
                  </a:lnTo>
                  <a:lnTo>
                    <a:pt x="45988" y="13595"/>
                  </a:lnTo>
                  <a:lnTo>
                    <a:pt x="45996" y="13701"/>
                  </a:lnTo>
                  <a:lnTo>
                    <a:pt x="46004" y="13806"/>
                  </a:lnTo>
                  <a:lnTo>
                    <a:pt x="46029" y="13912"/>
                  </a:lnTo>
                  <a:lnTo>
                    <a:pt x="46061" y="14017"/>
                  </a:lnTo>
                  <a:lnTo>
                    <a:pt x="46102" y="14107"/>
                  </a:lnTo>
                  <a:lnTo>
                    <a:pt x="46134" y="14188"/>
                  </a:lnTo>
                  <a:lnTo>
                    <a:pt x="46183" y="14269"/>
                  </a:lnTo>
                  <a:lnTo>
                    <a:pt x="46232" y="14350"/>
                  </a:lnTo>
                  <a:lnTo>
                    <a:pt x="46337" y="14496"/>
                  </a:lnTo>
                  <a:lnTo>
                    <a:pt x="46451" y="14626"/>
                  </a:lnTo>
                  <a:lnTo>
                    <a:pt x="46581" y="14748"/>
                  </a:lnTo>
                  <a:lnTo>
                    <a:pt x="46711" y="14853"/>
                  </a:lnTo>
                  <a:lnTo>
                    <a:pt x="46849" y="14951"/>
                  </a:lnTo>
                  <a:lnTo>
                    <a:pt x="46995" y="15032"/>
                  </a:lnTo>
                  <a:lnTo>
                    <a:pt x="47141" y="15105"/>
                  </a:lnTo>
                  <a:lnTo>
                    <a:pt x="47279" y="15170"/>
                  </a:lnTo>
                  <a:lnTo>
                    <a:pt x="47417" y="15227"/>
                  </a:lnTo>
                  <a:lnTo>
                    <a:pt x="47547" y="15275"/>
                  </a:lnTo>
                  <a:lnTo>
                    <a:pt x="47660" y="15308"/>
                  </a:lnTo>
                  <a:lnTo>
                    <a:pt x="47774" y="15340"/>
                  </a:lnTo>
                  <a:lnTo>
                    <a:pt x="47944" y="15373"/>
                  </a:lnTo>
                  <a:lnTo>
                    <a:pt x="47944" y="15373"/>
                  </a:lnTo>
                  <a:lnTo>
                    <a:pt x="47555" y="14837"/>
                  </a:lnTo>
                  <a:lnTo>
                    <a:pt x="47482" y="14813"/>
                  </a:lnTo>
                  <a:lnTo>
                    <a:pt x="47401" y="14780"/>
                  </a:lnTo>
                  <a:lnTo>
                    <a:pt x="47311" y="14732"/>
                  </a:lnTo>
                  <a:lnTo>
                    <a:pt x="47206" y="14675"/>
                  </a:lnTo>
                  <a:lnTo>
                    <a:pt x="47100" y="14610"/>
                  </a:lnTo>
                  <a:lnTo>
                    <a:pt x="47003" y="14529"/>
                  </a:lnTo>
                  <a:lnTo>
                    <a:pt x="46962" y="14480"/>
                  </a:lnTo>
                  <a:lnTo>
                    <a:pt x="46930" y="14431"/>
                  </a:lnTo>
                  <a:lnTo>
                    <a:pt x="46930" y="14431"/>
                  </a:lnTo>
                  <a:lnTo>
                    <a:pt x="47319" y="14529"/>
                  </a:lnTo>
                  <a:lnTo>
                    <a:pt x="47068" y="14139"/>
                  </a:lnTo>
                  <a:lnTo>
                    <a:pt x="47003" y="14098"/>
                  </a:lnTo>
                  <a:lnTo>
                    <a:pt x="46849" y="14009"/>
                  </a:lnTo>
                  <a:lnTo>
                    <a:pt x="46767" y="13952"/>
                  </a:lnTo>
                  <a:lnTo>
                    <a:pt x="46694" y="13904"/>
                  </a:lnTo>
                  <a:lnTo>
                    <a:pt x="46638" y="13855"/>
                  </a:lnTo>
                  <a:lnTo>
                    <a:pt x="46621" y="13831"/>
                  </a:lnTo>
                  <a:lnTo>
                    <a:pt x="46605" y="13814"/>
                  </a:lnTo>
                  <a:lnTo>
                    <a:pt x="46938" y="13863"/>
                  </a:lnTo>
                  <a:lnTo>
                    <a:pt x="46938" y="13863"/>
                  </a:lnTo>
                  <a:lnTo>
                    <a:pt x="46767" y="13271"/>
                  </a:lnTo>
                  <a:lnTo>
                    <a:pt x="46516" y="13076"/>
                  </a:lnTo>
                  <a:lnTo>
                    <a:pt x="46711" y="13084"/>
                  </a:lnTo>
                  <a:lnTo>
                    <a:pt x="46711" y="12970"/>
                  </a:lnTo>
                  <a:lnTo>
                    <a:pt x="46719" y="12702"/>
                  </a:lnTo>
                  <a:lnTo>
                    <a:pt x="46776" y="12857"/>
                  </a:lnTo>
                  <a:lnTo>
                    <a:pt x="46832" y="13019"/>
                  </a:lnTo>
                  <a:lnTo>
                    <a:pt x="46914" y="13181"/>
                  </a:lnTo>
                  <a:lnTo>
                    <a:pt x="47019" y="13344"/>
                  </a:lnTo>
                  <a:lnTo>
                    <a:pt x="47076" y="13425"/>
                  </a:lnTo>
                  <a:lnTo>
                    <a:pt x="47133" y="13506"/>
                  </a:lnTo>
                  <a:lnTo>
                    <a:pt x="47206" y="13579"/>
                  </a:lnTo>
                  <a:lnTo>
                    <a:pt x="47279" y="13660"/>
                  </a:lnTo>
                  <a:lnTo>
                    <a:pt x="47360" y="13733"/>
                  </a:lnTo>
                  <a:lnTo>
                    <a:pt x="47441" y="13798"/>
                  </a:lnTo>
                  <a:lnTo>
                    <a:pt x="47530" y="13863"/>
                  </a:lnTo>
                  <a:lnTo>
                    <a:pt x="47636" y="13928"/>
                  </a:lnTo>
                  <a:lnTo>
                    <a:pt x="47725" y="13985"/>
                  </a:lnTo>
                  <a:lnTo>
                    <a:pt x="47823" y="14034"/>
                  </a:lnTo>
                  <a:lnTo>
                    <a:pt x="47928" y="14074"/>
                  </a:lnTo>
                  <a:lnTo>
                    <a:pt x="48025" y="14115"/>
                  </a:lnTo>
                  <a:lnTo>
                    <a:pt x="48228" y="14172"/>
                  </a:lnTo>
                  <a:lnTo>
                    <a:pt x="48431" y="14212"/>
                  </a:lnTo>
                  <a:lnTo>
                    <a:pt x="48626" y="14245"/>
                  </a:lnTo>
                  <a:lnTo>
                    <a:pt x="48829" y="14253"/>
                  </a:lnTo>
                  <a:lnTo>
                    <a:pt x="49024" y="14253"/>
                  </a:lnTo>
                  <a:lnTo>
                    <a:pt x="49210" y="14245"/>
                  </a:lnTo>
                  <a:lnTo>
                    <a:pt x="49389" y="14228"/>
                  </a:lnTo>
                  <a:lnTo>
                    <a:pt x="49559" y="14196"/>
                  </a:lnTo>
                  <a:lnTo>
                    <a:pt x="49714" y="14163"/>
                  </a:lnTo>
                  <a:lnTo>
                    <a:pt x="49860" y="14131"/>
                  </a:lnTo>
                  <a:lnTo>
                    <a:pt x="49990" y="14090"/>
                  </a:lnTo>
                  <a:lnTo>
                    <a:pt x="50103" y="14058"/>
                  </a:lnTo>
                  <a:lnTo>
                    <a:pt x="50274" y="13993"/>
                  </a:lnTo>
                  <a:lnTo>
                    <a:pt x="49543" y="13758"/>
                  </a:lnTo>
                  <a:lnTo>
                    <a:pt x="49170" y="13790"/>
                  </a:lnTo>
                  <a:lnTo>
                    <a:pt x="48870" y="13806"/>
                  </a:lnTo>
                  <a:lnTo>
                    <a:pt x="48650" y="13806"/>
                  </a:lnTo>
                  <a:lnTo>
                    <a:pt x="49227" y="13603"/>
                  </a:lnTo>
                  <a:lnTo>
                    <a:pt x="48553" y="13474"/>
                  </a:lnTo>
                  <a:lnTo>
                    <a:pt x="48448" y="13474"/>
                  </a:lnTo>
                  <a:lnTo>
                    <a:pt x="48220" y="13465"/>
                  </a:lnTo>
                  <a:lnTo>
                    <a:pt x="47969" y="13449"/>
                  </a:lnTo>
                  <a:lnTo>
                    <a:pt x="47871" y="13441"/>
                  </a:lnTo>
                  <a:lnTo>
                    <a:pt x="47839" y="13433"/>
                  </a:lnTo>
                  <a:lnTo>
                    <a:pt x="47814" y="13417"/>
                  </a:lnTo>
                  <a:lnTo>
                    <a:pt x="48253" y="13311"/>
                  </a:lnTo>
                  <a:lnTo>
                    <a:pt x="47644" y="12913"/>
                  </a:lnTo>
                  <a:lnTo>
                    <a:pt x="47263" y="12881"/>
                  </a:lnTo>
                  <a:lnTo>
                    <a:pt x="47368" y="12800"/>
                  </a:lnTo>
                  <a:lnTo>
                    <a:pt x="47311" y="12751"/>
                  </a:lnTo>
                  <a:lnTo>
                    <a:pt x="47157" y="12621"/>
                  </a:lnTo>
                  <a:lnTo>
                    <a:pt x="46970" y="12451"/>
                  </a:lnTo>
                  <a:lnTo>
                    <a:pt x="46873" y="12362"/>
                  </a:lnTo>
                  <a:lnTo>
                    <a:pt x="46792" y="12272"/>
                  </a:lnTo>
                  <a:lnTo>
                    <a:pt x="46816" y="12240"/>
                  </a:lnTo>
                  <a:lnTo>
                    <a:pt x="46930" y="12305"/>
                  </a:lnTo>
                  <a:lnTo>
                    <a:pt x="47068" y="12378"/>
                  </a:lnTo>
                  <a:lnTo>
                    <a:pt x="47230" y="12443"/>
                  </a:lnTo>
                  <a:lnTo>
                    <a:pt x="47417" y="12508"/>
                  </a:lnTo>
                  <a:lnTo>
                    <a:pt x="47522" y="12540"/>
                  </a:lnTo>
                  <a:lnTo>
                    <a:pt x="47628" y="12564"/>
                  </a:lnTo>
                  <a:lnTo>
                    <a:pt x="47741" y="12581"/>
                  </a:lnTo>
                  <a:lnTo>
                    <a:pt x="47855" y="12597"/>
                  </a:lnTo>
                  <a:lnTo>
                    <a:pt x="47977" y="12605"/>
                  </a:lnTo>
                  <a:lnTo>
                    <a:pt x="48107" y="12605"/>
                  </a:lnTo>
                  <a:lnTo>
                    <a:pt x="48237" y="12597"/>
                  </a:lnTo>
                  <a:lnTo>
                    <a:pt x="48374" y="12581"/>
                  </a:lnTo>
                  <a:lnTo>
                    <a:pt x="48553" y="12556"/>
                  </a:lnTo>
                  <a:lnTo>
                    <a:pt x="48715" y="12516"/>
                  </a:lnTo>
                  <a:lnTo>
                    <a:pt x="48878" y="12475"/>
                  </a:lnTo>
                  <a:lnTo>
                    <a:pt x="49016" y="12427"/>
                  </a:lnTo>
                  <a:lnTo>
                    <a:pt x="49146" y="12378"/>
                  </a:lnTo>
                  <a:lnTo>
                    <a:pt x="49267" y="12329"/>
                  </a:lnTo>
                  <a:lnTo>
                    <a:pt x="49381" y="12272"/>
                  </a:lnTo>
                  <a:lnTo>
                    <a:pt x="49478" y="12215"/>
                  </a:lnTo>
                  <a:lnTo>
                    <a:pt x="49641" y="12110"/>
                  </a:lnTo>
                  <a:lnTo>
                    <a:pt x="49771" y="12013"/>
                  </a:lnTo>
                  <a:lnTo>
                    <a:pt x="49860" y="11931"/>
                  </a:lnTo>
                  <a:lnTo>
                    <a:pt x="49917" y="11883"/>
                  </a:lnTo>
                  <a:lnTo>
                    <a:pt x="50014" y="11769"/>
                  </a:lnTo>
                  <a:lnTo>
                    <a:pt x="50128" y="11631"/>
                  </a:lnTo>
                  <a:lnTo>
                    <a:pt x="50266" y="11453"/>
                  </a:lnTo>
                  <a:lnTo>
                    <a:pt x="50266" y="11453"/>
                  </a:lnTo>
                  <a:lnTo>
                    <a:pt x="49641" y="11696"/>
                  </a:lnTo>
                  <a:lnTo>
                    <a:pt x="49584" y="11769"/>
                  </a:lnTo>
                  <a:lnTo>
                    <a:pt x="49438" y="11923"/>
                  </a:lnTo>
                  <a:lnTo>
                    <a:pt x="49348" y="12013"/>
                  </a:lnTo>
                  <a:lnTo>
                    <a:pt x="49251" y="12094"/>
                  </a:lnTo>
                  <a:lnTo>
                    <a:pt x="49154" y="12167"/>
                  </a:lnTo>
                  <a:lnTo>
                    <a:pt x="49105" y="12191"/>
                  </a:lnTo>
                  <a:lnTo>
                    <a:pt x="49064" y="12207"/>
                  </a:lnTo>
                  <a:lnTo>
                    <a:pt x="49064" y="12207"/>
                  </a:lnTo>
                  <a:lnTo>
                    <a:pt x="49137" y="12118"/>
                  </a:lnTo>
                  <a:lnTo>
                    <a:pt x="49219" y="12029"/>
                  </a:lnTo>
                  <a:lnTo>
                    <a:pt x="49316" y="11907"/>
                  </a:lnTo>
                  <a:lnTo>
                    <a:pt x="49413" y="11777"/>
                  </a:lnTo>
                  <a:lnTo>
                    <a:pt x="49495" y="11647"/>
                  </a:lnTo>
                  <a:lnTo>
                    <a:pt x="49527" y="11582"/>
                  </a:lnTo>
                  <a:lnTo>
                    <a:pt x="49559" y="11517"/>
                  </a:lnTo>
                  <a:lnTo>
                    <a:pt x="49576" y="11453"/>
                  </a:lnTo>
                  <a:lnTo>
                    <a:pt x="49584" y="11396"/>
                  </a:lnTo>
                  <a:lnTo>
                    <a:pt x="49584" y="11396"/>
                  </a:lnTo>
                  <a:lnTo>
                    <a:pt x="49365" y="11501"/>
                  </a:lnTo>
                  <a:lnTo>
                    <a:pt x="49202" y="11582"/>
                  </a:lnTo>
                  <a:lnTo>
                    <a:pt x="49129" y="11615"/>
                  </a:lnTo>
                  <a:lnTo>
                    <a:pt x="49089" y="11623"/>
                  </a:lnTo>
                  <a:lnTo>
                    <a:pt x="49056" y="11680"/>
                  </a:lnTo>
                  <a:lnTo>
                    <a:pt x="49024" y="11729"/>
                  </a:lnTo>
                  <a:lnTo>
                    <a:pt x="48975" y="11793"/>
                  </a:lnTo>
                  <a:lnTo>
                    <a:pt x="48910" y="11866"/>
                  </a:lnTo>
                  <a:lnTo>
                    <a:pt x="48837" y="11940"/>
                  </a:lnTo>
                  <a:lnTo>
                    <a:pt x="48756" y="12004"/>
                  </a:lnTo>
                  <a:lnTo>
                    <a:pt x="48659" y="12053"/>
                  </a:lnTo>
                  <a:lnTo>
                    <a:pt x="48845" y="11745"/>
                  </a:lnTo>
                  <a:lnTo>
                    <a:pt x="48845" y="11745"/>
                  </a:lnTo>
                  <a:lnTo>
                    <a:pt x="48285" y="11972"/>
                  </a:lnTo>
                  <a:lnTo>
                    <a:pt x="48115" y="12151"/>
                  </a:lnTo>
                  <a:lnTo>
                    <a:pt x="48050" y="12045"/>
                  </a:lnTo>
                  <a:lnTo>
                    <a:pt x="47977" y="12069"/>
                  </a:lnTo>
                  <a:lnTo>
                    <a:pt x="47879" y="12094"/>
                  </a:lnTo>
                  <a:lnTo>
                    <a:pt x="47750" y="12118"/>
                  </a:lnTo>
                  <a:lnTo>
                    <a:pt x="47579" y="12142"/>
                  </a:lnTo>
                  <a:lnTo>
                    <a:pt x="47384" y="12151"/>
                  </a:lnTo>
                  <a:lnTo>
                    <a:pt x="47149" y="12159"/>
                  </a:lnTo>
                  <a:lnTo>
                    <a:pt x="46889" y="12134"/>
                  </a:lnTo>
                  <a:lnTo>
                    <a:pt x="47092" y="11850"/>
                  </a:lnTo>
                  <a:lnTo>
                    <a:pt x="47360" y="11453"/>
                  </a:lnTo>
                  <a:lnTo>
                    <a:pt x="47685" y="10941"/>
                  </a:lnTo>
                  <a:lnTo>
                    <a:pt x="47863" y="10633"/>
                  </a:lnTo>
                  <a:lnTo>
                    <a:pt x="48058" y="10300"/>
                  </a:lnTo>
                  <a:lnTo>
                    <a:pt x="48269" y="9935"/>
                  </a:lnTo>
                  <a:lnTo>
                    <a:pt x="48480" y="9545"/>
                  </a:lnTo>
                  <a:lnTo>
                    <a:pt x="48707" y="9115"/>
                  </a:lnTo>
                  <a:lnTo>
                    <a:pt x="48943" y="8652"/>
                  </a:lnTo>
                  <a:lnTo>
                    <a:pt x="49186" y="8149"/>
                  </a:lnTo>
                  <a:lnTo>
                    <a:pt x="49438" y="7622"/>
                  </a:lnTo>
                  <a:lnTo>
                    <a:pt x="49697" y="7053"/>
                  </a:lnTo>
                  <a:lnTo>
                    <a:pt x="49965" y="6453"/>
                  </a:lnTo>
                  <a:lnTo>
                    <a:pt x="51394" y="6583"/>
                  </a:lnTo>
                  <a:lnTo>
                    <a:pt x="52830" y="6704"/>
                  </a:lnTo>
                  <a:lnTo>
                    <a:pt x="52830" y="8320"/>
                  </a:lnTo>
                  <a:lnTo>
                    <a:pt x="52108" y="8320"/>
                  </a:lnTo>
                  <a:lnTo>
                    <a:pt x="52108" y="8458"/>
                  </a:lnTo>
                  <a:lnTo>
                    <a:pt x="51572" y="8458"/>
                  </a:lnTo>
                  <a:lnTo>
                    <a:pt x="51572" y="8604"/>
                  </a:lnTo>
                  <a:lnTo>
                    <a:pt x="51280" y="8628"/>
                  </a:lnTo>
                  <a:lnTo>
                    <a:pt x="51313" y="8766"/>
                  </a:lnTo>
                  <a:lnTo>
                    <a:pt x="51337" y="8863"/>
                  </a:lnTo>
                  <a:lnTo>
                    <a:pt x="51378" y="8961"/>
                  </a:lnTo>
                  <a:lnTo>
                    <a:pt x="51434" y="9074"/>
                  </a:lnTo>
                  <a:lnTo>
                    <a:pt x="51507" y="9188"/>
                  </a:lnTo>
                  <a:lnTo>
                    <a:pt x="51597" y="9310"/>
                  </a:lnTo>
                  <a:lnTo>
                    <a:pt x="51710" y="9423"/>
                  </a:lnTo>
                  <a:lnTo>
                    <a:pt x="51808" y="9513"/>
                  </a:lnTo>
                  <a:lnTo>
                    <a:pt x="51913" y="9594"/>
                  </a:lnTo>
                  <a:lnTo>
                    <a:pt x="52019" y="9659"/>
                  </a:lnTo>
                  <a:lnTo>
                    <a:pt x="52116" y="9716"/>
                  </a:lnTo>
                  <a:lnTo>
                    <a:pt x="52214" y="9756"/>
                  </a:lnTo>
                  <a:lnTo>
                    <a:pt x="52295" y="9789"/>
                  </a:lnTo>
                  <a:lnTo>
                    <a:pt x="52433" y="9837"/>
                  </a:lnTo>
                  <a:lnTo>
                    <a:pt x="52952" y="9772"/>
                  </a:lnTo>
                  <a:lnTo>
                    <a:pt x="53504" y="9716"/>
                  </a:lnTo>
                  <a:lnTo>
                    <a:pt x="53504" y="10479"/>
                  </a:lnTo>
                  <a:lnTo>
                    <a:pt x="53033" y="10479"/>
                  </a:lnTo>
                  <a:lnTo>
                    <a:pt x="53033" y="10560"/>
                  </a:lnTo>
                  <a:lnTo>
                    <a:pt x="52676" y="10560"/>
                  </a:lnTo>
                  <a:lnTo>
                    <a:pt x="52676" y="10657"/>
                  </a:lnTo>
                  <a:lnTo>
                    <a:pt x="52481" y="10681"/>
                  </a:lnTo>
                  <a:lnTo>
                    <a:pt x="52498" y="10771"/>
                  </a:lnTo>
                  <a:lnTo>
                    <a:pt x="52522" y="10828"/>
                  </a:lnTo>
                  <a:lnTo>
                    <a:pt x="52546" y="10901"/>
                  </a:lnTo>
                  <a:lnTo>
                    <a:pt x="52587" y="10974"/>
                  </a:lnTo>
                  <a:lnTo>
                    <a:pt x="52627" y="11047"/>
                  </a:lnTo>
                  <a:lnTo>
                    <a:pt x="52692" y="11128"/>
                  </a:lnTo>
                  <a:lnTo>
                    <a:pt x="52765" y="11209"/>
                  </a:lnTo>
                  <a:lnTo>
                    <a:pt x="52830" y="11266"/>
                  </a:lnTo>
                  <a:lnTo>
                    <a:pt x="52903" y="11323"/>
                  </a:lnTo>
                  <a:lnTo>
                    <a:pt x="52968" y="11363"/>
                  </a:lnTo>
                  <a:lnTo>
                    <a:pt x="53033" y="11396"/>
                  </a:lnTo>
                  <a:lnTo>
                    <a:pt x="53155" y="11453"/>
                  </a:lnTo>
                  <a:lnTo>
                    <a:pt x="53244" y="11477"/>
                  </a:lnTo>
                  <a:lnTo>
                    <a:pt x="53585" y="11436"/>
                  </a:lnTo>
                  <a:lnTo>
                    <a:pt x="53942" y="11404"/>
                  </a:lnTo>
                  <a:lnTo>
                    <a:pt x="53942" y="11623"/>
                  </a:lnTo>
                  <a:lnTo>
                    <a:pt x="53642" y="11623"/>
                  </a:lnTo>
                  <a:lnTo>
                    <a:pt x="53642" y="11696"/>
                  </a:lnTo>
                  <a:lnTo>
                    <a:pt x="53407" y="11696"/>
                  </a:lnTo>
                  <a:lnTo>
                    <a:pt x="53407" y="11761"/>
                  </a:lnTo>
                  <a:lnTo>
                    <a:pt x="53269" y="11769"/>
                  </a:lnTo>
                  <a:lnTo>
                    <a:pt x="53382" y="11915"/>
                  </a:lnTo>
                  <a:lnTo>
                    <a:pt x="53455" y="12004"/>
                  </a:lnTo>
                  <a:lnTo>
                    <a:pt x="53528" y="12086"/>
                  </a:lnTo>
                  <a:lnTo>
                    <a:pt x="53618" y="12183"/>
                  </a:lnTo>
                  <a:lnTo>
                    <a:pt x="53723" y="12272"/>
                  </a:lnTo>
                  <a:lnTo>
                    <a:pt x="53829" y="12362"/>
                  </a:lnTo>
                  <a:lnTo>
                    <a:pt x="53950" y="12459"/>
                  </a:lnTo>
                  <a:lnTo>
                    <a:pt x="54064" y="12532"/>
                  </a:lnTo>
                  <a:lnTo>
                    <a:pt x="54170" y="12597"/>
                  </a:lnTo>
                  <a:lnTo>
                    <a:pt x="54373" y="12711"/>
                  </a:lnTo>
                  <a:lnTo>
                    <a:pt x="54567" y="12800"/>
                  </a:lnTo>
                  <a:lnTo>
                    <a:pt x="54746" y="12865"/>
                  </a:lnTo>
                  <a:lnTo>
                    <a:pt x="54689" y="13035"/>
                  </a:lnTo>
                  <a:lnTo>
                    <a:pt x="54648" y="13222"/>
                  </a:lnTo>
                  <a:lnTo>
                    <a:pt x="54616" y="13425"/>
                  </a:lnTo>
                  <a:lnTo>
                    <a:pt x="54608" y="13538"/>
                  </a:lnTo>
                  <a:lnTo>
                    <a:pt x="54600" y="13652"/>
                  </a:lnTo>
                  <a:lnTo>
                    <a:pt x="54608" y="13814"/>
                  </a:lnTo>
                  <a:lnTo>
                    <a:pt x="54632" y="13969"/>
                  </a:lnTo>
                  <a:lnTo>
                    <a:pt x="54665" y="14107"/>
                  </a:lnTo>
                  <a:lnTo>
                    <a:pt x="54705" y="14245"/>
                  </a:lnTo>
                  <a:lnTo>
                    <a:pt x="54762" y="14366"/>
                  </a:lnTo>
                  <a:lnTo>
                    <a:pt x="54819" y="14480"/>
                  </a:lnTo>
                  <a:lnTo>
                    <a:pt x="54884" y="14585"/>
                  </a:lnTo>
                  <a:lnTo>
                    <a:pt x="54957" y="14683"/>
                  </a:lnTo>
                  <a:lnTo>
                    <a:pt x="55022" y="14772"/>
                  </a:lnTo>
                  <a:lnTo>
                    <a:pt x="55087" y="14853"/>
                  </a:lnTo>
                  <a:lnTo>
                    <a:pt x="55209" y="14975"/>
                  </a:lnTo>
                  <a:lnTo>
                    <a:pt x="55306" y="15048"/>
                  </a:lnTo>
                  <a:lnTo>
                    <a:pt x="55338" y="15081"/>
                  </a:lnTo>
                  <a:lnTo>
                    <a:pt x="55338" y="15081"/>
                  </a:lnTo>
                  <a:lnTo>
                    <a:pt x="55119" y="14983"/>
                  </a:lnTo>
                  <a:lnTo>
                    <a:pt x="54989" y="14918"/>
                  </a:lnTo>
                  <a:lnTo>
                    <a:pt x="54924" y="14878"/>
                  </a:lnTo>
                  <a:lnTo>
                    <a:pt x="54860" y="14837"/>
                  </a:lnTo>
                  <a:lnTo>
                    <a:pt x="54738" y="14756"/>
                  </a:lnTo>
                  <a:lnTo>
                    <a:pt x="54681" y="14707"/>
                  </a:lnTo>
                  <a:lnTo>
                    <a:pt x="54632" y="14667"/>
                  </a:lnTo>
                  <a:lnTo>
                    <a:pt x="54543" y="14577"/>
                  </a:lnTo>
                  <a:lnTo>
                    <a:pt x="54470" y="14496"/>
                  </a:lnTo>
                  <a:lnTo>
                    <a:pt x="54373" y="14383"/>
                  </a:lnTo>
                  <a:lnTo>
                    <a:pt x="54340" y="14334"/>
                  </a:lnTo>
                  <a:lnTo>
                    <a:pt x="54340" y="14350"/>
                  </a:lnTo>
                  <a:lnTo>
                    <a:pt x="54364" y="14383"/>
                  </a:lnTo>
                  <a:lnTo>
                    <a:pt x="54462" y="14504"/>
                  </a:lnTo>
                  <a:lnTo>
                    <a:pt x="54535" y="14585"/>
                  </a:lnTo>
                  <a:lnTo>
                    <a:pt x="54624" y="14675"/>
                  </a:lnTo>
                  <a:lnTo>
                    <a:pt x="54673" y="14723"/>
                  </a:lnTo>
                  <a:lnTo>
                    <a:pt x="54730" y="14764"/>
                  </a:lnTo>
                  <a:lnTo>
                    <a:pt x="54851" y="14853"/>
                  </a:lnTo>
                  <a:lnTo>
                    <a:pt x="54916" y="14894"/>
                  </a:lnTo>
                  <a:lnTo>
                    <a:pt x="54981" y="14934"/>
                  </a:lnTo>
                  <a:lnTo>
                    <a:pt x="55111" y="14991"/>
                  </a:lnTo>
                  <a:lnTo>
                    <a:pt x="55330" y="15089"/>
                  </a:lnTo>
                  <a:lnTo>
                    <a:pt x="55346" y="15097"/>
                  </a:lnTo>
                  <a:lnTo>
                    <a:pt x="55338" y="15113"/>
                  </a:lnTo>
                  <a:lnTo>
                    <a:pt x="55176" y="15040"/>
                  </a:lnTo>
                  <a:lnTo>
                    <a:pt x="55022" y="14967"/>
                  </a:lnTo>
                  <a:lnTo>
                    <a:pt x="54876" y="14894"/>
                  </a:lnTo>
                  <a:lnTo>
                    <a:pt x="54754" y="14821"/>
                  </a:lnTo>
                  <a:lnTo>
                    <a:pt x="54632" y="14748"/>
                  </a:lnTo>
                  <a:lnTo>
                    <a:pt x="54527" y="14675"/>
                  </a:lnTo>
                  <a:lnTo>
                    <a:pt x="54348" y="14545"/>
                  </a:lnTo>
                  <a:lnTo>
                    <a:pt x="54218" y="14431"/>
                  </a:lnTo>
                  <a:lnTo>
                    <a:pt x="54129" y="14342"/>
                  </a:lnTo>
                  <a:lnTo>
                    <a:pt x="54056" y="14261"/>
                  </a:lnTo>
                  <a:lnTo>
                    <a:pt x="53910" y="14342"/>
                  </a:lnTo>
                  <a:lnTo>
                    <a:pt x="53861" y="14042"/>
                  </a:lnTo>
                  <a:lnTo>
                    <a:pt x="53431" y="13449"/>
                  </a:lnTo>
                  <a:lnTo>
                    <a:pt x="53390" y="13904"/>
                  </a:lnTo>
                  <a:lnTo>
                    <a:pt x="53358" y="13847"/>
                  </a:lnTo>
                  <a:lnTo>
                    <a:pt x="53326" y="13790"/>
                  </a:lnTo>
                  <a:lnTo>
                    <a:pt x="53285" y="13668"/>
                  </a:lnTo>
                  <a:lnTo>
                    <a:pt x="53261" y="13547"/>
                  </a:lnTo>
                  <a:lnTo>
                    <a:pt x="53252" y="13433"/>
                  </a:lnTo>
                  <a:lnTo>
                    <a:pt x="53252" y="13327"/>
                  </a:lnTo>
                  <a:lnTo>
                    <a:pt x="53252" y="13254"/>
                  </a:lnTo>
                  <a:lnTo>
                    <a:pt x="53261" y="13181"/>
                  </a:lnTo>
                  <a:lnTo>
                    <a:pt x="53220" y="13133"/>
                  </a:lnTo>
                  <a:lnTo>
                    <a:pt x="53171" y="13060"/>
                  </a:lnTo>
                  <a:lnTo>
                    <a:pt x="53050" y="12873"/>
                  </a:lnTo>
                  <a:lnTo>
                    <a:pt x="52895" y="12621"/>
                  </a:lnTo>
                  <a:lnTo>
                    <a:pt x="52863" y="12694"/>
                  </a:lnTo>
                  <a:lnTo>
                    <a:pt x="52839" y="12767"/>
                  </a:lnTo>
                  <a:lnTo>
                    <a:pt x="52814" y="12857"/>
                  </a:lnTo>
                  <a:lnTo>
                    <a:pt x="52806" y="12954"/>
                  </a:lnTo>
                  <a:lnTo>
                    <a:pt x="52790" y="13051"/>
                  </a:lnTo>
                  <a:lnTo>
                    <a:pt x="52790" y="13149"/>
                  </a:lnTo>
                  <a:lnTo>
                    <a:pt x="52790" y="13344"/>
                  </a:lnTo>
                  <a:lnTo>
                    <a:pt x="52806" y="13530"/>
                  </a:lnTo>
                  <a:lnTo>
                    <a:pt x="52822" y="13685"/>
                  </a:lnTo>
                  <a:lnTo>
                    <a:pt x="52839" y="13823"/>
                  </a:lnTo>
                  <a:lnTo>
                    <a:pt x="52806" y="13774"/>
                  </a:lnTo>
                  <a:lnTo>
                    <a:pt x="52774" y="13717"/>
                  </a:lnTo>
                  <a:lnTo>
                    <a:pt x="52741" y="13660"/>
                  </a:lnTo>
                  <a:lnTo>
                    <a:pt x="52717" y="13587"/>
                  </a:lnTo>
                  <a:lnTo>
                    <a:pt x="52676" y="13441"/>
                  </a:lnTo>
                  <a:lnTo>
                    <a:pt x="52644" y="13287"/>
                  </a:lnTo>
                  <a:lnTo>
                    <a:pt x="52619" y="13149"/>
                  </a:lnTo>
                  <a:lnTo>
                    <a:pt x="52611" y="13027"/>
                  </a:lnTo>
                  <a:lnTo>
                    <a:pt x="52595" y="12922"/>
                  </a:lnTo>
                  <a:lnTo>
                    <a:pt x="52116" y="12272"/>
                  </a:lnTo>
                  <a:lnTo>
                    <a:pt x="52124" y="12548"/>
                  </a:lnTo>
                  <a:lnTo>
                    <a:pt x="52141" y="12776"/>
                  </a:lnTo>
                  <a:lnTo>
                    <a:pt x="52157" y="12873"/>
                  </a:lnTo>
                  <a:lnTo>
                    <a:pt x="52165" y="12954"/>
                  </a:lnTo>
                  <a:lnTo>
                    <a:pt x="52189" y="13043"/>
                  </a:lnTo>
                  <a:lnTo>
                    <a:pt x="52222" y="13181"/>
                  </a:lnTo>
                  <a:lnTo>
                    <a:pt x="52287" y="13360"/>
                  </a:lnTo>
                  <a:lnTo>
                    <a:pt x="52327" y="13465"/>
                  </a:lnTo>
                  <a:lnTo>
                    <a:pt x="52384" y="13579"/>
                  </a:lnTo>
                  <a:lnTo>
                    <a:pt x="52449" y="13701"/>
                  </a:lnTo>
                  <a:lnTo>
                    <a:pt x="52522" y="13823"/>
                  </a:lnTo>
                  <a:lnTo>
                    <a:pt x="52611" y="13952"/>
                  </a:lnTo>
                  <a:lnTo>
                    <a:pt x="52717" y="14090"/>
                  </a:lnTo>
                  <a:lnTo>
                    <a:pt x="52839" y="14228"/>
                  </a:lnTo>
                  <a:lnTo>
                    <a:pt x="52976" y="14366"/>
                  </a:lnTo>
                  <a:lnTo>
                    <a:pt x="53131" y="14512"/>
                  </a:lnTo>
                  <a:lnTo>
                    <a:pt x="53301" y="14650"/>
                  </a:lnTo>
                  <a:lnTo>
                    <a:pt x="53415" y="14740"/>
                  </a:lnTo>
                  <a:lnTo>
                    <a:pt x="53537" y="14821"/>
                  </a:lnTo>
                  <a:lnTo>
                    <a:pt x="53658" y="14886"/>
                  </a:lnTo>
                  <a:lnTo>
                    <a:pt x="53780" y="14951"/>
                  </a:lnTo>
                  <a:lnTo>
                    <a:pt x="53902" y="15008"/>
                  </a:lnTo>
                  <a:lnTo>
                    <a:pt x="54024" y="15048"/>
                  </a:lnTo>
                  <a:lnTo>
                    <a:pt x="54145" y="15089"/>
                  </a:lnTo>
                  <a:lnTo>
                    <a:pt x="54267" y="15121"/>
                  </a:lnTo>
                  <a:lnTo>
                    <a:pt x="54494" y="15178"/>
                  </a:lnTo>
                  <a:lnTo>
                    <a:pt x="54713" y="15210"/>
                  </a:lnTo>
                  <a:lnTo>
                    <a:pt x="54916" y="15227"/>
                  </a:lnTo>
                  <a:lnTo>
                    <a:pt x="55095" y="15227"/>
                  </a:lnTo>
                  <a:lnTo>
                    <a:pt x="54860" y="15300"/>
                  </a:lnTo>
                  <a:lnTo>
                    <a:pt x="54811" y="15357"/>
                  </a:lnTo>
                  <a:lnTo>
                    <a:pt x="54762" y="15421"/>
                  </a:lnTo>
                  <a:lnTo>
                    <a:pt x="54697" y="15495"/>
                  </a:lnTo>
                  <a:lnTo>
                    <a:pt x="54608" y="15576"/>
                  </a:lnTo>
                  <a:lnTo>
                    <a:pt x="54511" y="15649"/>
                  </a:lnTo>
                  <a:lnTo>
                    <a:pt x="54405" y="15722"/>
                  </a:lnTo>
                  <a:lnTo>
                    <a:pt x="54348" y="15746"/>
                  </a:lnTo>
                  <a:lnTo>
                    <a:pt x="54291" y="15770"/>
                  </a:lnTo>
                  <a:lnTo>
                    <a:pt x="54470" y="15446"/>
                  </a:lnTo>
                  <a:lnTo>
                    <a:pt x="53975" y="15649"/>
                  </a:lnTo>
                  <a:lnTo>
                    <a:pt x="53902" y="15714"/>
                  </a:lnTo>
                  <a:lnTo>
                    <a:pt x="53731" y="15844"/>
                  </a:lnTo>
                  <a:lnTo>
                    <a:pt x="53545" y="15973"/>
                  </a:lnTo>
                  <a:lnTo>
                    <a:pt x="53472" y="16014"/>
                  </a:lnTo>
                  <a:lnTo>
                    <a:pt x="53439" y="16030"/>
                  </a:lnTo>
                  <a:lnTo>
                    <a:pt x="53415" y="16030"/>
                  </a:lnTo>
                  <a:lnTo>
                    <a:pt x="53650" y="15697"/>
                  </a:lnTo>
                  <a:lnTo>
                    <a:pt x="52960" y="15738"/>
                  </a:lnTo>
                  <a:lnTo>
                    <a:pt x="52676" y="15941"/>
                  </a:lnTo>
                  <a:lnTo>
                    <a:pt x="52692" y="15811"/>
                  </a:lnTo>
                  <a:lnTo>
                    <a:pt x="52278" y="15689"/>
                  </a:lnTo>
                  <a:lnTo>
                    <a:pt x="51938" y="15576"/>
                  </a:lnTo>
                  <a:lnTo>
                    <a:pt x="51775" y="15519"/>
                  </a:lnTo>
                  <a:lnTo>
                    <a:pt x="51654" y="15470"/>
                  </a:lnTo>
                  <a:lnTo>
                    <a:pt x="51645" y="15462"/>
                  </a:lnTo>
                  <a:lnTo>
                    <a:pt x="51645" y="15470"/>
                  </a:lnTo>
                  <a:lnTo>
                    <a:pt x="51613" y="15454"/>
                  </a:lnTo>
                  <a:lnTo>
                    <a:pt x="51580" y="15438"/>
                  </a:lnTo>
                  <a:lnTo>
                    <a:pt x="51621" y="15478"/>
                  </a:lnTo>
                  <a:lnTo>
                    <a:pt x="51735" y="15592"/>
                  </a:lnTo>
                  <a:lnTo>
                    <a:pt x="51816" y="15665"/>
                  </a:lnTo>
                  <a:lnTo>
                    <a:pt x="51913" y="15746"/>
                  </a:lnTo>
                  <a:lnTo>
                    <a:pt x="52027" y="15835"/>
                  </a:lnTo>
                  <a:lnTo>
                    <a:pt x="52157" y="15925"/>
                  </a:lnTo>
                  <a:lnTo>
                    <a:pt x="52295" y="16006"/>
                  </a:lnTo>
                  <a:lnTo>
                    <a:pt x="52449" y="16095"/>
                  </a:lnTo>
                  <a:lnTo>
                    <a:pt x="52611" y="16168"/>
                  </a:lnTo>
                  <a:lnTo>
                    <a:pt x="52782" y="16233"/>
                  </a:lnTo>
                  <a:lnTo>
                    <a:pt x="52968" y="16282"/>
                  </a:lnTo>
                  <a:lnTo>
                    <a:pt x="53058" y="16298"/>
                  </a:lnTo>
                  <a:lnTo>
                    <a:pt x="53155" y="16314"/>
                  </a:lnTo>
                  <a:lnTo>
                    <a:pt x="53252" y="16322"/>
                  </a:lnTo>
                  <a:lnTo>
                    <a:pt x="53358" y="16331"/>
                  </a:lnTo>
                  <a:lnTo>
                    <a:pt x="53455" y="16331"/>
                  </a:lnTo>
                  <a:lnTo>
                    <a:pt x="53561" y="16322"/>
                  </a:lnTo>
                  <a:lnTo>
                    <a:pt x="53699" y="16306"/>
                  </a:lnTo>
                  <a:lnTo>
                    <a:pt x="53821" y="16282"/>
                  </a:lnTo>
                  <a:lnTo>
                    <a:pt x="53950" y="16249"/>
                  </a:lnTo>
                  <a:lnTo>
                    <a:pt x="54064" y="16217"/>
                  </a:lnTo>
                  <a:lnTo>
                    <a:pt x="54178" y="16176"/>
                  </a:lnTo>
                  <a:lnTo>
                    <a:pt x="54291" y="16136"/>
                  </a:lnTo>
                  <a:lnTo>
                    <a:pt x="54397" y="16087"/>
                  </a:lnTo>
                  <a:lnTo>
                    <a:pt x="54494" y="16038"/>
                  </a:lnTo>
                  <a:lnTo>
                    <a:pt x="54681" y="15933"/>
                  </a:lnTo>
                  <a:lnTo>
                    <a:pt x="54851" y="15819"/>
                  </a:lnTo>
                  <a:lnTo>
                    <a:pt x="55006" y="15697"/>
                  </a:lnTo>
                  <a:lnTo>
                    <a:pt x="55135" y="15584"/>
                  </a:lnTo>
                  <a:lnTo>
                    <a:pt x="55046" y="15722"/>
                  </a:lnTo>
                  <a:lnTo>
                    <a:pt x="54957" y="15884"/>
                  </a:lnTo>
                  <a:lnTo>
                    <a:pt x="54876" y="16055"/>
                  </a:lnTo>
                  <a:lnTo>
                    <a:pt x="54843" y="16144"/>
                  </a:lnTo>
                  <a:lnTo>
                    <a:pt x="54819" y="16233"/>
                  </a:lnTo>
                  <a:lnTo>
                    <a:pt x="54795" y="16331"/>
                  </a:lnTo>
                  <a:lnTo>
                    <a:pt x="54778" y="16428"/>
                  </a:lnTo>
                  <a:lnTo>
                    <a:pt x="54762" y="16525"/>
                  </a:lnTo>
                  <a:lnTo>
                    <a:pt x="54762" y="16631"/>
                  </a:lnTo>
                  <a:lnTo>
                    <a:pt x="54770" y="16736"/>
                  </a:lnTo>
                  <a:lnTo>
                    <a:pt x="54778" y="16842"/>
                  </a:lnTo>
                  <a:lnTo>
                    <a:pt x="54803" y="16947"/>
                  </a:lnTo>
                  <a:lnTo>
                    <a:pt x="54835" y="17053"/>
                  </a:lnTo>
                  <a:lnTo>
                    <a:pt x="54868" y="17134"/>
                  </a:lnTo>
                  <a:lnTo>
                    <a:pt x="54908" y="17223"/>
                  </a:lnTo>
                  <a:lnTo>
                    <a:pt x="54957" y="17304"/>
                  </a:lnTo>
                  <a:lnTo>
                    <a:pt x="54997" y="17378"/>
                  </a:lnTo>
                  <a:lnTo>
                    <a:pt x="55103" y="17524"/>
                  </a:lnTo>
                  <a:lnTo>
                    <a:pt x="55225" y="17653"/>
                  </a:lnTo>
                  <a:lnTo>
                    <a:pt x="55346" y="17775"/>
                  </a:lnTo>
                  <a:lnTo>
                    <a:pt x="55484" y="17881"/>
                  </a:lnTo>
                  <a:lnTo>
                    <a:pt x="55622" y="17978"/>
                  </a:lnTo>
                  <a:lnTo>
                    <a:pt x="55769" y="18067"/>
                  </a:lnTo>
                  <a:lnTo>
                    <a:pt x="55907" y="18140"/>
                  </a:lnTo>
                  <a:lnTo>
                    <a:pt x="56053" y="18205"/>
                  </a:lnTo>
                  <a:lnTo>
                    <a:pt x="56191" y="18262"/>
                  </a:lnTo>
                  <a:lnTo>
                    <a:pt x="56312" y="18303"/>
                  </a:lnTo>
                  <a:lnTo>
                    <a:pt x="56434" y="18343"/>
                  </a:lnTo>
                  <a:lnTo>
                    <a:pt x="56548" y="18376"/>
                  </a:lnTo>
                  <a:lnTo>
                    <a:pt x="56718" y="18408"/>
                  </a:lnTo>
                  <a:lnTo>
                    <a:pt x="56329" y="17873"/>
                  </a:lnTo>
                  <a:lnTo>
                    <a:pt x="56256" y="17848"/>
                  </a:lnTo>
                  <a:lnTo>
                    <a:pt x="56174" y="17808"/>
                  </a:lnTo>
                  <a:lnTo>
                    <a:pt x="56077" y="17767"/>
                  </a:lnTo>
                  <a:lnTo>
                    <a:pt x="55980" y="17710"/>
                  </a:lnTo>
                  <a:lnTo>
                    <a:pt x="55874" y="17637"/>
                  </a:lnTo>
                  <a:lnTo>
                    <a:pt x="55777" y="17556"/>
                  </a:lnTo>
                  <a:lnTo>
                    <a:pt x="55736" y="17516"/>
                  </a:lnTo>
                  <a:lnTo>
                    <a:pt x="55704" y="17467"/>
                  </a:lnTo>
                  <a:lnTo>
                    <a:pt x="56093" y="17556"/>
                  </a:lnTo>
                  <a:lnTo>
                    <a:pt x="55842" y="17175"/>
                  </a:lnTo>
                  <a:lnTo>
                    <a:pt x="55769" y="17134"/>
                  </a:lnTo>
                  <a:lnTo>
                    <a:pt x="55622" y="17045"/>
                  </a:lnTo>
                  <a:lnTo>
                    <a:pt x="55533" y="16988"/>
                  </a:lnTo>
                  <a:lnTo>
                    <a:pt x="55460" y="16939"/>
                  </a:lnTo>
                  <a:lnTo>
                    <a:pt x="55411" y="16891"/>
                  </a:lnTo>
                  <a:lnTo>
                    <a:pt x="55387" y="16866"/>
                  </a:lnTo>
                  <a:lnTo>
                    <a:pt x="55379" y="16850"/>
                  </a:lnTo>
                  <a:lnTo>
                    <a:pt x="55379" y="16850"/>
                  </a:lnTo>
                  <a:lnTo>
                    <a:pt x="55712" y="16891"/>
                  </a:lnTo>
                  <a:lnTo>
                    <a:pt x="55533" y="16298"/>
                  </a:lnTo>
                  <a:lnTo>
                    <a:pt x="55290" y="16111"/>
                  </a:lnTo>
                  <a:lnTo>
                    <a:pt x="55484" y="16119"/>
                  </a:lnTo>
                  <a:lnTo>
                    <a:pt x="55484" y="16006"/>
                  </a:lnTo>
                  <a:lnTo>
                    <a:pt x="55493" y="15738"/>
                  </a:lnTo>
                  <a:lnTo>
                    <a:pt x="55541" y="15892"/>
                  </a:lnTo>
                  <a:lnTo>
                    <a:pt x="55606" y="16055"/>
                  </a:lnTo>
                  <a:lnTo>
                    <a:pt x="55687" y="16217"/>
                  </a:lnTo>
                  <a:lnTo>
                    <a:pt x="55785" y="16379"/>
                  </a:lnTo>
                  <a:lnTo>
                    <a:pt x="55842" y="16460"/>
                  </a:lnTo>
                  <a:lnTo>
                    <a:pt x="55907" y="16533"/>
                  </a:lnTo>
                  <a:lnTo>
                    <a:pt x="55971" y="16615"/>
                  </a:lnTo>
                  <a:lnTo>
                    <a:pt x="56053" y="16688"/>
                  </a:lnTo>
                  <a:lnTo>
                    <a:pt x="56126" y="16761"/>
                  </a:lnTo>
                  <a:lnTo>
                    <a:pt x="56215" y="16834"/>
                  </a:lnTo>
                  <a:lnTo>
                    <a:pt x="56304" y="16899"/>
                  </a:lnTo>
                  <a:lnTo>
                    <a:pt x="56402" y="16964"/>
                  </a:lnTo>
                  <a:lnTo>
                    <a:pt x="56499" y="17012"/>
                  </a:lnTo>
                  <a:lnTo>
                    <a:pt x="56596" y="17061"/>
                  </a:lnTo>
                  <a:lnTo>
                    <a:pt x="56694" y="17110"/>
                  </a:lnTo>
                  <a:lnTo>
                    <a:pt x="56799" y="17142"/>
                  </a:lnTo>
                  <a:lnTo>
                    <a:pt x="57002" y="17207"/>
                  </a:lnTo>
                  <a:lnTo>
                    <a:pt x="57197" y="17248"/>
                  </a:lnTo>
                  <a:lnTo>
                    <a:pt x="57400" y="17272"/>
                  </a:lnTo>
                  <a:lnTo>
                    <a:pt x="57603" y="17288"/>
                  </a:lnTo>
                  <a:lnTo>
                    <a:pt x="57790" y="17288"/>
                  </a:lnTo>
                  <a:lnTo>
                    <a:pt x="57984" y="17280"/>
                  </a:lnTo>
                  <a:lnTo>
                    <a:pt x="58163" y="17256"/>
                  </a:lnTo>
                  <a:lnTo>
                    <a:pt x="58333" y="17231"/>
                  </a:lnTo>
                  <a:lnTo>
                    <a:pt x="58488" y="17199"/>
                  </a:lnTo>
                  <a:lnTo>
                    <a:pt x="58634" y="17167"/>
                  </a:lnTo>
                  <a:lnTo>
                    <a:pt x="58764" y="17126"/>
                  </a:lnTo>
                  <a:lnTo>
                    <a:pt x="58877" y="17085"/>
                  </a:lnTo>
                  <a:lnTo>
                    <a:pt x="59048" y="17020"/>
                  </a:lnTo>
                  <a:lnTo>
                    <a:pt x="58317" y="16785"/>
                  </a:lnTo>
                  <a:lnTo>
                    <a:pt x="57944" y="16818"/>
                  </a:lnTo>
                  <a:lnTo>
                    <a:pt x="57643" y="16834"/>
                  </a:lnTo>
                  <a:lnTo>
                    <a:pt x="57522" y="16842"/>
                  </a:lnTo>
                  <a:lnTo>
                    <a:pt x="57424" y="16842"/>
                  </a:lnTo>
                  <a:lnTo>
                    <a:pt x="58001" y="16639"/>
                  </a:lnTo>
                  <a:lnTo>
                    <a:pt x="57327" y="16509"/>
                  </a:lnTo>
                  <a:lnTo>
                    <a:pt x="57221" y="16509"/>
                  </a:lnTo>
                  <a:lnTo>
                    <a:pt x="56986" y="16501"/>
                  </a:lnTo>
                  <a:lnTo>
                    <a:pt x="56743" y="16485"/>
                  </a:lnTo>
                  <a:lnTo>
                    <a:pt x="56645" y="16468"/>
                  </a:lnTo>
                  <a:lnTo>
                    <a:pt x="56613" y="16460"/>
                  </a:lnTo>
                  <a:lnTo>
                    <a:pt x="56588" y="16452"/>
                  </a:lnTo>
                  <a:lnTo>
                    <a:pt x="57027" y="16339"/>
                  </a:lnTo>
                  <a:lnTo>
                    <a:pt x="56418" y="15949"/>
                  </a:lnTo>
                  <a:lnTo>
                    <a:pt x="56036" y="15917"/>
                  </a:lnTo>
                  <a:lnTo>
                    <a:pt x="56142" y="15835"/>
                  </a:lnTo>
                  <a:lnTo>
                    <a:pt x="56077" y="15779"/>
                  </a:lnTo>
                  <a:lnTo>
                    <a:pt x="55931" y="15657"/>
                  </a:lnTo>
                  <a:lnTo>
                    <a:pt x="55736" y="15486"/>
                  </a:lnTo>
                  <a:lnTo>
                    <a:pt x="55647" y="15389"/>
                  </a:lnTo>
                  <a:lnTo>
                    <a:pt x="55566" y="15300"/>
                  </a:lnTo>
                  <a:lnTo>
                    <a:pt x="55590" y="15267"/>
                  </a:lnTo>
                  <a:lnTo>
                    <a:pt x="55695" y="15340"/>
                  </a:lnTo>
                  <a:lnTo>
                    <a:pt x="55833" y="15405"/>
                  </a:lnTo>
                  <a:lnTo>
                    <a:pt x="56004" y="15478"/>
                  </a:lnTo>
                  <a:lnTo>
                    <a:pt x="56191" y="15543"/>
                  </a:lnTo>
                  <a:lnTo>
                    <a:pt x="56288" y="15568"/>
                  </a:lnTo>
                  <a:lnTo>
                    <a:pt x="56402" y="15592"/>
                  </a:lnTo>
                  <a:lnTo>
                    <a:pt x="56515" y="15616"/>
                  </a:lnTo>
                  <a:lnTo>
                    <a:pt x="56629" y="15633"/>
                  </a:lnTo>
                  <a:lnTo>
                    <a:pt x="56751" y="15641"/>
                  </a:lnTo>
                  <a:lnTo>
                    <a:pt x="56880" y="15641"/>
                  </a:lnTo>
                  <a:lnTo>
                    <a:pt x="57010" y="15633"/>
                  </a:lnTo>
                  <a:lnTo>
                    <a:pt x="57140" y="15616"/>
                  </a:lnTo>
                  <a:lnTo>
                    <a:pt x="57327" y="15584"/>
                  </a:lnTo>
                  <a:lnTo>
                    <a:pt x="57489" y="15551"/>
                  </a:lnTo>
                  <a:lnTo>
                    <a:pt x="57643" y="15511"/>
                  </a:lnTo>
                  <a:lnTo>
                    <a:pt x="57790" y="15462"/>
                  </a:lnTo>
                  <a:lnTo>
                    <a:pt x="57919" y="15413"/>
                  </a:lnTo>
                  <a:lnTo>
                    <a:pt x="58041" y="15357"/>
                  </a:lnTo>
                  <a:lnTo>
                    <a:pt x="58147" y="15300"/>
                  </a:lnTo>
                  <a:lnTo>
                    <a:pt x="58252" y="15251"/>
                  </a:lnTo>
                  <a:lnTo>
                    <a:pt x="58414" y="15137"/>
                  </a:lnTo>
                  <a:lnTo>
                    <a:pt x="58544" y="15040"/>
                  </a:lnTo>
                  <a:lnTo>
                    <a:pt x="58634" y="14967"/>
                  </a:lnTo>
                  <a:lnTo>
                    <a:pt x="58682" y="14910"/>
                  </a:lnTo>
                  <a:lnTo>
                    <a:pt x="58788" y="14805"/>
                  </a:lnTo>
                  <a:lnTo>
                    <a:pt x="58901" y="14659"/>
                  </a:lnTo>
                  <a:lnTo>
                    <a:pt x="59039" y="14488"/>
                  </a:lnTo>
                  <a:lnTo>
                    <a:pt x="59039" y="14488"/>
                  </a:lnTo>
                  <a:lnTo>
                    <a:pt x="58414" y="14732"/>
                  </a:lnTo>
                  <a:lnTo>
                    <a:pt x="58358" y="14805"/>
                  </a:lnTo>
                  <a:lnTo>
                    <a:pt x="58212" y="14959"/>
                  </a:lnTo>
                  <a:lnTo>
                    <a:pt x="58122" y="15048"/>
                  </a:lnTo>
                  <a:lnTo>
                    <a:pt x="58025" y="15129"/>
                  </a:lnTo>
                  <a:lnTo>
                    <a:pt x="57928" y="15194"/>
                  </a:lnTo>
                  <a:lnTo>
                    <a:pt x="57879" y="15219"/>
                  </a:lnTo>
                  <a:lnTo>
                    <a:pt x="57838" y="15235"/>
                  </a:lnTo>
                  <a:lnTo>
                    <a:pt x="57911" y="15154"/>
                  </a:lnTo>
                  <a:lnTo>
                    <a:pt x="57992" y="15056"/>
                  </a:lnTo>
                  <a:lnTo>
                    <a:pt x="58090" y="14943"/>
                  </a:lnTo>
                  <a:lnTo>
                    <a:pt x="58179" y="14813"/>
                  </a:lnTo>
                  <a:lnTo>
                    <a:pt x="58268" y="14675"/>
                  </a:lnTo>
                  <a:lnTo>
                    <a:pt x="58301" y="14610"/>
                  </a:lnTo>
                  <a:lnTo>
                    <a:pt x="58325" y="14545"/>
                  </a:lnTo>
                  <a:lnTo>
                    <a:pt x="58350" y="14488"/>
                  </a:lnTo>
                  <a:lnTo>
                    <a:pt x="58358" y="14431"/>
                  </a:lnTo>
                  <a:lnTo>
                    <a:pt x="58139" y="14537"/>
                  </a:lnTo>
                  <a:lnTo>
                    <a:pt x="57976" y="14618"/>
                  </a:lnTo>
                  <a:lnTo>
                    <a:pt x="57903" y="14642"/>
                  </a:lnTo>
                  <a:lnTo>
                    <a:pt x="57854" y="14659"/>
                  </a:lnTo>
                  <a:lnTo>
                    <a:pt x="57830" y="14707"/>
                  </a:lnTo>
                  <a:lnTo>
                    <a:pt x="57798" y="14764"/>
                  </a:lnTo>
                  <a:lnTo>
                    <a:pt x="57749" y="14829"/>
                  </a:lnTo>
                  <a:lnTo>
                    <a:pt x="57684" y="14902"/>
                  </a:lnTo>
                  <a:lnTo>
                    <a:pt x="57611" y="14967"/>
                  </a:lnTo>
                  <a:lnTo>
                    <a:pt x="57530" y="15032"/>
                  </a:lnTo>
                  <a:lnTo>
                    <a:pt x="57432" y="15089"/>
                  </a:lnTo>
                  <a:lnTo>
                    <a:pt x="57619" y="14772"/>
                  </a:lnTo>
                  <a:lnTo>
                    <a:pt x="57059" y="15008"/>
                  </a:lnTo>
                  <a:lnTo>
                    <a:pt x="56889" y="15186"/>
                  </a:lnTo>
                  <a:lnTo>
                    <a:pt x="56824" y="15081"/>
                  </a:lnTo>
                  <a:lnTo>
                    <a:pt x="56751" y="15105"/>
                  </a:lnTo>
                  <a:lnTo>
                    <a:pt x="56653" y="15129"/>
                  </a:lnTo>
                  <a:lnTo>
                    <a:pt x="56523" y="15154"/>
                  </a:lnTo>
                  <a:lnTo>
                    <a:pt x="56353" y="15170"/>
                  </a:lnTo>
                  <a:lnTo>
                    <a:pt x="56158" y="15186"/>
                  </a:lnTo>
                  <a:lnTo>
                    <a:pt x="55923" y="15186"/>
                  </a:lnTo>
                  <a:lnTo>
                    <a:pt x="55663" y="15170"/>
                  </a:lnTo>
                  <a:lnTo>
                    <a:pt x="55915" y="14813"/>
                  </a:lnTo>
                  <a:lnTo>
                    <a:pt x="56077" y="14569"/>
                  </a:lnTo>
                  <a:lnTo>
                    <a:pt x="56256" y="14293"/>
                  </a:lnTo>
                  <a:lnTo>
                    <a:pt x="56458" y="13969"/>
                  </a:lnTo>
                  <a:lnTo>
                    <a:pt x="56678" y="13595"/>
                  </a:lnTo>
                  <a:lnTo>
                    <a:pt x="56921" y="13181"/>
                  </a:lnTo>
                  <a:lnTo>
                    <a:pt x="57173" y="12727"/>
                  </a:lnTo>
                  <a:lnTo>
                    <a:pt x="57441" y="12224"/>
                  </a:lnTo>
                  <a:lnTo>
                    <a:pt x="57725" y="11664"/>
                  </a:lnTo>
                  <a:lnTo>
                    <a:pt x="58017" y="11063"/>
                  </a:lnTo>
                  <a:lnTo>
                    <a:pt x="58325" y="10406"/>
                  </a:lnTo>
                  <a:lnTo>
                    <a:pt x="58642" y="9699"/>
                  </a:lnTo>
                  <a:lnTo>
                    <a:pt x="58966" y="8945"/>
                  </a:lnTo>
                  <a:lnTo>
                    <a:pt x="59307" y="8133"/>
                  </a:lnTo>
                  <a:lnTo>
                    <a:pt x="59648" y="7264"/>
                  </a:lnTo>
                  <a:lnTo>
                    <a:pt x="62465" y="7532"/>
                  </a:lnTo>
                  <a:lnTo>
                    <a:pt x="62465" y="5617"/>
                  </a:lnTo>
                  <a:lnTo>
                    <a:pt x="62465"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75" name="Google Shape;1075;p9"/>
            <p:cNvGrpSpPr/>
            <p:nvPr/>
          </p:nvGrpSpPr>
          <p:grpSpPr>
            <a:xfrm>
              <a:off x="-7938" y="3490875"/>
              <a:ext cx="9148144" cy="481942"/>
              <a:chOff x="0" y="4231625"/>
              <a:chExt cx="9148144" cy="481942"/>
            </a:xfrm>
          </p:grpSpPr>
          <p:sp>
            <p:nvSpPr>
              <p:cNvPr id="1076" name="Google Shape;1076;p9"/>
              <p:cNvSpPr/>
              <p:nvPr/>
            </p:nvSpPr>
            <p:spPr>
              <a:xfrm>
                <a:off x="0" y="4231625"/>
                <a:ext cx="458250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9"/>
              <p:cNvSpPr/>
              <p:nvPr/>
            </p:nvSpPr>
            <p:spPr>
              <a:xfrm flipH="1">
                <a:off x="4577288" y="4231625"/>
                <a:ext cx="4570856" cy="481942"/>
              </a:xfrm>
              <a:custGeom>
                <a:avLst/>
                <a:gdLst/>
                <a:ahLst/>
                <a:cxnLst/>
                <a:rect l="l" t="t" r="r" b="b"/>
                <a:pathLst>
                  <a:path w="91376" h="9610" extrusionOk="0">
                    <a:moveTo>
                      <a:pt x="30778" y="0"/>
                    </a:moveTo>
                    <a:lnTo>
                      <a:pt x="30242" y="16"/>
                    </a:lnTo>
                    <a:lnTo>
                      <a:pt x="29707" y="41"/>
                    </a:lnTo>
                    <a:lnTo>
                      <a:pt x="29171" y="65"/>
                    </a:lnTo>
                    <a:lnTo>
                      <a:pt x="28635" y="106"/>
                    </a:lnTo>
                    <a:lnTo>
                      <a:pt x="28100" y="146"/>
                    </a:lnTo>
                    <a:lnTo>
                      <a:pt x="27564" y="195"/>
                    </a:lnTo>
                    <a:lnTo>
                      <a:pt x="27028" y="260"/>
                    </a:lnTo>
                    <a:lnTo>
                      <a:pt x="26493" y="325"/>
                    </a:lnTo>
                    <a:lnTo>
                      <a:pt x="25957" y="398"/>
                    </a:lnTo>
                    <a:lnTo>
                      <a:pt x="25421" y="487"/>
                    </a:lnTo>
                    <a:lnTo>
                      <a:pt x="24886" y="576"/>
                    </a:lnTo>
                    <a:lnTo>
                      <a:pt x="24350" y="674"/>
                    </a:lnTo>
                    <a:lnTo>
                      <a:pt x="23814" y="787"/>
                    </a:lnTo>
                    <a:lnTo>
                      <a:pt x="23270" y="909"/>
                    </a:lnTo>
                    <a:lnTo>
                      <a:pt x="22735" y="1031"/>
                    </a:lnTo>
                    <a:lnTo>
                      <a:pt x="22199" y="1169"/>
                    </a:lnTo>
                    <a:lnTo>
                      <a:pt x="21663" y="1315"/>
                    </a:lnTo>
                    <a:lnTo>
                      <a:pt x="21128" y="1469"/>
                    </a:lnTo>
                    <a:lnTo>
                      <a:pt x="18474" y="2256"/>
                    </a:lnTo>
                    <a:lnTo>
                      <a:pt x="15844" y="3044"/>
                    </a:lnTo>
                    <a:lnTo>
                      <a:pt x="14529" y="3425"/>
                    </a:lnTo>
                    <a:lnTo>
                      <a:pt x="13222" y="3807"/>
                    </a:lnTo>
                    <a:lnTo>
                      <a:pt x="11916" y="4172"/>
                    </a:lnTo>
                    <a:lnTo>
                      <a:pt x="10609" y="4537"/>
                    </a:lnTo>
                    <a:lnTo>
                      <a:pt x="9294" y="4878"/>
                    </a:lnTo>
                    <a:lnTo>
                      <a:pt x="7979" y="5203"/>
                    </a:lnTo>
                    <a:lnTo>
                      <a:pt x="7322" y="5365"/>
                    </a:lnTo>
                    <a:lnTo>
                      <a:pt x="6664" y="5519"/>
                    </a:lnTo>
                    <a:lnTo>
                      <a:pt x="6007" y="5665"/>
                    </a:lnTo>
                    <a:lnTo>
                      <a:pt x="5349" y="5803"/>
                    </a:lnTo>
                    <a:lnTo>
                      <a:pt x="4684" y="5941"/>
                    </a:lnTo>
                    <a:lnTo>
                      <a:pt x="4018" y="6071"/>
                    </a:lnTo>
                    <a:lnTo>
                      <a:pt x="3353" y="6193"/>
                    </a:lnTo>
                    <a:lnTo>
                      <a:pt x="2687" y="6307"/>
                    </a:lnTo>
                    <a:lnTo>
                      <a:pt x="2022" y="6420"/>
                    </a:lnTo>
                    <a:lnTo>
                      <a:pt x="1348" y="6526"/>
                    </a:lnTo>
                    <a:lnTo>
                      <a:pt x="674" y="6615"/>
                    </a:lnTo>
                    <a:lnTo>
                      <a:pt x="1" y="6704"/>
                    </a:lnTo>
                    <a:lnTo>
                      <a:pt x="1" y="9610"/>
                    </a:lnTo>
                    <a:lnTo>
                      <a:pt x="91375" y="9610"/>
                    </a:lnTo>
                    <a:lnTo>
                      <a:pt x="91375" y="6493"/>
                    </a:lnTo>
                    <a:lnTo>
                      <a:pt x="89898" y="6096"/>
                    </a:lnTo>
                    <a:lnTo>
                      <a:pt x="88421" y="5714"/>
                    </a:lnTo>
                    <a:lnTo>
                      <a:pt x="86936" y="5341"/>
                    </a:lnTo>
                    <a:lnTo>
                      <a:pt x="86189" y="5162"/>
                    </a:lnTo>
                    <a:lnTo>
                      <a:pt x="85442" y="4992"/>
                    </a:lnTo>
                    <a:lnTo>
                      <a:pt x="84696" y="4821"/>
                    </a:lnTo>
                    <a:lnTo>
                      <a:pt x="83941" y="4659"/>
                    </a:lnTo>
                    <a:lnTo>
                      <a:pt x="83186" y="4497"/>
                    </a:lnTo>
                    <a:lnTo>
                      <a:pt x="82431" y="4342"/>
                    </a:lnTo>
                    <a:lnTo>
                      <a:pt x="81668" y="4196"/>
                    </a:lnTo>
                    <a:lnTo>
                      <a:pt x="80913" y="4050"/>
                    </a:lnTo>
                    <a:lnTo>
                      <a:pt x="80142" y="3912"/>
                    </a:lnTo>
                    <a:lnTo>
                      <a:pt x="79379" y="3790"/>
                    </a:lnTo>
                    <a:lnTo>
                      <a:pt x="79136" y="3750"/>
                    </a:lnTo>
                    <a:lnTo>
                      <a:pt x="78900" y="3717"/>
                    </a:lnTo>
                    <a:lnTo>
                      <a:pt x="78422" y="3669"/>
                    </a:lnTo>
                    <a:lnTo>
                      <a:pt x="77943" y="3636"/>
                    </a:lnTo>
                    <a:lnTo>
                      <a:pt x="77472" y="3620"/>
                    </a:lnTo>
                    <a:lnTo>
                      <a:pt x="76993" y="3628"/>
                    </a:lnTo>
                    <a:lnTo>
                      <a:pt x="76522" y="3644"/>
                    </a:lnTo>
                    <a:lnTo>
                      <a:pt x="76043" y="3677"/>
                    </a:lnTo>
                    <a:lnTo>
                      <a:pt x="75573" y="3726"/>
                    </a:lnTo>
                    <a:lnTo>
                      <a:pt x="75102" y="3782"/>
                    </a:lnTo>
                    <a:lnTo>
                      <a:pt x="74631" y="3855"/>
                    </a:lnTo>
                    <a:lnTo>
                      <a:pt x="74160" y="3937"/>
                    </a:lnTo>
                    <a:lnTo>
                      <a:pt x="73690" y="4026"/>
                    </a:lnTo>
                    <a:lnTo>
                      <a:pt x="73219" y="4131"/>
                    </a:lnTo>
                    <a:lnTo>
                      <a:pt x="72748" y="4237"/>
                    </a:lnTo>
                    <a:lnTo>
                      <a:pt x="72277" y="4351"/>
                    </a:lnTo>
                    <a:lnTo>
                      <a:pt x="71807" y="4472"/>
                    </a:lnTo>
                    <a:lnTo>
                      <a:pt x="70865" y="4724"/>
                    </a:lnTo>
                    <a:lnTo>
                      <a:pt x="69916" y="4992"/>
                    </a:lnTo>
                    <a:lnTo>
                      <a:pt x="68966" y="5260"/>
                    </a:lnTo>
                    <a:lnTo>
                      <a:pt x="68016" y="5519"/>
                    </a:lnTo>
                    <a:lnTo>
                      <a:pt x="67537" y="5641"/>
                    </a:lnTo>
                    <a:lnTo>
                      <a:pt x="67059" y="5763"/>
                    </a:lnTo>
                    <a:lnTo>
                      <a:pt x="66580" y="5885"/>
                    </a:lnTo>
                    <a:lnTo>
                      <a:pt x="66093" y="5990"/>
                    </a:lnTo>
                    <a:lnTo>
                      <a:pt x="65606" y="6096"/>
                    </a:lnTo>
                    <a:lnTo>
                      <a:pt x="65119" y="6185"/>
                    </a:lnTo>
                    <a:lnTo>
                      <a:pt x="64632" y="6274"/>
                    </a:lnTo>
                    <a:lnTo>
                      <a:pt x="64145" y="6347"/>
                    </a:lnTo>
                    <a:lnTo>
                      <a:pt x="63836" y="6388"/>
                    </a:lnTo>
                    <a:lnTo>
                      <a:pt x="63528" y="6428"/>
                    </a:lnTo>
                    <a:lnTo>
                      <a:pt x="63228" y="6453"/>
                    </a:lnTo>
                    <a:lnTo>
                      <a:pt x="62919" y="6477"/>
                    </a:lnTo>
                    <a:lnTo>
                      <a:pt x="62619" y="6493"/>
                    </a:lnTo>
                    <a:lnTo>
                      <a:pt x="62319" y="6509"/>
                    </a:lnTo>
                    <a:lnTo>
                      <a:pt x="62018" y="6518"/>
                    </a:lnTo>
                    <a:lnTo>
                      <a:pt x="61718" y="6518"/>
                    </a:lnTo>
                    <a:lnTo>
                      <a:pt x="61418" y="6509"/>
                    </a:lnTo>
                    <a:lnTo>
                      <a:pt x="61125" y="6501"/>
                    </a:lnTo>
                    <a:lnTo>
                      <a:pt x="60825" y="6485"/>
                    </a:lnTo>
                    <a:lnTo>
                      <a:pt x="60533" y="6461"/>
                    </a:lnTo>
                    <a:lnTo>
                      <a:pt x="60241" y="6436"/>
                    </a:lnTo>
                    <a:lnTo>
                      <a:pt x="59949" y="6404"/>
                    </a:lnTo>
                    <a:lnTo>
                      <a:pt x="59364" y="6331"/>
                    </a:lnTo>
                    <a:lnTo>
                      <a:pt x="58780" y="6234"/>
                    </a:lnTo>
                    <a:lnTo>
                      <a:pt x="58204" y="6120"/>
                    </a:lnTo>
                    <a:lnTo>
                      <a:pt x="57627" y="5990"/>
                    </a:lnTo>
                    <a:lnTo>
                      <a:pt x="57051" y="5852"/>
                    </a:lnTo>
                    <a:lnTo>
                      <a:pt x="56475" y="5690"/>
                    </a:lnTo>
                    <a:lnTo>
                      <a:pt x="55907" y="5511"/>
                    </a:lnTo>
                    <a:lnTo>
                      <a:pt x="55330" y="5324"/>
                    </a:lnTo>
                    <a:lnTo>
                      <a:pt x="54762" y="5130"/>
                    </a:lnTo>
                    <a:lnTo>
                      <a:pt x="53756" y="4756"/>
                    </a:lnTo>
                    <a:lnTo>
                      <a:pt x="52741" y="4383"/>
                    </a:lnTo>
                    <a:lnTo>
                      <a:pt x="51727" y="4026"/>
                    </a:lnTo>
                    <a:lnTo>
                      <a:pt x="50704" y="3677"/>
                    </a:lnTo>
                    <a:lnTo>
                      <a:pt x="49681" y="3336"/>
                    </a:lnTo>
                    <a:lnTo>
                      <a:pt x="48659" y="3003"/>
                    </a:lnTo>
                    <a:lnTo>
                      <a:pt x="47628" y="2687"/>
                    </a:lnTo>
                    <a:lnTo>
                      <a:pt x="46589" y="2378"/>
                    </a:lnTo>
                    <a:lnTo>
                      <a:pt x="45558" y="2086"/>
                    </a:lnTo>
                    <a:lnTo>
                      <a:pt x="44511" y="1810"/>
                    </a:lnTo>
                    <a:lnTo>
                      <a:pt x="43472" y="1550"/>
                    </a:lnTo>
                    <a:lnTo>
                      <a:pt x="42425" y="1307"/>
                    </a:lnTo>
                    <a:lnTo>
                      <a:pt x="41378" y="1080"/>
                    </a:lnTo>
                    <a:lnTo>
                      <a:pt x="40851" y="966"/>
                    </a:lnTo>
                    <a:lnTo>
                      <a:pt x="40323" y="869"/>
                    </a:lnTo>
                    <a:lnTo>
                      <a:pt x="39804" y="771"/>
                    </a:lnTo>
                    <a:lnTo>
                      <a:pt x="39276" y="682"/>
                    </a:lnTo>
                    <a:lnTo>
                      <a:pt x="38748" y="593"/>
                    </a:lnTo>
                    <a:lnTo>
                      <a:pt x="38221" y="511"/>
                    </a:lnTo>
                    <a:lnTo>
                      <a:pt x="37685" y="438"/>
                    </a:lnTo>
                    <a:lnTo>
                      <a:pt x="37158" y="365"/>
                    </a:lnTo>
                    <a:lnTo>
                      <a:pt x="36630" y="300"/>
                    </a:lnTo>
                    <a:lnTo>
                      <a:pt x="36103" y="244"/>
                    </a:lnTo>
                    <a:lnTo>
                      <a:pt x="35567" y="187"/>
                    </a:lnTo>
                    <a:lnTo>
                      <a:pt x="35039" y="146"/>
                    </a:lnTo>
                    <a:lnTo>
                      <a:pt x="34504" y="106"/>
                    </a:lnTo>
                    <a:lnTo>
                      <a:pt x="33976" y="65"/>
                    </a:lnTo>
                    <a:lnTo>
                      <a:pt x="33440" y="41"/>
                    </a:lnTo>
                    <a:lnTo>
                      <a:pt x="32913" y="16"/>
                    </a:lnTo>
                    <a:lnTo>
                      <a:pt x="32377" y="8"/>
                    </a:lnTo>
                    <a:lnTo>
                      <a:pt x="31841" y="0"/>
                    </a:lnTo>
                    <a:close/>
                  </a:path>
                </a:pathLst>
              </a:custGeom>
              <a:solidFill>
                <a:srgbClr val="C6ED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078" name="Google Shape;1078;p9"/>
          <p:cNvSpPr/>
          <p:nvPr/>
        </p:nvSpPr>
        <p:spPr>
          <a:xfrm>
            <a:off x="2297850" y="2478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79" name="Google Shape;1079;p9"/>
          <p:cNvSpPr/>
          <p:nvPr/>
        </p:nvSpPr>
        <p:spPr>
          <a:xfrm>
            <a:off x="5061351" y="321855"/>
            <a:ext cx="2485927" cy="634165"/>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0" name="Google Shape;1080;p9"/>
          <p:cNvSpPr/>
          <p:nvPr/>
        </p:nvSpPr>
        <p:spPr>
          <a:xfrm>
            <a:off x="8647850" y="247868"/>
            <a:ext cx="1246301" cy="317929"/>
          </a:xfrm>
          <a:custGeom>
            <a:avLst/>
            <a:gdLst/>
            <a:ahLst/>
            <a:cxnLst/>
            <a:rect l="l" t="t" r="r" b="b"/>
            <a:pathLst>
              <a:path w="10886" h="2777" extrusionOk="0">
                <a:moveTo>
                  <a:pt x="5407" y="1"/>
                </a:moveTo>
                <a:lnTo>
                  <a:pt x="5277" y="25"/>
                </a:lnTo>
                <a:lnTo>
                  <a:pt x="5155" y="49"/>
                </a:lnTo>
                <a:lnTo>
                  <a:pt x="5033" y="90"/>
                </a:lnTo>
                <a:lnTo>
                  <a:pt x="4911" y="139"/>
                </a:lnTo>
                <a:lnTo>
                  <a:pt x="4798" y="203"/>
                </a:lnTo>
                <a:lnTo>
                  <a:pt x="4692" y="277"/>
                </a:lnTo>
                <a:lnTo>
                  <a:pt x="4587" y="358"/>
                </a:lnTo>
                <a:lnTo>
                  <a:pt x="4489" y="439"/>
                </a:lnTo>
                <a:lnTo>
                  <a:pt x="4400" y="536"/>
                </a:lnTo>
                <a:lnTo>
                  <a:pt x="4311" y="642"/>
                </a:lnTo>
                <a:lnTo>
                  <a:pt x="4230" y="755"/>
                </a:lnTo>
                <a:lnTo>
                  <a:pt x="4157" y="877"/>
                </a:lnTo>
                <a:lnTo>
                  <a:pt x="4092" y="999"/>
                </a:lnTo>
                <a:lnTo>
                  <a:pt x="4035" y="1129"/>
                </a:lnTo>
                <a:lnTo>
                  <a:pt x="3986" y="1267"/>
                </a:lnTo>
                <a:lnTo>
                  <a:pt x="3864" y="1161"/>
                </a:lnTo>
                <a:lnTo>
                  <a:pt x="3743" y="1072"/>
                </a:lnTo>
                <a:lnTo>
                  <a:pt x="3605" y="991"/>
                </a:lnTo>
                <a:lnTo>
                  <a:pt x="3459" y="926"/>
                </a:lnTo>
                <a:lnTo>
                  <a:pt x="3312" y="869"/>
                </a:lnTo>
                <a:lnTo>
                  <a:pt x="3158" y="828"/>
                </a:lnTo>
                <a:lnTo>
                  <a:pt x="2996" y="804"/>
                </a:lnTo>
                <a:lnTo>
                  <a:pt x="2825" y="796"/>
                </a:lnTo>
                <a:lnTo>
                  <a:pt x="2679" y="804"/>
                </a:lnTo>
                <a:lnTo>
                  <a:pt x="2525" y="820"/>
                </a:lnTo>
                <a:lnTo>
                  <a:pt x="2387" y="853"/>
                </a:lnTo>
                <a:lnTo>
                  <a:pt x="2249" y="901"/>
                </a:lnTo>
                <a:lnTo>
                  <a:pt x="2119" y="958"/>
                </a:lnTo>
                <a:lnTo>
                  <a:pt x="1989" y="1023"/>
                </a:lnTo>
                <a:lnTo>
                  <a:pt x="1868" y="1104"/>
                </a:lnTo>
                <a:lnTo>
                  <a:pt x="1762" y="1186"/>
                </a:lnTo>
                <a:lnTo>
                  <a:pt x="1657" y="1283"/>
                </a:lnTo>
                <a:lnTo>
                  <a:pt x="1559" y="1388"/>
                </a:lnTo>
                <a:lnTo>
                  <a:pt x="1470" y="1502"/>
                </a:lnTo>
                <a:lnTo>
                  <a:pt x="1397" y="1624"/>
                </a:lnTo>
                <a:lnTo>
                  <a:pt x="1332" y="1746"/>
                </a:lnTo>
                <a:lnTo>
                  <a:pt x="1275" y="1884"/>
                </a:lnTo>
                <a:lnTo>
                  <a:pt x="1235" y="2022"/>
                </a:lnTo>
                <a:lnTo>
                  <a:pt x="1202" y="2160"/>
                </a:lnTo>
                <a:lnTo>
                  <a:pt x="1113" y="2127"/>
                </a:lnTo>
                <a:lnTo>
                  <a:pt x="1024" y="2103"/>
                </a:lnTo>
                <a:lnTo>
                  <a:pt x="926" y="2078"/>
                </a:lnTo>
                <a:lnTo>
                  <a:pt x="756" y="2078"/>
                </a:lnTo>
                <a:lnTo>
                  <a:pt x="683" y="2086"/>
                </a:lnTo>
                <a:lnTo>
                  <a:pt x="610" y="2103"/>
                </a:lnTo>
                <a:lnTo>
                  <a:pt x="537" y="2127"/>
                </a:lnTo>
                <a:lnTo>
                  <a:pt x="472" y="2160"/>
                </a:lnTo>
                <a:lnTo>
                  <a:pt x="407" y="2192"/>
                </a:lnTo>
                <a:lnTo>
                  <a:pt x="342" y="2233"/>
                </a:lnTo>
                <a:lnTo>
                  <a:pt x="285" y="2273"/>
                </a:lnTo>
                <a:lnTo>
                  <a:pt x="236" y="2330"/>
                </a:lnTo>
                <a:lnTo>
                  <a:pt x="188" y="2379"/>
                </a:lnTo>
                <a:lnTo>
                  <a:pt x="139" y="2435"/>
                </a:lnTo>
                <a:lnTo>
                  <a:pt x="98" y="2500"/>
                </a:lnTo>
                <a:lnTo>
                  <a:pt x="66" y="2565"/>
                </a:lnTo>
                <a:lnTo>
                  <a:pt x="42" y="2630"/>
                </a:lnTo>
                <a:lnTo>
                  <a:pt x="17" y="2703"/>
                </a:lnTo>
                <a:lnTo>
                  <a:pt x="1" y="2776"/>
                </a:lnTo>
                <a:lnTo>
                  <a:pt x="10885" y="2776"/>
                </a:lnTo>
                <a:lnTo>
                  <a:pt x="10885" y="2768"/>
                </a:lnTo>
                <a:lnTo>
                  <a:pt x="10877" y="2655"/>
                </a:lnTo>
                <a:lnTo>
                  <a:pt x="10861" y="2533"/>
                </a:lnTo>
                <a:lnTo>
                  <a:pt x="10828" y="2419"/>
                </a:lnTo>
                <a:lnTo>
                  <a:pt x="10796" y="2314"/>
                </a:lnTo>
                <a:lnTo>
                  <a:pt x="10739" y="2208"/>
                </a:lnTo>
                <a:lnTo>
                  <a:pt x="10682" y="2111"/>
                </a:lnTo>
                <a:lnTo>
                  <a:pt x="10617" y="2022"/>
                </a:lnTo>
                <a:lnTo>
                  <a:pt x="10544" y="1940"/>
                </a:lnTo>
                <a:lnTo>
                  <a:pt x="10455" y="1867"/>
                </a:lnTo>
                <a:lnTo>
                  <a:pt x="10366" y="1794"/>
                </a:lnTo>
                <a:lnTo>
                  <a:pt x="10268" y="1737"/>
                </a:lnTo>
                <a:lnTo>
                  <a:pt x="10163" y="1689"/>
                </a:lnTo>
                <a:lnTo>
                  <a:pt x="10057" y="1648"/>
                </a:lnTo>
                <a:lnTo>
                  <a:pt x="9944" y="1616"/>
                </a:lnTo>
                <a:lnTo>
                  <a:pt x="9830" y="1599"/>
                </a:lnTo>
                <a:lnTo>
                  <a:pt x="9708" y="1591"/>
                </a:lnTo>
                <a:lnTo>
                  <a:pt x="9586" y="1599"/>
                </a:lnTo>
                <a:lnTo>
                  <a:pt x="9465" y="1616"/>
                </a:lnTo>
                <a:lnTo>
                  <a:pt x="9351" y="1648"/>
                </a:lnTo>
                <a:lnTo>
                  <a:pt x="9246" y="1689"/>
                </a:lnTo>
                <a:lnTo>
                  <a:pt x="9205" y="1567"/>
                </a:lnTo>
                <a:lnTo>
                  <a:pt x="9156" y="1445"/>
                </a:lnTo>
                <a:lnTo>
                  <a:pt x="9091" y="1332"/>
                </a:lnTo>
                <a:lnTo>
                  <a:pt x="9026" y="1218"/>
                </a:lnTo>
                <a:lnTo>
                  <a:pt x="8953" y="1121"/>
                </a:lnTo>
                <a:lnTo>
                  <a:pt x="8864" y="1023"/>
                </a:lnTo>
                <a:lnTo>
                  <a:pt x="8775" y="934"/>
                </a:lnTo>
                <a:lnTo>
                  <a:pt x="8677" y="853"/>
                </a:lnTo>
                <a:lnTo>
                  <a:pt x="8572" y="780"/>
                </a:lnTo>
                <a:lnTo>
                  <a:pt x="8466" y="707"/>
                </a:lnTo>
                <a:lnTo>
                  <a:pt x="8345" y="650"/>
                </a:lnTo>
                <a:lnTo>
                  <a:pt x="8223" y="609"/>
                </a:lnTo>
                <a:lnTo>
                  <a:pt x="8101" y="569"/>
                </a:lnTo>
                <a:lnTo>
                  <a:pt x="7971" y="536"/>
                </a:lnTo>
                <a:lnTo>
                  <a:pt x="7841" y="520"/>
                </a:lnTo>
                <a:lnTo>
                  <a:pt x="7590" y="520"/>
                </a:lnTo>
                <a:lnTo>
                  <a:pt x="7476" y="536"/>
                </a:lnTo>
                <a:lnTo>
                  <a:pt x="7363" y="552"/>
                </a:lnTo>
                <a:lnTo>
                  <a:pt x="7257" y="585"/>
                </a:lnTo>
                <a:lnTo>
                  <a:pt x="7152" y="617"/>
                </a:lnTo>
                <a:lnTo>
                  <a:pt x="7046" y="658"/>
                </a:lnTo>
                <a:lnTo>
                  <a:pt x="6949" y="707"/>
                </a:lnTo>
                <a:lnTo>
                  <a:pt x="6859" y="763"/>
                </a:lnTo>
                <a:lnTo>
                  <a:pt x="6794" y="674"/>
                </a:lnTo>
                <a:lnTo>
                  <a:pt x="6738" y="593"/>
                </a:lnTo>
                <a:lnTo>
                  <a:pt x="6665" y="520"/>
                </a:lnTo>
                <a:lnTo>
                  <a:pt x="6600" y="447"/>
                </a:lnTo>
                <a:lnTo>
                  <a:pt x="6527" y="374"/>
                </a:lnTo>
                <a:lnTo>
                  <a:pt x="6445" y="317"/>
                </a:lnTo>
                <a:lnTo>
                  <a:pt x="6364" y="260"/>
                </a:lnTo>
                <a:lnTo>
                  <a:pt x="6283" y="203"/>
                </a:lnTo>
                <a:lnTo>
                  <a:pt x="6202" y="155"/>
                </a:lnTo>
                <a:lnTo>
                  <a:pt x="6113" y="114"/>
                </a:lnTo>
                <a:lnTo>
                  <a:pt x="6023" y="82"/>
                </a:lnTo>
                <a:lnTo>
                  <a:pt x="5926" y="49"/>
                </a:lnTo>
                <a:lnTo>
                  <a:pt x="5837" y="25"/>
                </a:lnTo>
                <a:lnTo>
                  <a:pt x="5739" y="9"/>
                </a:lnTo>
                <a:lnTo>
                  <a:pt x="564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81" name="Google Shape;1081;p9"/>
          <p:cNvGrpSpPr/>
          <p:nvPr/>
        </p:nvGrpSpPr>
        <p:grpSpPr>
          <a:xfrm flipH="1">
            <a:off x="10767525" y="-4802"/>
            <a:ext cx="1312252" cy="2484713"/>
            <a:chOff x="291575" y="455500"/>
            <a:chExt cx="1024770" cy="1940374"/>
          </a:xfrm>
        </p:grpSpPr>
        <p:sp>
          <p:nvSpPr>
            <p:cNvPr id="1082" name="Google Shape;1082;p9"/>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9"/>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9"/>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9"/>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9"/>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9"/>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9"/>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9"/>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9"/>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9"/>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9"/>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9"/>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9"/>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9"/>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9"/>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9"/>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9"/>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9"/>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9"/>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9"/>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9"/>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9"/>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9"/>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9"/>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9"/>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9"/>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9"/>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9"/>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9"/>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9"/>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9"/>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9"/>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9"/>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9"/>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9"/>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9"/>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9"/>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9"/>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9"/>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9"/>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9"/>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9"/>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4" name="Google Shape;1124;p9"/>
          <p:cNvGrpSpPr/>
          <p:nvPr/>
        </p:nvGrpSpPr>
        <p:grpSpPr>
          <a:xfrm>
            <a:off x="112225" y="-4802"/>
            <a:ext cx="1312252" cy="2484713"/>
            <a:chOff x="291575" y="455500"/>
            <a:chExt cx="1024770" cy="1940374"/>
          </a:xfrm>
        </p:grpSpPr>
        <p:sp>
          <p:nvSpPr>
            <p:cNvPr id="1125" name="Google Shape;1125;p9"/>
            <p:cNvSpPr/>
            <p:nvPr/>
          </p:nvSpPr>
          <p:spPr>
            <a:xfrm>
              <a:off x="621858" y="455500"/>
              <a:ext cx="694487" cy="1571941"/>
            </a:xfrm>
            <a:custGeom>
              <a:avLst/>
              <a:gdLst/>
              <a:ahLst/>
              <a:cxnLst/>
              <a:rect l="l" t="t" r="r" b="b"/>
              <a:pathLst>
                <a:path w="14473" h="32759" extrusionOk="0">
                  <a:moveTo>
                    <a:pt x="14375" y="1"/>
                  </a:moveTo>
                  <a:lnTo>
                    <a:pt x="14342" y="17"/>
                  </a:lnTo>
                  <a:lnTo>
                    <a:pt x="13977" y="244"/>
                  </a:lnTo>
                  <a:lnTo>
                    <a:pt x="13612" y="488"/>
                  </a:lnTo>
                  <a:lnTo>
                    <a:pt x="13255" y="731"/>
                  </a:lnTo>
                  <a:lnTo>
                    <a:pt x="12898" y="975"/>
                  </a:lnTo>
                  <a:lnTo>
                    <a:pt x="12549" y="1234"/>
                  </a:lnTo>
                  <a:lnTo>
                    <a:pt x="12200" y="1494"/>
                  </a:lnTo>
                  <a:lnTo>
                    <a:pt x="11859" y="1762"/>
                  </a:lnTo>
                  <a:lnTo>
                    <a:pt x="11518" y="2038"/>
                  </a:lnTo>
                  <a:lnTo>
                    <a:pt x="11185" y="2314"/>
                  </a:lnTo>
                  <a:lnTo>
                    <a:pt x="10852" y="2598"/>
                  </a:lnTo>
                  <a:lnTo>
                    <a:pt x="10528" y="2882"/>
                  </a:lnTo>
                  <a:lnTo>
                    <a:pt x="10203" y="3174"/>
                  </a:lnTo>
                  <a:lnTo>
                    <a:pt x="9886" y="3475"/>
                  </a:lnTo>
                  <a:lnTo>
                    <a:pt x="9578" y="3775"/>
                  </a:lnTo>
                  <a:lnTo>
                    <a:pt x="9270" y="4083"/>
                  </a:lnTo>
                  <a:lnTo>
                    <a:pt x="8961" y="4392"/>
                  </a:lnTo>
                  <a:lnTo>
                    <a:pt x="8661" y="4708"/>
                  </a:lnTo>
                  <a:lnTo>
                    <a:pt x="8369" y="5025"/>
                  </a:lnTo>
                  <a:lnTo>
                    <a:pt x="8076" y="5341"/>
                  </a:lnTo>
                  <a:lnTo>
                    <a:pt x="7784" y="5666"/>
                  </a:lnTo>
                  <a:lnTo>
                    <a:pt x="7500" y="5999"/>
                  </a:lnTo>
                  <a:lnTo>
                    <a:pt x="7224" y="6332"/>
                  </a:lnTo>
                  <a:lnTo>
                    <a:pt x="6948" y="6672"/>
                  </a:lnTo>
                  <a:lnTo>
                    <a:pt x="6672" y="7013"/>
                  </a:lnTo>
                  <a:lnTo>
                    <a:pt x="6413" y="7354"/>
                  </a:lnTo>
                  <a:lnTo>
                    <a:pt x="6153" y="7703"/>
                  </a:lnTo>
                  <a:lnTo>
                    <a:pt x="5893" y="8052"/>
                  </a:lnTo>
                  <a:lnTo>
                    <a:pt x="5641" y="8409"/>
                  </a:lnTo>
                  <a:lnTo>
                    <a:pt x="5398" y="8767"/>
                  </a:lnTo>
                  <a:lnTo>
                    <a:pt x="5163" y="9132"/>
                  </a:lnTo>
                  <a:lnTo>
                    <a:pt x="4927" y="9497"/>
                  </a:lnTo>
                  <a:lnTo>
                    <a:pt x="4692" y="9870"/>
                  </a:lnTo>
                  <a:lnTo>
                    <a:pt x="4473" y="10244"/>
                  </a:lnTo>
                  <a:lnTo>
                    <a:pt x="4254" y="10617"/>
                  </a:lnTo>
                  <a:lnTo>
                    <a:pt x="4026" y="11015"/>
                  </a:lnTo>
                  <a:lnTo>
                    <a:pt x="3807" y="11421"/>
                  </a:lnTo>
                  <a:lnTo>
                    <a:pt x="3596" y="11826"/>
                  </a:lnTo>
                  <a:lnTo>
                    <a:pt x="3385" y="12240"/>
                  </a:lnTo>
                  <a:lnTo>
                    <a:pt x="3182" y="12646"/>
                  </a:lnTo>
                  <a:lnTo>
                    <a:pt x="2987" y="13068"/>
                  </a:lnTo>
                  <a:lnTo>
                    <a:pt x="2801" y="13482"/>
                  </a:lnTo>
                  <a:lnTo>
                    <a:pt x="2614" y="13904"/>
                  </a:lnTo>
                  <a:lnTo>
                    <a:pt x="2435" y="14326"/>
                  </a:lnTo>
                  <a:lnTo>
                    <a:pt x="2265" y="14748"/>
                  </a:lnTo>
                  <a:lnTo>
                    <a:pt x="2095" y="15178"/>
                  </a:lnTo>
                  <a:lnTo>
                    <a:pt x="1932" y="15609"/>
                  </a:lnTo>
                  <a:lnTo>
                    <a:pt x="1778" y="16039"/>
                  </a:lnTo>
                  <a:lnTo>
                    <a:pt x="1632" y="16477"/>
                  </a:lnTo>
                  <a:lnTo>
                    <a:pt x="1494" y="16915"/>
                  </a:lnTo>
                  <a:lnTo>
                    <a:pt x="1356" y="17354"/>
                  </a:lnTo>
                  <a:lnTo>
                    <a:pt x="1218" y="17816"/>
                  </a:lnTo>
                  <a:lnTo>
                    <a:pt x="1088" y="18287"/>
                  </a:lnTo>
                  <a:lnTo>
                    <a:pt x="966" y="18758"/>
                  </a:lnTo>
                  <a:lnTo>
                    <a:pt x="853" y="19229"/>
                  </a:lnTo>
                  <a:lnTo>
                    <a:pt x="747" y="19699"/>
                  </a:lnTo>
                  <a:lnTo>
                    <a:pt x="642" y="20170"/>
                  </a:lnTo>
                  <a:lnTo>
                    <a:pt x="552" y="20649"/>
                  </a:lnTo>
                  <a:lnTo>
                    <a:pt x="463" y="21128"/>
                  </a:lnTo>
                  <a:lnTo>
                    <a:pt x="390" y="21607"/>
                  </a:lnTo>
                  <a:lnTo>
                    <a:pt x="317" y="22086"/>
                  </a:lnTo>
                  <a:lnTo>
                    <a:pt x="252" y="22564"/>
                  </a:lnTo>
                  <a:lnTo>
                    <a:pt x="195" y="23043"/>
                  </a:lnTo>
                  <a:lnTo>
                    <a:pt x="147" y="23530"/>
                  </a:lnTo>
                  <a:lnTo>
                    <a:pt x="106" y="24009"/>
                  </a:lnTo>
                  <a:lnTo>
                    <a:pt x="66" y="24496"/>
                  </a:lnTo>
                  <a:lnTo>
                    <a:pt x="41" y="24983"/>
                  </a:lnTo>
                  <a:lnTo>
                    <a:pt x="25" y="25462"/>
                  </a:lnTo>
                  <a:lnTo>
                    <a:pt x="9" y="25949"/>
                  </a:lnTo>
                  <a:lnTo>
                    <a:pt x="1" y="26428"/>
                  </a:lnTo>
                  <a:lnTo>
                    <a:pt x="9" y="26915"/>
                  </a:lnTo>
                  <a:lnTo>
                    <a:pt x="17" y="27394"/>
                  </a:lnTo>
                  <a:lnTo>
                    <a:pt x="33" y="27881"/>
                  </a:lnTo>
                  <a:lnTo>
                    <a:pt x="57" y="28360"/>
                  </a:lnTo>
                  <a:lnTo>
                    <a:pt x="82" y="28847"/>
                  </a:lnTo>
                  <a:lnTo>
                    <a:pt x="122" y="29325"/>
                  </a:lnTo>
                  <a:lnTo>
                    <a:pt x="171" y="29804"/>
                  </a:lnTo>
                  <a:lnTo>
                    <a:pt x="220" y="30291"/>
                  </a:lnTo>
                  <a:lnTo>
                    <a:pt x="285" y="30770"/>
                  </a:lnTo>
                  <a:lnTo>
                    <a:pt x="317" y="31014"/>
                  </a:lnTo>
                  <a:lnTo>
                    <a:pt x="358" y="31249"/>
                  </a:lnTo>
                  <a:lnTo>
                    <a:pt x="447" y="31736"/>
                  </a:lnTo>
                  <a:lnTo>
                    <a:pt x="552" y="32215"/>
                  </a:lnTo>
                  <a:lnTo>
                    <a:pt x="666" y="32694"/>
                  </a:lnTo>
                  <a:lnTo>
                    <a:pt x="674" y="32726"/>
                  </a:lnTo>
                  <a:lnTo>
                    <a:pt x="699" y="32751"/>
                  </a:lnTo>
                  <a:lnTo>
                    <a:pt x="731" y="32759"/>
                  </a:lnTo>
                  <a:lnTo>
                    <a:pt x="755" y="32759"/>
                  </a:lnTo>
                  <a:lnTo>
                    <a:pt x="788" y="32751"/>
                  </a:lnTo>
                  <a:lnTo>
                    <a:pt x="804" y="32734"/>
                  </a:lnTo>
                  <a:lnTo>
                    <a:pt x="820" y="32710"/>
                  </a:lnTo>
                  <a:lnTo>
                    <a:pt x="820" y="32669"/>
                  </a:lnTo>
                  <a:lnTo>
                    <a:pt x="747" y="32199"/>
                  </a:lnTo>
                  <a:lnTo>
                    <a:pt x="674" y="31720"/>
                  </a:lnTo>
                  <a:lnTo>
                    <a:pt x="552" y="30770"/>
                  </a:lnTo>
                  <a:lnTo>
                    <a:pt x="439" y="29821"/>
                  </a:lnTo>
                  <a:lnTo>
                    <a:pt x="390" y="29342"/>
                  </a:lnTo>
                  <a:lnTo>
                    <a:pt x="350" y="28863"/>
                  </a:lnTo>
                  <a:lnTo>
                    <a:pt x="317" y="28384"/>
                  </a:lnTo>
                  <a:lnTo>
                    <a:pt x="285" y="27905"/>
                  </a:lnTo>
                  <a:lnTo>
                    <a:pt x="268" y="27418"/>
                  </a:lnTo>
                  <a:lnTo>
                    <a:pt x="260" y="26931"/>
                  </a:lnTo>
                  <a:lnTo>
                    <a:pt x="252" y="26444"/>
                  </a:lnTo>
                  <a:lnTo>
                    <a:pt x="260" y="25957"/>
                  </a:lnTo>
                  <a:lnTo>
                    <a:pt x="268" y="25478"/>
                  </a:lnTo>
                  <a:lnTo>
                    <a:pt x="285" y="24991"/>
                  </a:lnTo>
                  <a:lnTo>
                    <a:pt x="309" y="24504"/>
                  </a:lnTo>
                  <a:lnTo>
                    <a:pt x="341" y="24017"/>
                  </a:lnTo>
                  <a:lnTo>
                    <a:pt x="382" y="23538"/>
                  </a:lnTo>
                  <a:lnTo>
                    <a:pt x="431" y="23051"/>
                  </a:lnTo>
                  <a:lnTo>
                    <a:pt x="488" y="22573"/>
                  </a:lnTo>
                  <a:lnTo>
                    <a:pt x="552" y="22094"/>
                  </a:lnTo>
                  <a:lnTo>
                    <a:pt x="617" y="21615"/>
                  </a:lnTo>
                  <a:lnTo>
                    <a:pt x="699" y="21136"/>
                  </a:lnTo>
                  <a:lnTo>
                    <a:pt x="780" y="20665"/>
                  </a:lnTo>
                  <a:lnTo>
                    <a:pt x="869" y="20186"/>
                  </a:lnTo>
                  <a:lnTo>
                    <a:pt x="966" y="19716"/>
                  </a:lnTo>
                  <a:lnTo>
                    <a:pt x="1072" y="19245"/>
                  </a:lnTo>
                  <a:lnTo>
                    <a:pt x="1186" y="18774"/>
                  </a:lnTo>
                  <a:lnTo>
                    <a:pt x="1307" y="18303"/>
                  </a:lnTo>
                  <a:lnTo>
                    <a:pt x="1437" y="17841"/>
                  </a:lnTo>
                  <a:lnTo>
                    <a:pt x="1567" y="17378"/>
                  </a:lnTo>
                  <a:lnTo>
                    <a:pt x="1713" y="16915"/>
                  </a:lnTo>
                  <a:lnTo>
                    <a:pt x="1859" y="16453"/>
                  </a:lnTo>
                  <a:lnTo>
                    <a:pt x="2005" y="16031"/>
                  </a:lnTo>
                  <a:lnTo>
                    <a:pt x="2151" y="15609"/>
                  </a:lnTo>
                  <a:lnTo>
                    <a:pt x="2314" y="15195"/>
                  </a:lnTo>
                  <a:lnTo>
                    <a:pt x="2476" y="14773"/>
                  </a:lnTo>
                  <a:lnTo>
                    <a:pt x="2647" y="14359"/>
                  </a:lnTo>
                  <a:lnTo>
                    <a:pt x="2825" y="13953"/>
                  </a:lnTo>
                  <a:lnTo>
                    <a:pt x="3004" y="13539"/>
                  </a:lnTo>
                  <a:lnTo>
                    <a:pt x="3198" y="13141"/>
                  </a:lnTo>
                  <a:lnTo>
                    <a:pt x="3393" y="12735"/>
                  </a:lnTo>
                  <a:lnTo>
                    <a:pt x="3588" y="12338"/>
                  </a:lnTo>
                  <a:lnTo>
                    <a:pt x="3799" y="11940"/>
                  </a:lnTo>
                  <a:lnTo>
                    <a:pt x="4010" y="11542"/>
                  </a:lnTo>
                  <a:lnTo>
                    <a:pt x="4229" y="11153"/>
                  </a:lnTo>
                  <a:lnTo>
                    <a:pt x="4448" y="10763"/>
                  </a:lnTo>
                  <a:lnTo>
                    <a:pt x="4676" y="10382"/>
                  </a:lnTo>
                  <a:lnTo>
                    <a:pt x="4911" y="10000"/>
                  </a:lnTo>
                  <a:lnTo>
                    <a:pt x="5138" y="9635"/>
                  </a:lnTo>
                  <a:lnTo>
                    <a:pt x="5374" y="9270"/>
                  </a:lnTo>
                  <a:lnTo>
                    <a:pt x="5617" y="8913"/>
                  </a:lnTo>
                  <a:lnTo>
                    <a:pt x="5861" y="8564"/>
                  </a:lnTo>
                  <a:lnTo>
                    <a:pt x="6104" y="8206"/>
                  </a:lnTo>
                  <a:lnTo>
                    <a:pt x="6364" y="7857"/>
                  </a:lnTo>
                  <a:lnTo>
                    <a:pt x="6624" y="7517"/>
                  </a:lnTo>
                  <a:lnTo>
                    <a:pt x="6883" y="7176"/>
                  </a:lnTo>
                  <a:lnTo>
                    <a:pt x="7151" y="6835"/>
                  </a:lnTo>
                  <a:lnTo>
                    <a:pt x="7419" y="6502"/>
                  </a:lnTo>
                  <a:lnTo>
                    <a:pt x="7695" y="6169"/>
                  </a:lnTo>
                  <a:lnTo>
                    <a:pt x="7979" y="5845"/>
                  </a:lnTo>
                  <a:lnTo>
                    <a:pt x="8263" y="5520"/>
                  </a:lnTo>
                  <a:lnTo>
                    <a:pt x="8555" y="5203"/>
                  </a:lnTo>
                  <a:lnTo>
                    <a:pt x="8847" y="4887"/>
                  </a:lnTo>
                  <a:lnTo>
                    <a:pt x="9148" y="4570"/>
                  </a:lnTo>
                  <a:lnTo>
                    <a:pt x="9448" y="4262"/>
                  </a:lnTo>
                  <a:lnTo>
                    <a:pt x="9757" y="3962"/>
                  </a:lnTo>
                  <a:lnTo>
                    <a:pt x="10065" y="3661"/>
                  </a:lnTo>
                  <a:lnTo>
                    <a:pt x="10381" y="3361"/>
                  </a:lnTo>
                  <a:lnTo>
                    <a:pt x="10698" y="3069"/>
                  </a:lnTo>
                  <a:lnTo>
                    <a:pt x="11023" y="2785"/>
                  </a:lnTo>
                  <a:lnTo>
                    <a:pt x="11347" y="2501"/>
                  </a:lnTo>
                  <a:lnTo>
                    <a:pt x="11680" y="2225"/>
                  </a:lnTo>
                  <a:lnTo>
                    <a:pt x="12013" y="1949"/>
                  </a:lnTo>
                  <a:lnTo>
                    <a:pt x="12346" y="1673"/>
                  </a:lnTo>
                  <a:lnTo>
                    <a:pt x="12687" y="1405"/>
                  </a:lnTo>
                  <a:lnTo>
                    <a:pt x="13036" y="1145"/>
                  </a:lnTo>
                  <a:lnTo>
                    <a:pt x="13376" y="885"/>
                  </a:lnTo>
                  <a:lnTo>
                    <a:pt x="13734" y="634"/>
                  </a:lnTo>
                  <a:lnTo>
                    <a:pt x="14083" y="382"/>
                  </a:lnTo>
                  <a:lnTo>
                    <a:pt x="14440" y="139"/>
                  </a:lnTo>
                  <a:lnTo>
                    <a:pt x="14464" y="114"/>
                  </a:lnTo>
                  <a:lnTo>
                    <a:pt x="14472" y="90"/>
                  </a:lnTo>
                  <a:lnTo>
                    <a:pt x="14464" y="58"/>
                  </a:lnTo>
                  <a:lnTo>
                    <a:pt x="14456" y="33"/>
                  </a:lnTo>
                  <a:lnTo>
                    <a:pt x="14432" y="17"/>
                  </a:lnTo>
                  <a:lnTo>
                    <a:pt x="14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9"/>
            <p:cNvSpPr/>
            <p:nvPr/>
          </p:nvSpPr>
          <p:spPr>
            <a:xfrm>
              <a:off x="633567" y="1954556"/>
              <a:ext cx="54559" cy="441318"/>
            </a:xfrm>
            <a:custGeom>
              <a:avLst/>
              <a:gdLst/>
              <a:ahLst/>
              <a:cxnLst/>
              <a:rect l="l" t="t" r="r" b="b"/>
              <a:pathLst>
                <a:path w="1137" h="9197" extrusionOk="0">
                  <a:moveTo>
                    <a:pt x="81" y="1"/>
                  </a:moveTo>
                  <a:lnTo>
                    <a:pt x="195" y="577"/>
                  </a:lnTo>
                  <a:lnTo>
                    <a:pt x="300" y="1153"/>
                  </a:lnTo>
                  <a:lnTo>
                    <a:pt x="398" y="1730"/>
                  </a:lnTo>
                  <a:lnTo>
                    <a:pt x="471" y="2298"/>
                  </a:lnTo>
                  <a:lnTo>
                    <a:pt x="528" y="2874"/>
                  </a:lnTo>
                  <a:lnTo>
                    <a:pt x="568" y="3450"/>
                  </a:lnTo>
                  <a:lnTo>
                    <a:pt x="593" y="4027"/>
                  </a:lnTo>
                  <a:lnTo>
                    <a:pt x="601" y="4603"/>
                  </a:lnTo>
                  <a:lnTo>
                    <a:pt x="584" y="5179"/>
                  </a:lnTo>
                  <a:lnTo>
                    <a:pt x="552" y="5755"/>
                  </a:lnTo>
                  <a:lnTo>
                    <a:pt x="503" y="6324"/>
                  </a:lnTo>
                  <a:lnTo>
                    <a:pt x="430" y="6900"/>
                  </a:lnTo>
                  <a:lnTo>
                    <a:pt x="390" y="7184"/>
                  </a:lnTo>
                  <a:lnTo>
                    <a:pt x="349" y="7476"/>
                  </a:lnTo>
                  <a:lnTo>
                    <a:pt x="244" y="8044"/>
                  </a:lnTo>
                  <a:lnTo>
                    <a:pt x="122" y="8621"/>
                  </a:lnTo>
                  <a:lnTo>
                    <a:pt x="0" y="9197"/>
                  </a:lnTo>
                  <a:lnTo>
                    <a:pt x="138" y="8937"/>
                  </a:lnTo>
                  <a:lnTo>
                    <a:pt x="268" y="8669"/>
                  </a:lnTo>
                  <a:lnTo>
                    <a:pt x="390" y="8393"/>
                  </a:lnTo>
                  <a:lnTo>
                    <a:pt x="495" y="8117"/>
                  </a:lnTo>
                  <a:lnTo>
                    <a:pt x="601" y="7841"/>
                  </a:lnTo>
                  <a:lnTo>
                    <a:pt x="690" y="7557"/>
                  </a:lnTo>
                  <a:lnTo>
                    <a:pt x="771" y="7265"/>
                  </a:lnTo>
                  <a:lnTo>
                    <a:pt x="852" y="6981"/>
                  </a:lnTo>
                  <a:lnTo>
                    <a:pt x="917" y="6689"/>
                  </a:lnTo>
                  <a:lnTo>
                    <a:pt x="974" y="6397"/>
                  </a:lnTo>
                  <a:lnTo>
                    <a:pt x="1023" y="6096"/>
                  </a:lnTo>
                  <a:lnTo>
                    <a:pt x="1063" y="5804"/>
                  </a:lnTo>
                  <a:lnTo>
                    <a:pt x="1096" y="5504"/>
                  </a:lnTo>
                  <a:lnTo>
                    <a:pt x="1120" y="5204"/>
                  </a:lnTo>
                  <a:lnTo>
                    <a:pt x="1136" y="4903"/>
                  </a:lnTo>
                  <a:lnTo>
                    <a:pt x="1136" y="4611"/>
                  </a:lnTo>
                  <a:lnTo>
                    <a:pt x="1136" y="4311"/>
                  </a:lnTo>
                  <a:lnTo>
                    <a:pt x="1128" y="4010"/>
                  </a:lnTo>
                  <a:lnTo>
                    <a:pt x="1112" y="3710"/>
                  </a:lnTo>
                  <a:lnTo>
                    <a:pt x="1088" y="3410"/>
                  </a:lnTo>
                  <a:lnTo>
                    <a:pt x="1047" y="3110"/>
                  </a:lnTo>
                  <a:lnTo>
                    <a:pt x="1006" y="2817"/>
                  </a:lnTo>
                  <a:lnTo>
                    <a:pt x="950" y="2525"/>
                  </a:lnTo>
                  <a:lnTo>
                    <a:pt x="893" y="2233"/>
                  </a:lnTo>
                  <a:lnTo>
                    <a:pt x="820" y="1941"/>
                  </a:lnTo>
                  <a:lnTo>
                    <a:pt x="747" y="1649"/>
                  </a:lnTo>
                  <a:lnTo>
                    <a:pt x="657" y="1364"/>
                  </a:lnTo>
                  <a:lnTo>
                    <a:pt x="560" y="1080"/>
                  </a:lnTo>
                  <a:lnTo>
                    <a:pt x="455" y="804"/>
                  </a:lnTo>
                  <a:lnTo>
                    <a:pt x="341" y="528"/>
                  </a:lnTo>
                  <a:lnTo>
                    <a:pt x="219" y="261"/>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9"/>
            <p:cNvSpPr/>
            <p:nvPr/>
          </p:nvSpPr>
          <p:spPr>
            <a:xfrm>
              <a:off x="582126" y="1949517"/>
              <a:ext cx="66267" cy="336135"/>
            </a:xfrm>
            <a:custGeom>
              <a:avLst/>
              <a:gdLst/>
              <a:ahLst/>
              <a:cxnLst/>
              <a:rect l="l" t="t" r="r" b="b"/>
              <a:pathLst>
                <a:path w="1381" h="7005" extrusionOk="0">
                  <a:moveTo>
                    <a:pt x="1210" y="0"/>
                  </a:moveTo>
                  <a:lnTo>
                    <a:pt x="1210" y="114"/>
                  </a:lnTo>
                  <a:lnTo>
                    <a:pt x="1210" y="228"/>
                  </a:lnTo>
                  <a:lnTo>
                    <a:pt x="1194" y="447"/>
                  </a:lnTo>
                  <a:lnTo>
                    <a:pt x="1161" y="658"/>
                  </a:lnTo>
                  <a:lnTo>
                    <a:pt x="1113" y="877"/>
                  </a:lnTo>
                  <a:lnTo>
                    <a:pt x="1064" y="1088"/>
                  </a:lnTo>
                  <a:lnTo>
                    <a:pt x="999" y="1299"/>
                  </a:lnTo>
                  <a:lnTo>
                    <a:pt x="877" y="1721"/>
                  </a:lnTo>
                  <a:lnTo>
                    <a:pt x="764" y="2151"/>
                  </a:lnTo>
                  <a:lnTo>
                    <a:pt x="658" y="2590"/>
                  </a:lnTo>
                  <a:lnTo>
                    <a:pt x="553" y="3020"/>
                  </a:lnTo>
                  <a:lnTo>
                    <a:pt x="463" y="3458"/>
                  </a:lnTo>
                  <a:lnTo>
                    <a:pt x="374" y="3896"/>
                  </a:lnTo>
                  <a:lnTo>
                    <a:pt x="293" y="4335"/>
                  </a:lnTo>
                  <a:lnTo>
                    <a:pt x="220" y="4773"/>
                  </a:lnTo>
                  <a:lnTo>
                    <a:pt x="155" y="5219"/>
                  </a:lnTo>
                  <a:lnTo>
                    <a:pt x="98" y="5658"/>
                  </a:lnTo>
                  <a:lnTo>
                    <a:pt x="58" y="6104"/>
                  </a:lnTo>
                  <a:lnTo>
                    <a:pt x="17" y="6558"/>
                  </a:lnTo>
                  <a:lnTo>
                    <a:pt x="1" y="7005"/>
                  </a:lnTo>
                  <a:lnTo>
                    <a:pt x="171" y="6583"/>
                  </a:lnTo>
                  <a:lnTo>
                    <a:pt x="317" y="6161"/>
                  </a:lnTo>
                  <a:lnTo>
                    <a:pt x="447" y="5731"/>
                  </a:lnTo>
                  <a:lnTo>
                    <a:pt x="577" y="5300"/>
                  </a:lnTo>
                  <a:lnTo>
                    <a:pt x="691" y="4870"/>
                  </a:lnTo>
                  <a:lnTo>
                    <a:pt x="796" y="4440"/>
                  </a:lnTo>
                  <a:lnTo>
                    <a:pt x="902" y="4002"/>
                  </a:lnTo>
                  <a:lnTo>
                    <a:pt x="991" y="3572"/>
                  </a:lnTo>
                  <a:lnTo>
                    <a:pt x="1080" y="3133"/>
                  </a:lnTo>
                  <a:lnTo>
                    <a:pt x="1161" y="2695"/>
                  </a:lnTo>
                  <a:lnTo>
                    <a:pt x="1234" y="2249"/>
                  </a:lnTo>
                  <a:lnTo>
                    <a:pt x="1299" y="1810"/>
                  </a:lnTo>
                  <a:lnTo>
                    <a:pt x="1324" y="1591"/>
                  </a:lnTo>
                  <a:lnTo>
                    <a:pt x="1356" y="1364"/>
                  </a:lnTo>
                  <a:lnTo>
                    <a:pt x="1372" y="1137"/>
                  </a:lnTo>
                  <a:lnTo>
                    <a:pt x="1380" y="901"/>
                  </a:lnTo>
                  <a:lnTo>
                    <a:pt x="1372" y="674"/>
                  </a:lnTo>
                  <a:lnTo>
                    <a:pt x="1356" y="552"/>
                  </a:lnTo>
                  <a:lnTo>
                    <a:pt x="1340" y="439"/>
                  </a:lnTo>
                  <a:lnTo>
                    <a:pt x="1316" y="325"/>
                  </a:lnTo>
                  <a:lnTo>
                    <a:pt x="1291" y="220"/>
                  </a:lnTo>
                  <a:lnTo>
                    <a:pt x="1251" y="106"/>
                  </a:lnTo>
                  <a:lnTo>
                    <a:pt x="121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9"/>
            <p:cNvSpPr/>
            <p:nvPr/>
          </p:nvSpPr>
          <p:spPr>
            <a:xfrm>
              <a:off x="551368" y="1883682"/>
              <a:ext cx="90404" cy="367325"/>
            </a:xfrm>
            <a:custGeom>
              <a:avLst/>
              <a:gdLst/>
              <a:ahLst/>
              <a:cxnLst/>
              <a:rect l="l" t="t" r="r" b="b"/>
              <a:pathLst>
                <a:path w="1884" h="7655" extrusionOk="0">
                  <a:moveTo>
                    <a:pt x="1884" y="1"/>
                  </a:moveTo>
                  <a:lnTo>
                    <a:pt x="1770" y="220"/>
                  </a:lnTo>
                  <a:lnTo>
                    <a:pt x="1656" y="447"/>
                  </a:lnTo>
                  <a:lnTo>
                    <a:pt x="1551" y="666"/>
                  </a:lnTo>
                  <a:lnTo>
                    <a:pt x="1453" y="894"/>
                  </a:lnTo>
                  <a:lnTo>
                    <a:pt x="1259" y="1356"/>
                  </a:lnTo>
                  <a:lnTo>
                    <a:pt x="1088" y="1819"/>
                  </a:lnTo>
                  <a:lnTo>
                    <a:pt x="926" y="2290"/>
                  </a:lnTo>
                  <a:lnTo>
                    <a:pt x="772" y="2760"/>
                  </a:lnTo>
                  <a:lnTo>
                    <a:pt x="642" y="3239"/>
                  </a:lnTo>
                  <a:lnTo>
                    <a:pt x="512" y="3718"/>
                  </a:lnTo>
                  <a:lnTo>
                    <a:pt x="398" y="4205"/>
                  </a:lnTo>
                  <a:lnTo>
                    <a:pt x="301" y="4692"/>
                  </a:lnTo>
                  <a:lnTo>
                    <a:pt x="212" y="5179"/>
                  </a:lnTo>
                  <a:lnTo>
                    <a:pt x="138" y="5666"/>
                  </a:lnTo>
                  <a:lnTo>
                    <a:pt x="74" y="6161"/>
                  </a:lnTo>
                  <a:lnTo>
                    <a:pt x="33" y="6656"/>
                  </a:lnTo>
                  <a:lnTo>
                    <a:pt x="17" y="6908"/>
                  </a:lnTo>
                  <a:lnTo>
                    <a:pt x="0" y="7151"/>
                  </a:lnTo>
                  <a:lnTo>
                    <a:pt x="0" y="7403"/>
                  </a:lnTo>
                  <a:lnTo>
                    <a:pt x="0" y="7655"/>
                  </a:lnTo>
                  <a:lnTo>
                    <a:pt x="147" y="7176"/>
                  </a:lnTo>
                  <a:lnTo>
                    <a:pt x="293" y="6705"/>
                  </a:lnTo>
                  <a:lnTo>
                    <a:pt x="423" y="6226"/>
                  </a:lnTo>
                  <a:lnTo>
                    <a:pt x="552" y="5755"/>
                  </a:lnTo>
                  <a:lnTo>
                    <a:pt x="804" y="4806"/>
                  </a:lnTo>
                  <a:lnTo>
                    <a:pt x="1039" y="3848"/>
                  </a:lnTo>
                  <a:lnTo>
                    <a:pt x="1275" y="2898"/>
                  </a:lnTo>
                  <a:lnTo>
                    <a:pt x="1494" y="1941"/>
                  </a:lnTo>
                  <a:lnTo>
                    <a:pt x="1599" y="1462"/>
                  </a:lnTo>
                  <a:lnTo>
                    <a:pt x="1705" y="975"/>
                  </a:lnTo>
                  <a:lnTo>
                    <a:pt x="1802" y="488"/>
                  </a:lnTo>
                  <a:lnTo>
                    <a:pt x="18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9"/>
            <p:cNvSpPr/>
            <p:nvPr/>
          </p:nvSpPr>
          <p:spPr>
            <a:xfrm>
              <a:off x="512787" y="1810072"/>
              <a:ext cx="121978" cy="407825"/>
            </a:xfrm>
            <a:custGeom>
              <a:avLst/>
              <a:gdLst/>
              <a:ahLst/>
              <a:cxnLst/>
              <a:rect l="l" t="t" r="r" b="b"/>
              <a:pathLst>
                <a:path w="2542" h="8499" extrusionOk="0">
                  <a:moveTo>
                    <a:pt x="2541" y="1"/>
                  </a:moveTo>
                  <a:lnTo>
                    <a:pt x="2436" y="260"/>
                  </a:lnTo>
                  <a:lnTo>
                    <a:pt x="2330" y="520"/>
                  </a:lnTo>
                  <a:lnTo>
                    <a:pt x="2103" y="1032"/>
                  </a:lnTo>
                  <a:lnTo>
                    <a:pt x="1868" y="1527"/>
                  </a:lnTo>
                  <a:lnTo>
                    <a:pt x="1616" y="2030"/>
                  </a:lnTo>
                  <a:lnTo>
                    <a:pt x="1365" y="2525"/>
                  </a:lnTo>
                  <a:lnTo>
                    <a:pt x="1113" y="3020"/>
                  </a:lnTo>
                  <a:lnTo>
                    <a:pt x="869" y="3531"/>
                  </a:lnTo>
                  <a:lnTo>
                    <a:pt x="756" y="3783"/>
                  </a:lnTo>
                  <a:lnTo>
                    <a:pt x="642" y="4043"/>
                  </a:lnTo>
                  <a:lnTo>
                    <a:pt x="537" y="4311"/>
                  </a:lnTo>
                  <a:lnTo>
                    <a:pt x="431" y="4578"/>
                  </a:lnTo>
                  <a:lnTo>
                    <a:pt x="342" y="4846"/>
                  </a:lnTo>
                  <a:lnTo>
                    <a:pt x="261" y="5122"/>
                  </a:lnTo>
                  <a:lnTo>
                    <a:pt x="188" y="5398"/>
                  </a:lnTo>
                  <a:lnTo>
                    <a:pt x="123" y="5682"/>
                  </a:lnTo>
                  <a:lnTo>
                    <a:pt x="74" y="5966"/>
                  </a:lnTo>
                  <a:lnTo>
                    <a:pt x="33" y="6250"/>
                  </a:lnTo>
                  <a:lnTo>
                    <a:pt x="9" y="6543"/>
                  </a:lnTo>
                  <a:lnTo>
                    <a:pt x="1" y="6827"/>
                  </a:lnTo>
                  <a:lnTo>
                    <a:pt x="9" y="7119"/>
                  </a:lnTo>
                  <a:lnTo>
                    <a:pt x="33" y="7403"/>
                  </a:lnTo>
                  <a:lnTo>
                    <a:pt x="82" y="7687"/>
                  </a:lnTo>
                  <a:lnTo>
                    <a:pt x="115" y="7833"/>
                  </a:lnTo>
                  <a:lnTo>
                    <a:pt x="147" y="7971"/>
                  </a:lnTo>
                  <a:lnTo>
                    <a:pt x="188" y="8109"/>
                  </a:lnTo>
                  <a:lnTo>
                    <a:pt x="236" y="8239"/>
                  </a:lnTo>
                  <a:lnTo>
                    <a:pt x="285" y="8377"/>
                  </a:lnTo>
                  <a:lnTo>
                    <a:pt x="350" y="8499"/>
                  </a:lnTo>
                  <a:lnTo>
                    <a:pt x="318" y="8223"/>
                  </a:lnTo>
                  <a:lnTo>
                    <a:pt x="293" y="7947"/>
                  </a:lnTo>
                  <a:lnTo>
                    <a:pt x="293" y="7671"/>
                  </a:lnTo>
                  <a:lnTo>
                    <a:pt x="301" y="7395"/>
                  </a:lnTo>
                  <a:lnTo>
                    <a:pt x="318" y="7127"/>
                  </a:lnTo>
                  <a:lnTo>
                    <a:pt x="350" y="6851"/>
                  </a:lnTo>
                  <a:lnTo>
                    <a:pt x="399" y="6583"/>
                  </a:lnTo>
                  <a:lnTo>
                    <a:pt x="455" y="6323"/>
                  </a:lnTo>
                  <a:lnTo>
                    <a:pt x="512" y="6056"/>
                  </a:lnTo>
                  <a:lnTo>
                    <a:pt x="585" y="5796"/>
                  </a:lnTo>
                  <a:lnTo>
                    <a:pt x="667" y="5536"/>
                  </a:lnTo>
                  <a:lnTo>
                    <a:pt x="748" y="5276"/>
                  </a:lnTo>
                  <a:lnTo>
                    <a:pt x="837" y="5017"/>
                  </a:lnTo>
                  <a:lnTo>
                    <a:pt x="934" y="4765"/>
                  </a:lnTo>
                  <a:lnTo>
                    <a:pt x="1137" y="4254"/>
                  </a:lnTo>
                  <a:lnTo>
                    <a:pt x="1356" y="3751"/>
                  </a:lnTo>
                  <a:lnTo>
                    <a:pt x="1584" y="3239"/>
                  </a:lnTo>
                  <a:lnTo>
                    <a:pt x="1803" y="2720"/>
                  </a:lnTo>
                  <a:lnTo>
                    <a:pt x="2006" y="2200"/>
                  </a:lnTo>
                  <a:lnTo>
                    <a:pt x="2103" y="1932"/>
                  </a:lnTo>
                  <a:lnTo>
                    <a:pt x="2201" y="1665"/>
                  </a:lnTo>
                  <a:lnTo>
                    <a:pt x="2282" y="1397"/>
                  </a:lnTo>
                  <a:lnTo>
                    <a:pt x="2355" y="1121"/>
                  </a:lnTo>
                  <a:lnTo>
                    <a:pt x="2420" y="845"/>
                  </a:lnTo>
                  <a:lnTo>
                    <a:pt x="2476" y="561"/>
                  </a:lnTo>
                  <a:lnTo>
                    <a:pt x="2517" y="285"/>
                  </a:lnTo>
                  <a:lnTo>
                    <a:pt x="2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9"/>
            <p:cNvSpPr/>
            <p:nvPr/>
          </p:nvSpPr>
          <p:spPr>
            <a:xfrm>
              <a:off x="480493" y="1745820"/>
              <a:ext cx="148034" cy="457297"/>
            </a:xfrm>
            <a:custGeom>
              <a:avLst/>
              <a:gdLst/>
              <a:ahLst/>
              <a:cxnLst/>
              <a:rect l="l" t="t" r="r" b="b"/>
              <a:pathLst>
                <a:path w="3085" h="9530" extrusionOk="0">
                  <a:moveTo>
                    <a:pt x="3085" y="1"/>
                  </a:moveTo>
                  <a:lnTo>
                    <a:pt x="2971" y="293"/>
                  </a:lnTo>
                  <a:lnTo>
                    <a:pt x="2849" y="585"/>
                  </a:lnTo>
                  <a:lnTo>
                    <a:pt x="2719" y="869"/>
                  </a:lnTo>
                  <a:lnTo>
                    <a:pt x="2589" y="1161"/>
                  </a:lnTo>
                  <a:lnTo>
                    <a:pt x="2322" y="1721"/>
                  </a:lnTo>
                  <a:lnTo>
                    <a:pt x="2029" y="2281"/>
                  </a:lnTo>
                  <a:lnTo>
                    <a:pt x="1445" y="3393"/>
                  </a:lnTo>
                  <a:lnTo>
                    <a:pt x="1153" y="3953"/>
                  </a:lnTo>
                  <a:lnTo>
                    <a:pt x="1015" y="4237"/>
                  </a:lnTo>
                  <a:lnTo>
                    <a:pt x="877" y="4529"/>
                  </a:lnTo>
                  <a:lnTo>
                    <a:pt x="747" y="4822"/>
                  </a:lnTo>
                  <a:lnTo>
                    <a:pt x="625" y="5122"/>
                  </a:lnTo>
                  <a:lnTo>
                    <a:pt x="512" y="5422"/>
                  </a:lnTo>
                  <a:lnTo>
                    <a:pt x="406" y="5723"/>
                  </a:lnTo>
                  <a:lnTo>
                    <a:pt x="309" y="6031"/>
                  </a:lnTo>
                  <a:lnTo>
                    <a:pt x="219" y="6348"/>
                  </a:lnTo>
                  <a:lnTo>
                    <a:pt x="146" y="6656"/>
                  </a:lnTo>
                  <a:lnTo>
                    <a:pt x="90" y="6981"/>
                  </a:lnTo>
                  <a:lnTo>
                    <a:pt x="41" y="7297"/>
                  </a:lnTo>
                  <a:lnTo>
                    <a:pt x="8" y="7622"/>
                  </a:lnTo>
                  <a:lnTo>
                    <a:pt x="0" y="7946"/>
                  </a:lnTo>
                  <a:lnTo>
                    <a:pt x="0" y="8271"/>
                  </a:lnTo>
                  <a:lnTo>
                    <a:pt x="17" y="8433"/>
                  </a:lnTo>
                  <a:lnTo>
                    <a:pt x="33" y="8596"/>
                  </a:lnTo>
                  <a:lnTo>
                    <a:pt x="57" y="8750"/>
                  </a:lnTo>
                  <a:lnTo>
                    <a:pt x="81" y="8912"/>
                  </a:lnTo>
                  <a:lnTo>
                    <a:pt x="114" y="9067"/>
                  </a:lnTo>
                  <a:lnTo>
                    <a:pt x="155" y="9229"/>
                  </a:lnTo>
                  <a:lnTo>
                    <a:pt x="195" y="9383"/>
                  </a:lnTo>
                  <a:lnTo>
                    <a:pt x="252" y="9529"/>
                  </a:lnTo>
                  <a:lnTo>
                    <a:pt x="236" y="9213"/>
                  </a:lnTo>
                  <a:lnTo>
                    <a:pt x="228" y="8896"/>
                  </a:lnTo>
                  <a:lnTo>
                    <a:pt x="244" y="8588"/>
                  </a:lnTo>
                  <a:lnTo>
                    <a:pt x="268" y="8279"/>
                  </a:lnTo>
                  <a:lnTo>
                    <a:pt x="309" y="7971"/>
                  </a:lnTo>
                  <a:lnTo>
                    <a:pt x="357" y="7671"/>
                  </a:lnTo>
                  <a:lnTo>
                    <a:pt x="422" y="7370"/>
                  </a:lnTo>
                  <a:lnTo>
                    <a:pt x="504" y="7070"/>
                  </a:lnTo>
                  <a:lnTo>
                    <a:pt x="585" y="6770"/>
                  </a:lnTo>
                  <a:lnTo>
                    <a:pt x="682" y="6477"/>
                  </a:lnTo>
                  <a:lnTo>
                    <a:pt x="779" y="6185"/>
                  </a:lnTo>
                  <a:lnTo>
                    <a:pt x="885" y="5901"/>
                  </a:lnTo>
                  <a:lnTo>
                    <a:pt x="999" y="5609"/>
                  </a:lnTo>
                  <a:lnTo>
                    <a:pt x="1120" y="5325"/>
                  </a:lnTo>
                  <a:lnTo>
                    <a:pt x="1372" y="4757"/>
                  </a:lnTo>
                  <a:lnTo>
                    <a:pt x="1908" y="3620"/>
                  </a:lnTo>
                  <a:lnTo>
                    <a:pt x="2167" y="3044"/>
                  </a:lnTo>
                  <a:lnTo>
                    <a:pt x="2297" y="2752"/>
                  </a:lnTo>
                  <a:lnTo>
                    <a:pt x="2419" y="2460"/>
                  </a:lnTo>
                  <a:lnTo>
                    <a:pt x="2533" y="2159"/>
                  </a:lnTo>
                  <a:lnTo>
                    <a:pt x="2646" y="1859"/>
                  </a:lnTo>
                  <a:lnTo>
                    <a:pt x="2752" y="1559"/>
                  </a:lnTo>
                  <a:lnTo>
                    <a:pt x="2841" y="1250"/>
                  </a:lnTo>
                  <a:lnTo>
                    <a:pt x="2922" y="942"/>
                  </a:lnTo>
                  <a:lnTo>
                    <a:pt x="2995" y="625"/>
                  </a:lnTo>
                  <a:lnTo>
                    <a:pt x="3044" y="317"/>
                  </a:lnTo>
                  <a:lnTo>
                    <a:pt x="3085" y="1"/>
                  </a:lnTo>
                  <a:close/>
                  <a:moveTo>
                    <a:pt x="252" y="9529"/>
                  </a:moveTo>
                  <a:lnTo>
                    <a:pt x="252" y="9529"/>
                  </a:lnTo>
                  <a:lnTo>
                    <a:pt x="252" y="952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9"/>
            <p:cNvSpPr/>
            <p:nvPr/>
          </p:nvSpPr>
          <p:spPr>
            <a:xfrm>
              <a:off x="441145" y="1672211"/>
              <a:ext cx="196739" cy="486088"/>
            </a:xfrm>
            <a:custGeom>
              <a:avLst/>
              <a:gdLst/>
              <a:ahLst/>
              <a:cxnLst/>
              <a:rect l="l" t="t" r="r" b="b"/>
              <a:pathLst>
                <a:path w="4100" h="10130" extrusionOk="0">
                  <a:moveTo>
                    <a:pt x="4099" y="1"/>
                  </a:moveTo>
                  <a:lnTo>
                    <a:pt x="3880" y="268"/>
                  </a:lnTo>
                  <a:lnTo>
                    <a:pt x="3677" y="544"/>
                  </a:lnTo>
                  <a:lnTo>
                    <a:pt x="3474" y="828"/>
                  </a:lnTo>
                  <a:lnTo>
                    <a:pt x="3280" y="1112"/>
                  </a:lnTo>
                  <a:lnTo>
                    <a:pt x="3093" y="1405"/>
                  </a:lnTo>
                  <a:lnTo>
                    <a:pt x="2906" y="1697"/>
                  </a:lnTo>
                  <a:lnTo>
                    <a:pt x="2728" y="1989"/>
                  </a:lnTo>
                  <a:lnTo>
                    <a:pt x="2557" y="2289"/>
                  </a:lnTo>
                  <a:lnTo>
                    <a:pt x="2387" y="2590"/>
                  </a:lnTo>
                  <a:lnTo>
                    <a:pt x="2224" y="2898"/>
                  </a:lnTo>
                  <a:lnTo>
                    <a:pt x="2062" y="3206"/>
                  </a:lnTo>
                  <a:lnTo>
                    <a:pt x="1916" y="3515"/>
                  </a:lnTo>
                  <a:lnTo>
                    <a:pt x="1762" y="3831"/>
                  </a:lnTo>
                  <a:lnTo>
                    <a:pt x="1624" y="4148"/>
                  </a:lnTo>
                  <a:lnTo>
                    <a:pt x="1486" y="4465"/>
                  </a:lnTo>
                  <a:lnTo>
                    <a:pt x="1356" y="4781"/>
                  </a:lnTo>
                  <a:lnTo>
                    <a:pt x="1226" y="5106"/>
                  </a:lnTo>
                  <a:lnTo>
                    <a:pt x="1104" y="5430"/>
                  </a:lnTo>
                  <a:lnTo>
                    <a:pt x="991" y="5755"/>
                  </a:lnTo>
                  <a:lnTo>
                    <a:pt x="877" y="6080"/>
                  </a:lnTo>
                  <a:lnTo>
                    <a:pt x="772" y="6412"/>
                  </a:lnTo>
                  <a:lnTo>
                    <a:pt x="666" y="6737"/>
                  </a:lnTo>
                  <a:lnTo>
                    <a:pt x="577" y="7070"/>
                  </a:lnTo>
                  <a:lnTo>
                    <a:pt x="488" y="7411"/>
                  </a:lnTo>
                  <a:lnTo>
                    <a:pt x="398" y="7744"/>
                  </a:lnTo>
                  <a:lnTo>
                    <a:pt x="325" y="8076"/>
                  </a:lnTo>
                  <a:lnTo>
                    <a:pt x="252" y="8417"/>
                  </a:lnTo>
                  <a:lnTo>
                    <a:pt x="187" y="8758"/>
                  </a:lnTo>
                  <a:lnTo>
                    <a:pt x="130" y="9099"/>
                  </a:lnTo>
                  <a:lnTo>
                    <a:pt x="74" y="9440"/>
                  </a:lnTo>
                  <a:lnTo>
                    <a:pt x="33" y="9781"/>
                  </a:lnTo>
                  <a:lnTo>
                    <a:pt x="1" y="10130"/>
                  </a:lnTo>
                  <a:lnTo>
                    <a:pt x="439" y="8823"/>
                  </a:lnTo>
                  <a:lnTo>
                    <a:pt x="666" y="8174"/>
                  </a:lnTo>
                  <a:lnTo>
                    <a:pt x="885" y="7533"/>
                  </a:lnTo>
                  <a:lnTo>
                    <a:pt x="1121" y="6891"/>
                  </a:lnTo>
                  <a:lnTo>
                    <a:pt x="1356" y="6250"/>
                  </a:lnTo>
                  <a:lnTo>
                    <a:pt x="1608" y="5617"/>
                  </a:lnTo>
                  <a:lnTo>
                    <a:pt x="1859" y="4984"/>
                  </a:lnTo>
                  <a:lnTo>
                    <a:pt x="2119" y="4359"/>
                  </a:lnTo>
                  <a:lnTo>
                    <a:pt x="2379" y="3726"/>
                  </a:lnTo>
                  <a:lnTo>
                    <a:pt x="2655" y="3109"/>
                  </a:lnTo>
                  <a:lnTo>
                    <a:pt x="2931" y="2484"/>
                  </a:lnTo>
                  <a:lnTo>
                    <a:pt x="3223" y="1859"/>
                  </a:lnTo>
                  <a:lnTo>
                    <a:pt x="3507" y="1242"/>
                  </a:lnTo>
                  <a:lnTo>
                    <a:pt x="40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9"/>
            <p:cNvSpPr/>
            <p:nvPr/>
          </p:nvSpPr>
          <p:spPr>
            <a:xfrm>
              <a:off x="408803" y="1596251"/>
              <a:ext cx="228697" cy="514543"/>
            </a:xfrm>
            <a:custGeom>
              <a:avLst/>
              <a:gdLst/>
              <a:ahLst/>
              <a:cxnLst/>
              <a:rect l="l" t="t" r="r" b="b"/>
              <a:pathLst>
                <a:path w="4766" h="10723" extrusionOk="0">
                  <a:moveTo>
                    <a:pt x="4765" y="1"/>
                  </a:moveTo>
                  <a:lnTo>
                    <a:pt x="4514" y="269"/>
                  </a:lnTo>
                  <a:lnTo>
                    <a:pt x="4262" y="553"/>
                  </a:lnTo>
                  <a:lnTo>
                    <a:pt x="4019" y="829"/>
                  </a:lnTo>
                  <a:lnTo>
                    <a:pt x="3783" y="1121"/>
                  </a:lnTo>
                  <a:lnTo>
                    <a:pt x="3556" y="1421"/>
                  </a:lnTo>
                  <a:lnTo>
                    <a:pt x="3337" y="1721"/>
                  </a:lnTo>
                  <a:lnTo>
                    <a:pt x="3126" y="2022"/>
                  </a:lnTo>
                  <a:lnTo>
                    <a:pt x="2915" y="2338"/>
                  </a:lnTo>
                  <a:lnTo>
                    <a:pt x="2712" y="2647"/>
                  </a:lnTo>
                  <a:lnTo>
                    <a:pt x="2517" y="2971"/>
                  </a:lnTo>
                  <a:lnTo>
                    <a:pt x="2330" y="3288"/>
                  </a:lnTo>
                  <a:lnTo>
                    <a:pt x="2144" y="3621"/>
                  </a:lnTo>
                  <a:lnTo>
                    <a:pt x="1973" y="3945"/>
                  </a:lnTo>
                  <a:lnTo>
                    <a:pt x="1803" y="4286"/>
                  </a:lnTo>
                  <a:lnTo>
                    <a:pt x="1640" y="4619"/>
                  </a:lnTo>
                  <a:lnTo>
                    <a:pt x="1486" y="4960"/>
                  </a:lnTo>
                  <a:lnTo>
                    <a:pt x="1332" y="5301"/>
                  </a:lnTo>
                  <a:lnTo>
                    <a:pt x="1194" y="5650"/>
                  </a:lnTo>
                  <a:lnTo>
                    <a:pt x="1056" y="5999"/>
                  </a:lnTo>
                  <a:lnTo>
                    <a:pt x="934" y="6348"/>
                  </a:lnTo>
                  <a:lnTo>
                    <a:pt x="813" y="6705"/>
                  </a:lnTo>
                  <a:lnTo>
                    <a:pt x="699" y="7062"/>
                  </a:lnTo>
                  <a:lnTo>
                    <a:pt x="593" y="7419"/>
                  </a:lnTo>
                  <a:lnTo>
                    <a:pt x="496" y="7776"/>
                  </a:lnTo>
                  <a:lnTo>
                    <a:pt x="399" y="8142"/>
                  </a:lnTo>
                  <a:lnTo>
                    <a:pt x="317" y="8507"/>
                  </a:lnTo>
                  <a:lnTo>
                    <a:pt x="244" y="8872"/>
                  </a:lnTo>
                  <a:lnTo>
                    <a:pt x="171" y="9237"/>
                  </a:lnTo>
                  <a:lnTo>
                    <a:pt x="115" y="9611"/>
                  </a:lnTo>
                  <a:lnTo>
                    <a:pt x="66" y="9976"/>
                  </a:lnTo>
                  <a:lnTo>
                    <a:pt x="25" y="10349"/>
                  </a:lnTo>
                  <a:lnTo>
                    <a:pt x="1" y="10723"/>
                  </a:lnTo>
                  <a:lnTo>
                    <a:pt x="212" y="10008"/>
                  </a:lnTo>
                  <a:lnTo>
                    <a:pt x="431" y="9302"/>
                  </a:lnTo>
                  <a:lnTo>
                    <a:pt x="658" y="8596"/>
                  </a:lnTo>
                  <a:lnTo>
                    <a:pt x="894" y="7906"/>
                  </a:lnTo>
                  <a:lnTo>
                    <a:pt x="1145" y="7216"/>
                  </a:lnTo>
                  <a:lnTo>
                    <a:pt x="1413" y="6535"/>
                  </a:lnTo>
                  <a:lnTo>
                    <a:pt x="1689" y="5853"/>
                  </a:lnTo>
                  <a:lnTo>
                    <a:pt x="1981" y="5179"/>
                  </a:lnTo>
                  <a:lnTo>
                    <a:pt x="2282" y="4514"/>
                  </a:lnTo>
                  <a:lnTo>
                    <a:pt x="2606" y="3856"/>
                  </a:lnTo>
                  <a:lnTo>
                    <a:pt x="2931" y="3199"/>
                  </a:lnTo>
                  <a:lnTo>
                    <a:pt x="3280" y="2549"/>
                  </a:lnTo>
                  <a:lnTo>
                    <a:pt x="3637" y="1908"/>
                  </a:lnTo>
                  <a:lnTo>
                    <a:pt x="4002" y="1275"/>
                  </a:lnTo>
                  <a:lnTo>
                    <a:pt x="4384" y="634"/>
                  </a:lnTo>
                  <a:lnTo>
                    <a:pt x="47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9"/>
            <p:cNvSpPr/>
            <p:nvPr/>
          </p:nvSpPr>
          <p:spPr>
            <a:xfrm>
              <a:off x="387786" y="1474368"/>
              <a:ext cx="265261" cy="589688"/>
            </a:xfrm>
            <a:custGeom>
              <a:avLst/>
              <a:gdLst/>
              <a:ahLst/>
              <a:cxnLst/>
              <a:rect l="l" t="t" r="r" b="b"/>
              <a:pathLst>
                <a:path w="5528" h="12289" extrusionOk="0">
                  <a:moveTo>
                    <a:pt x="5520" y="0"/>
                  </a:moveTo>
                  <a:lnTo>
                    <a:pt x="5504" y="106"/>
                  </a:lnTo>
                  <a:lnTo>
                    <a:pt x="5487" y="211"/>
                  </a:lnTo>
                  <a:lnTo>
                    <a:pt x="5463" y="317"/>
                  </a:lnTo>
                  <a:lnTo>
                    <a:pt x="5430" y="414"/>
                  </a:lnTo>
                  <a:lnTo>
                    <a:pt x="5398" y="520"/>
                  </a:lnTo>
                  <a:lnTo>
                    <a:pt x="5366" y="617"/>
                  </a:lnTo>
                  <a:lnTo>
                    <a:pt x="5276" y="804"/>
                  </a:lnTo>
                  <a:lnTo>
                    <a:pt x="5171" y="991"/>
                  </a:lnTo>
                  <a:lnTo>
                    <a:pt x="5057" y="1161"/>
                  </a:lnTo>
                  <a:lnTo>
                    <a:pt x="4935" y="1331"/>
                  </a:lnTo>
                  <a:lnTo>
                    <a:pt x="4797" y="1494"/>
                  </a:lnTo>
                  <a:lnTo>
                    <a:pt x="4659" y="1656"/>
                  </a:lnTo>
                  <a:lnTo>
                    <a:pt x="4521" y="1810"/>
                  </a:lnTo>
                  <a:lnTo>
                    <a:pt x="4221" y="2111"/>
                  </a:lnTo>
                  <a:lnTo>
                    <a:pt x="3913" y="2411"/>
                  </a:lnTo>
                  <a:lnTo>
                    <a:pt x="3767" y="2573"/>
                  </a:lnTo>
                  <a:lnTo>
                    <a:pt x="3612" y="2727"/>
                  </a:lnTo>
                  <a:lnTo>
                    <a:pt x="3458" y="2890"/>
                  </a:lnTo>
                  <a:lnTo>
                    <a:pt x="3312" y="3052"/>
                  </a:lnTo>
                  <a:lnTo>
                    <a:pt x="3028" y="3385"/>
                  </a:lnTo>
                  <a:lnTo>
                    <a:pt x="2760" y="3726"/>
                  </a:lnTo>
                  <a:lnTo>
                    <a:pt x="2500" y="4075"/>
                  </a:lnTo>
                  <a:lnTo>
                    <a:pt x="2249" y="4440"/>
                  </a:lnTo>
                  <a:lnTo>
                    <a:pt x="2127" y="4619"/>
                  </a:lnTo>
                  <a:lnTo>
                    <a:pt x="2013" y="4805"/>
                  </a:lnTo>
                  <a:lnTo>
                    <a:pt x="1786" y="5179"/>
                  </a:lnTo>
                  <a:lnTo>
                    <a:pt x="1575" y="5568"/>
                  </a:lnTo>
                  <a:lnTo>
                    <a:pt x="1372" y="5958"/>
                  </a:lnTo>
                  <a:lnTo>
                    <a:pt x="1186" y="6347"/>
                  </a:lnTo>
                  <a:lnTo>
                    <a:pt x="1007" y="6753"/>
                  </a:lnTo>
                  <a:lnTo>
                    <a:pt x="845" y="7159"/>
                  </a:lnTo>
                  <a:lnTo>
                    <a:pt x="699" y="7573"/>
                  </a:lnTo>
                  <a:lnTo>
                    <a:pt x="561" y="7987"/>
                  </a:lnTo>
                  <a:lnTo>
                    <a:pt x="447" y="8409"/>
                  </a:lnTo>
                  <a:lnTo>
                    <a:pt x="333" y="8831"/>
                  </a:lnTo>
                  <a:lnTo>
                    <a:pt x="244" y="9261"/>
                  </a:lnTo>
                  <a:lnTo>
                    <a:pt x="163" y="9691"/>
                  </a:lnTo>
                  <a:lnTo>
                    <a:pt x="98" y="10122"/>
                  </a:lnTo>
                  <a:lnTo>
                    <a:pt x="49" y="10552"/>
                  </a:lnTo>
                  <a:lnTo>
                    <a:pt x="17" y="10982"/>
                  </a:lnTo>
                  <a:lnTo>
                    <a:pt x="1" y="11420"/>
                  </a:lnTo>
                  <a:lnTo>
                    <a:pt x="1" y="11850"/>
                  </a:lnTo>
                  <a:lnTo>
                    <a:pt x="17" y="12289"/>
                  </a:lnTo>
                  <a:lnTo>
                    <a:pt x="82" y="11858"/>
                  </a:lnTo>
                  <a:lnTo>
                    <a:pt x="155" y="11436"/>
                  </a:lnTo>
                  <a:lnTo>
                    <a:pt x="228" y="11014"/>
                  </a:lnTo>
                  <a:lnTo>
                    <a:pt x="317" y="10592"/>
                  </a:lnTo>
                  <a:lnTo>
                    <a:pt x="406" y="10178"/>
                  </a:lnTo>
                  <a:lnTo>
                    <a:pt x="512" y="9764"/>
                  </a:lnTo>
                  <a:lnTo>
                    <a:pt x="617" y="9350"/>
                  </a:lnTo>
                  <a:lnTo>
                    <a:pt x="739" y="8945"/>
                  </a:lnTo>
                  <a:lnTo>
                    <a:pt x="877" y="8539"/>
                  </a:lnTo>
                  <a:lnTo>
                    <a:pt x="1015" y="8141"/>
                  </a:lnTo>
                  <a:lnTo>
                    <a:pt x="1169" y="7743"/>
                  </a:lnTo>
                  <a:lnTo>
                    <a:pt x="1324" y="7346"/>
                  </a:lnTo>
                  <a:lnTo>
                    <a:pt x="1494" y="6964"/>
                  </a:lnTo>
                  <a:lnTo>
                    <a:pt x="1664" y="6575"/>
                  </a:lnTo>
                  <a:lnTo>
                    <a:pt x="1851" y="6193"/>
                  </a:lnTo>
                  <a:lnTo>
                    <a:pt x="2054" y="5820"/>
                  </a:lnTo>
                  <a:lnTo>
                    <a:pt x="2249" y="5446"/>
                  </a:lnTo>
                  <a:lnTo>
                    <a:pt x="2468" y="5089"/>
                  </a:lnTo>
                  <a:lnTo>
                    <a:pt x="2574" y="4903"/>
                  </a:lnTo>
                  <a:lnTo>
                    <a:pt x="2687" y="4724"/>
                  </a:lnTo>
                  <a:lnTo>
                    <a:pt x="2923" y="4367"/>
                  </a:lnTo>
                  <a:lnTo>
                    <a:pt x="3158" y="4026"/>
                  </a:lnTo>
                  <a:lnTo>
                    <a:pt x="3409" y="3677"/>
                  </a:lnTo>
                  <a:lnTo>
                    <a:pt x="3661" y="3336"/>
                  </a:lnTo>
                  <a:lnTo>
                    <a:pt x="3929" y="3012"/>
                  </a:lnTo>
                  <a:lnTo>
                    <a:pt x="4067" y="2841"/>
                  </a:lnTo>
                  <a:lnTo>
                    <a:pt x="4205" y="2679"/>
                  </a:lnTo>
                  <a:lnTo>
                    <a:pt x="4481" y="2354"/>
                  </a:lnTo>
                  <a:lnTo>
                    <a:pt x="4757" y="2013"/>
                  </a:lnTo>
                  <a:lnTo>
                    <a:pt x="4887" y="1835"/>
                  </a:lnTo>
                  <a:lnTo>
                    <a:pt x="5017" y="1656"/>
                  </a:lnTo>
                  <a:lnTo>
                    <a:pt x="5130" y="1469"/>
                  </a:lnTo>
                  <a:lnTo>
                    <a:pt x="5236" y="1275"/>
                  </a:lnTo>
                  <a:lnTo>
                    <a:pt x="5333" y="1072"/>
                  </a:lnTo>
                  <a:lnTo>
                    <a:pt x="5374" y="966"/>
                  </a:lnTo>
                  <a:lnTo>
                    <a:pt x="5414" y="861"/>
                  </a:lnTo>
                  <a:lnTo>
                    <a:pt x="5447" y="755"/>
                  </a:lnTo>
                  <a:lnTo>
                    <a:pt x="5471" y="650"/>
                  </a:lnTo>
                  <a:lnTo>
                    <a:pt x="5495" y="544"/>
                  </a:lnTo>
                  <a:lnTo>
                    <a:pt x="5512" y="431"/>
                  </a:lnTo>
                  <a:lnTo>
                    <a:pt x="5520" y="325"/>
                  </a:lnTo>
                  <a:lnTo>
                    <a:pt x="5528" y="211"/>
                  </a:lnTo>
                  <a:lnTo>
                    <a:pt x="5528" y="106"/>
                  </a:lnTo>
                  <a:lnTo>
                    <a:pt x="55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9"/>
            <p:cNvSpPr/>
            <p:nvPr/>
          </p:nvSpPr>
          <p:spPr>
            <a:xfrm>
              <a:off x="339896" y="1408533"/>
              <a:ext cx="323707" cy="626300"/>
            </a:xfrm>
            <a:custGeom>
              <a:avLst/>
              <a:gdLst/>
              <a:ahLst/>
              <a:cxnLst/>
              <a:rect l="l" t="t" r="r" b="b"/>
              <a:pathLst>
                <a:path w="6746" h="13052" extrusionOk="0">
                  <a:moveTo>
                    <a:pt x="6745" y="1"/>
                  </a:moveTo>
                  <a:lnTo>
                    <a:pt x="6623" y="204"/>
                  </a:lnTo>
                  <a:lnTo>
                    <a:pt x="6493" y="407"/>
                  </a:lnTo>
                  <a:lnTo>
                    <a:pt x="6355" y="593"/>
                  </a:lnTo>
                  <a:lnTo>
                    <a:pt x="6217" y="788"/>
                  </a:lnTo>
                  <a:lnTo>
                    <a:pt x="6071" y="967"/>
                  </a:lnTo>
                  <a:lnTo>
                    <a:pt x="5925" y="1153"/>
                  </a:lnTo>
                  <a:lnTo>
                    <a:pt x="5771" y="1324"/>
                  </a:lnTo>
                  <a:lnTo>
                    <a:pt x="5617" y="1502"/>
                  </a:lnTo>
                  <a:lnTo>
                    <a:pt x="5292" y="1835"/>
                  </a:lnTo>
                  <a:lnTo>
                    <a:pt x="4959" y="2168"/>
                  </a:lnTo>
                  <a:lnTo>
                    <a:pt x="4619" y="2492"/>
                  </a:lnTo>
                  <a:lnTo>
                    <a:pt x="4270" y="2817"/>
                  </a:lnTo>
                  <a:lnTo>
                    <a:pt x="3929" y="3134"/>
                  </a:lnTo>
                  <a:lnTo>
                    <a:pt x="3580" y="3466"/>
                  </a:lnTo>
                  <a:lnTo>
                    <a:pt x="3239" y="3799"/>
                  </a:lnTo>
                  <a:lnTo>
                    <a:pt x="2906" y="4148"/>
                  </a:lnTo>
                  <a:lnTo>
                    <a:pt x="2752" y="4335"/>
                  </a:lnTo>
                  <a:lnTo>
                    <a:pt x="2589" y="4513"/>
                  </a:lnTo>
                  <a:lnTo>
                    <a:pt x="2443" y="4700"/>
                  </a:lnTo>
                  <a:lnTo>
                    <a:pt x="2289" y="4895"/>
                  </a:lnTo>
                  <a:lnTo>
                    <a:pt x="2143" y="5090"/>
                  </a:lnTo>
                  <a:lnTo>
                    <a:pt x="2005" y="5284"/>
                  </a:lnTo>
                  <a:lnTo>
                    <a:pt x="1867" y="5487"/>
                  </a:lnTo>
                  <a:lnTo>
                    <a:pt x="1737" y="5690"/>
                  </a:lnTo>
                  <a:lnTo>
                    <a:pt x="1486" y="6104"/>
                  </a:lnTo>
                  <a:lnTo>
                    <a:pt x="1372" y="6315"/>
                  </a:lnTo>
                  <a:lnTo>
                    <a:pt x="1258" y="6526"/>
                  </a:lnTo>
                  <a:lnTo>
                    <a:pt x="1145" y="6745"/>
                  </a:lnTo>
                  <a:lnTo>
                    <a:pt x="1047" y="6965"/>
                  </a:lnTo>
                  <a:lnTo>
                    <a:pt x="942" y="7184"/>
                  </a:lnTo>
                  <a:lnTo>
                    <a:pt x="844" y="7403"/>
                  </a:lnTo>
                  <a:lnTo>
                    <a:pt x="755" y="7630"/>
                  </a:lnTo>
                  <a:lnTo>
                    <a:pt x="674" y="7857"/>
                  </a:lnTo>
                  <a:lnTo>
                    <a:pt x="593" y="8085"/>
                  </a:lnTo>
                  <a:lnTo>
                    <a:pt x="520" y="8312"/>
                  </a:lnTo>
                  <a:lnTo>
                    <a:pt x="447" y="8539"/>
                  </a:lnTo>
                  <a:lnTo>
                    <a:pt x="382" y="8775"/>
                  </a:lnTo>
                  <a:lnTo>
                    <a:pt x="325" y="9010"/>
                  </a:lnTo>
                  <a:lnTo>
                    <a:pt x="268" y="9245"/>
                  </a:lnTo>
                  <a:lnTo>
                    <a:pt x="219" y="9481"/>
                  </a:lnTo>
                  <a:lnTo>
                    <a:pt x="171" y="9716"/>
                  </a:lnTo>
                  <a:lnTo>
                    <a:pt x="130" y="9951"/>
                  </a:lnTo>
                  <a:lnTo>
                    <a:pt x="98" y="10187"/>
                  </a:lnTo>
                  <a:lnTo>
                    <a:pt x="65" y="10430"/>
                  </a:lnTo>
                  <a:lnTo>
                    <a:pt x="41" y="10666"/>
                  </a:lnTo>
                  <a:lnTo>
                    <a:pt x="25" y="10909"/>
                  </a:lnTo>
                  <a:lnTo>
                    <a:pt x="8" y="11145"/>
                  </a:lnTo>
                  <a:lnTo>
                    <a:pt x="8" y="11388"/>
                  </a:lnTo>
                  <a:lnTo>
                    <a:pt x="0" y="11623"/>
                  </a:lnTo>
                  <a:lnTo>
                    <a:pt x="8" y="11867"/>
                  </a:lnTo>
                  <a:lnTo>
                    <a:pt x="17" y="12102"/>
                  </a:lnTo>
                  <a:lnTo>
                    <a:pt x="33" y="12338"/>
                  </a:lnTo>
                  <a:lnTo>
                    <a:pt x="57" y="12581"/>
                  </a:lnTo>
                  <a:lnTo>
                    <a:pt x="81" y="12817"/>
                  </a:lnTo>
                  <a:lnTo>
                    <a:pt x="114" y="13052"/>
                  </a:lnTo>
                  <a:lnTo>
                    <a:pt x="130" y="12573"/>
                  </a:lnTo>
                  <a:lnTo>
                    <a:pt x="171" y="12102"/>
                  </a:lnTo>
                  <a:lnTo>
                    <a:pt x="211" y="11640"/>
                  </a:lnTo>
                  <a:lnTo>
                    <a:pt x="276" y="11169"/>
                  </a:lnTo>
                  <a:lnTo>
                    <a:pt x="349" y="10706"/>
                  </a:lnTo>
                  <a:lnTo>
                    <a:pt x="447" y="10252"/>
                  </a:lnTo>
                  <a:lnTo>
                    <a:pt x="552" y="9797"/>
                  </a:lnTo>
                  <a:lnTo>
                    <a:pt x="674" y="9351"/>
                  </a:lnTo>
                  <a:lnTo>
                    <a:pt x="812" y="8904"/>
                  </a:lnTo>
                  <a:lnTo>
                    <a:pt x="966" y="8466"/>
                  </a:lnTo>
                  <a:lnTo>
                    <a:pt x="1137" y="8036"/>
                  </a:lnTo>
                  <a:lnTo>
                    <a:pt x="1323" y="7606"/>
                  </a:lnTo>
                  <a:lnTo>
                    <a:pt x="1518" y="7192"/>
                  </a:lnTo>
                  <a:lnTo>
                    <a:pt x="1729" y="6778"/>
                  </a:lnTo>
                  <a:lnTo>
                    <a:pt x="1956" y="6372"/>
                  </a:lnTo>
                  <a:lnTo>
                    <a:pt x="2192" y="5974"/>
                  </a:lnTo>
                  <a:lnTo>
                    <a:pt x="2451" y="5593"/>
                  </a:lnTo>
                  <a:lnTo>
                    <a:pt x="2719" y="5220"/>
                  </a:lnTo>
                  <a:lnTo>
                    <a:pt x="3003" y="4846"/>
                  </a:lnTo>
                  <a:lnTo>
                    <a:pt x="3296" y="4489"/>
                  </a:lnTo>
                  <a:lnTo>
                    <a:pt x="3604" y="4140"/>
                  </a:lnTo>
                  <a:lnTo>
                    <a:pt x="3921" y="3799"/>
                  </a:lnTo>
                  <a:lnTo>
                    <a:pt x="4570" y="3117"/>
                  </a:lnTo>
                  <a:lnTo>
                    <a:pt x="4894" y="2768"/>
                  </a:lnTo>
                  <a:lnTo>
                    <a:pt x="5219" y="2411"/>
                  </a:lnTo>
                  <a:lnTo>
                    <a:pt x="5528" y="2046"/>
                  </a:lnTo>
                  <a:lnTo>
                    <a:pt x="5674" y="1859"/>
                  </a:lnTo>
                  <a:lnTo>
                    <a:pt x="5820" y="1673"/>
                  </a:lnTo>
                  <a:lnTo>
                    <a:pt x="5958" y="1478"/>
                  </a:lnTo>
                  <a:lnTo>
                    <a:pt x="6096" y="1275"/>
                  </a:lnTo>
                  <a:lnTo>
                    <a:pt x="6226" y="1072"/>
                  </a:lnTo>
                  <a:lnTo>
                    <a:pt x="6347" y="869"/>
                  </a:lnTo>
                  <a:lnTo>
                    <a:pt x="6461" y="658"/>
                  </a:lnTo>
                  <a:lnTo>
                    <a:pt x="6566" y="439"/>
                  </a:lnTo>
                  <a:lnTo>
                    <a:pt x="6656" y="220"/>
                  </a:lnTo>
                  <a:lnTo>
                    <a:pt x="67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9"/>
            <p:cNvSpPr/>
            <p:nvPr/>
          </p:nvSpPr>
          <p:spPr>
            <a:xfrm>
              <a:off x="307554" y="1318945"/>
              <a:ext cx="373947" cy="644630"/>
            </a:xfrm>
            <a:custGeom>
              <a:avLst/>
              <a:gdLst/>
              <a:ahLst/>
              <a:cxnLst/>
              <a:rect l="l" t="t" r="r" b="b"/>
              <a:pathLst>
                <a:path w="7793" h="13434" extrusionOk="0">
                  <a:moveTo>
                    <a:pt x="7792" y="1"/>
                  </a:moveTo>
                  <a:lnTo>
                    <a:pt x="7736" y="115"/>
                  </a:lnTo>
                  <a:lnTo>
                    <a:pt x="7671" y="220"/>
                  </a:lnTo>
                  <a:lnTo>
                    <a:pt x="7533" y="431"/>
                  </a:lnTo>
                  <a:lnTo>
                    <a:pt x="7387" y="626"/>
                  </a:lnTo>
                  <a:lnTo>
                    <a:pt x="7224" y="813"/>
                  </a:lnTo>
                  <a:lnTo>
                    <a:pt x="7046" y="991"/>
                  </a:lnTo>
                  <a:lnTo>
                    <a:pt x="6867" y="1153"/>
                  </a:lnTo>
                  <a:lnTo>
                    <a:pt x="6680" y="1316"/>
                  </a:lnTo>
                  <a:lnTo>
                    <a:pt x="6486" y="1470"/>
                  </a:lnTo>
                  <a:lnTo>
                    <a:pt x="6088" y="1762"/>
                  </a:lnTo>
                  <a:lnTo>
                    <a:pt x="5674" y="2054"/>
                  </a:lnTo>
                  <a:lnTo>
                    <a:pt x="5471" y="2200"/>
                  </a:lnTo>
                  <a:lnTo>
                    <a:pt x="5268" y="2355"/>
                  </a:lnTo>
                  <a:lnTo>
                    <a:pt x="4870" y="2671"/>
                  </a:lnTo>
                  <a:lnTo>
                    <a:pt x="4668" y="2834"/>
                  </a:lnTo>
                  <a:lnTo>
                    <a:pt x="4481" y="3004"/>
                  </a:lnTo>
                  <a:lnTo>
                    <a:pt x="4099" y="3345"/>
                  </a:lnTo>
                  <a:lnTo>
                    <a:pt x="3742" y="3710"/>
                  </a:lnTo>
                  <a:lnTo>
                    <a:pt x="3564" y="3889"/>
                  </a:lnTo>
                  <a:lnTo>
                    <a:pt x="3393" y="4083"/>
                  </a:lnTo>
                  <a:lnTo>
                    <a:pt x="3061" y="4473"/>
                  </a:lnTo>
                  <a:lnTo>
                    <a:pt x="2898" y="4668"/>
                  </a:lnTo>
                  <a:lnTo>
                    <a:pt x="2744" y="4871"/>
                  </a:lnTo>
                  <a:lnTo>
                    <a:pt x="2590" y="5074"/>
                  </a:lnTo>
                  <a:lnTo>
                    <a:pt x="2436" y="5285"/>
                  </a:lnTo>
                  <a:lnTo>
                    <a:pt x="2151" y="5707"/>
                  </a:lnTo>
                  <a:lnTo>
                    <a:pt x="2078" y="5812"/>
                  </a:lnTo>
                  <a:lnTo>
                    <a:pt x="2013" y="5926"/>
                  </a:lnTo>
                  <a:lnTo>
                    <a:pt x="1884" y="6145"/>
                  </a:lnTo>
                  <a:lnTo>
                    <a:pt x="1754" y="6364"/>
                  </a:lnTo>
                  <a:lnTo>
                    <a:pt x="1624" y="6583"/>
                  </a:lnTo>
                  <a:lnTo>
                    <a:pt x="1389" y="7038"/>
                  </a:lnTo>
                  <a:lnTo>
                    <a:pt x="1275" y="7265"/>
                  </a:lnTo>
                  <a:lnTo>
                    <a:pt x="1169" y="7500"/>
                  </a:lnTo>
                  <a:lnTo>
                    <a:pt x="966" y="7971"/>
                  </a:lnTo>
                  <a:lnTo>
                    <a:pt x="788" y="8450"/>
                  </a:lnTo>
                  <a:lnTo>
                    <a:pt x="699" y="8685"/>
                  </a:lnTo>
                  <a:lnTo>
                    <a:pt x="617" y="8929"/>
                  </a:lnTo>
                  <a:lnTo>
                    <a:pt x="471" y="9416"/>
                  </a:lnTo>
                  <a:lnTo>
                    <a:pt x="406" y="9659"/>
                  </a:lnTo>
                  <a:lnTo>
                    <a:pt x="342" y="9911"/>
                  </a:lnTo>
                  <a:lnTo>
                    <a:pt x="285" y="10155"/>
                  </a:lnTo>
                  <a:lnTo>
                    <a:pt x="236" y="10406"/>
                  </a:lnTo>
                  <a:lnTo>
                    <a:pt x="187" y="10658"/>
                  </a:lnTo>
                  <a:lnTo>
                    <a:pt x="147" y="10909"/>
                  </a:lnTo>
                  <a:lnTo>
                    <a:pt x="114" y="11161"/>
                  </a:lnTo>
                  <a:lnTo>
                    <a:pt x="82" y="11413"/>
                  </a:lnTo>
                  <a:lnTo>
                    <a:pt x="57" y="11664"/>
                  </a:lnTo>
                  <a:lnTo>
                    <a:pt x="33" y="11916"/>
                  </a:lnTo>
                  <a:lnTo>
                    <a:pt x="17" y="12167"/>
                  </a:lnTo>
                  <a:lnTo>
                    <a:pt x="9" y="12419"/>
                  </a:lnTo>
                  <a:lnTo>
                    <a:pt x="1" y="12679"/>
                  </a:lnTo>
                  <a:lnTo>
                    <a:pt x="1" y="12930"/>
                  </a:lnTo>
                  <a:lnTo>
                    <a:pt x="9" y="13182"/>
                  </a:lnTo>
                  <a:lnTo>
                    <a:pt x="17" y="13434"/>
                  </a:lnTo>
                  <a:lnTo>
                    <a:pt x="82" y="12930"/>
                  </a:lnTo>
                  <a:lnTo>
                    <a:pt x="155" y="12435"/>
                  </a:lnTo>
                  <a:lnTo>
                    <a:pt x="244" y="11948"/>
                  </a:lnTo>
                  <a:lnTo>
                    <a:pt x="342" y="11453"/>
                  </a:lnTo>
                  <a:lnTo>
                    <a:pt x="455" y="10974"/>
                  </a:lnTo>
                  <a:lnTo>
                    <a:pt x="577" y="10487"/>
                  </a:lnTo>
                  <a:lnTo>
                    <a:pt x="723" y="10017"/>
                  </a:lnTo>
                  <a:lnTo>
                    <a:pt x="877" y="9546"/>
                  </a:lnTo>
                  <a:lnTo>
                    <a:pt x="1048" y="9075"/>
                  </a:lnTo>
                  <a:lnTo>
                    <a:pt x="1088" y="8961"/>
                  </a:lnTo>
                  <a:lnTo>
                    <a:pt x="1137" y="8848"/>
                  </a:lnTo>
                  <a:lnTo>
                    <a:pt x="1234" y="8621"/>
                  </a:lnTo>
                  <a:lnTo>
                    <a:pt x="1421" y="8166"/>
                  </a:lnTo>
                  <a:lnTo>
                    <a:pt x="1640" y="7720"/>
                  </a:lnTo>
                  <a:lnTo>
                    <a:pt x="1746" y="7500"/>
                  </a:lnTo>
                  <a:lnTo>
                    <a:pt x="1859" y="7281"/>
                  </a:lnTo>
                  <a:lnTo>
                    <a:pt x="2095" y="6843"/>
                  </a:lnTo>
                  <a:lnTo>
                    <a:pt x="2216" y="6632"/>
                  </a:lnTo>
                  <a:lnTo>
                    <a:pt x="2346" y="6421"/>
                  </a:lnTo>
                  <a:lnTo>
                    <a:pt x="2476" y="6210"/>
                  </a:lnTo>
                  <a:lnTo>
                    <a:pt x="2541" y="6104"/>
                  </a:lnTo>
                  <a:lnTo>
                    <a:pt x="2606" y="5999"/>
                  </a:lnTo>
                  <a:lnTo>
                    <a:pt x="2882" y="5593"/>
                  </a:lnTo>
                  <a:lnTo>
                    <a:pt x="3020" y="5390"/>
                  </a:lnTo>
                  <a:lnTo>
                    <a:pt x="3174" y="5195"/>
                  </a:lnTo>
                  <a:lnTo>
                    <a:pt x="3320" y="4993"/>
                  </a:lnTo>
                  <a:lnTo>
                    <a:pt x="3466" y="4798"/>
                  </a:lnTo>
                  <a:lnTo>
                    <a:pt x="3783" y="4416"/>
                  </a:lnTo>
                  <a:lnTo>
                    <a:pt x="3937" y="4230"/>
                  </a:lnTo>
                  <a:lnTo>
                    <a:pt x="4108" y="4051"/>
                  </a:lnTo>
                  <a:lnTo>
                    <a:pt x="4440" y="3686"/>
                  </a:lnTo>
                  <a:lnTo>
                    <a:pt x="4789" y="3337"/>
                  </a:lnTo>
                  <a:lnTo>
                    <a:pt x="4960" y="3158"/>
                  </a:lnTo>
                  <a:lnTo>
                    <a:pt x="5146" y="2988"/>
                  </a:lnTo>
                  <a:lnTo>
                    <a:pt x="5325" y="2825"/>
                  </a:lnTo>
                  <a:lnTo>
                    <a:pt x="5512" y="2663"/>
                  </a:lnTo>
                  <a:lnTo>
                    <a:pt x="5893" y="2338"/>
                  </a:lnTo>
                  <a:lnTo>
                    <a:pt x="6275" y="2014"/>
                  </a:lnTo>
                  <a:lnTo>
                    <a:pt x="6469" y="1843"/>
                  </a:lnTo>
                  <a:lnTo>
                    <a:pt x="6656" y="1673"/>
                  </a:lnTo>
                  <a:lnTo>
                    <a:pt x="6843" y="1494"/>
                  </a:lnTo>
                  <a:lnTo>
                    <a:pt x="7013" y="1308"/>
                  </a:lnTo>
                  <a:lnTo>
                    <a:pt x="7184" y="1113"/>
                  </a:lnTo>
                  <a:lnTo>
                    <a:pt x="7338" y="910"/>
                  </a:lnTo>
                  <a:lnTo>
                    <a:pt x="7476" y="691"/>
                  </a:lnTo>
                  <a:lnTo>
                    <a:pt x="7541" y="585"/>
                  </a:lnTo>
                  <a:lnTo>
                    <a:pt x="7606" y="472"/>
                  </a:lnTo>
                  <a:lnTo>
                    <a:pt x="7663" y="358"/>
                  </a:lnTo>
                  <a:lnTo>
                    <a:pt x="7711" y="236"/>
                  </a:lnTo>
                  <a:lnTo>
                    <a:pt x="7752" y="123"/>
                  </a:lnTo>
                  <a:lnTo>
                    <a:pt x="77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9"/>
            <p:cNvSpPr/>
            <p:nvPr/>
          </p:nvSpPr>
          <p:spPr>
            <a:xfrm>
              <a:off x="291575" y="1250806"/>
              <a:ext cx="409792" cy="565551"/>
            </a:xfrm>
            <a:custGeom>
              <a:avLst/>
              <a:gdLst/>
              <a:ahLst/>
              <a:cxnLst/>
              <a:rect l="l" t="t" r="r" b="b"/>
              <a:pathLst>
                <a:path w="8540" h="11786" extrusionOk="0">
                  <a:moveTo>
                    <a:pt x="8539" y="1"/>
                  </a:moveTo>
                  <a:lnTo>
                    <a:pt x="8491" y="106"/>
                  </a:lnTo>
                  <a:lnTo>
                    <a:pt x="8434" y="212"/>
                  </a:lnTo>
                  <a:lnTo>
                    <a:pt x="8369" y="309"/>
                  </a:lnTo>
                  <a:lnTo>
                    <a:pt x="8304" y="406"/>
                  </a:lnTo>
                  <a:lnTo>
                    <a:pt x="8239" y="496"/>
                  </a:lnTo>
                  <a:lnTo>
                    <a:pt x="8158" y="585"/>
                  </a:lnTo>
                  <a:lnTo>
                    <a:pt x="8085" y="674"/>
                  </a:lnTo>
                  <a:lnTo>
                    <a:pt x="8004" y="747"/>
                  </a:lnTo>
                  <a:lnTo>
                    <a:pt x="7833" y="901"/>
                  </a:lnTo>
                  <a:lnTo>
                    <a:pt x="7647" y="1048"/>
                  </a:lnTo>
                  <a:lnTo>
                    <a:pt x="7460" y="1177"/>
                  </a:lnTo>
                  <a:lnTo>
                    <a:pt x="7265" y="1299"/>
                  </a:lnTo>
                  <a:lnTo>
                    <a:pt x="7062" y="1413"/>
                  </a:lnTo>
                  <a:lnTo>
                    <a:pt x="6859" y="1526"/>
                  </a:lnTo>
                  <a:lnTo>
                    <a:pt x="6445" y="1737"/>
                  </a:lnTo>
                  <a:lnTo>
                    <a:pt x="6023" y="1940"/>
                  </a:lnTo>
                  <a:lnTo>
                    <a:pt x="5812" y="2054"/>
                  </a:lnTo>
                  <a:lnTo>
                    <a:pt x="5601" y="2168"/>
                  </a:lnTo>
                  <a:lnTo>
                    <a:pt x="5390" y="2281"/>
                  </a:lnTo>
                  <a:lnTo>
                    <a:pt x="5179" y="2411"/>
                  </a:lnTo>
                  <a:lnTo>
                    <a:pt x="4976" y="2541"/>
                  </a:lnTo>
                  <a:lnTo>
                    <a:pt x="4781" y="2679"/>
                  </a:lnTo>
                  <a:lnTo>
                    <a:pt x="4587" y="2825"/>
                  </a:lnTo>
                  <a:lnTo>
                    <a:pt x="4400" y="2979"/>
                  </a:lnTo>
                  <a:lnTo>
                    <a:pt x="4213" y="3133"/>
                  </a:lnTo>
                  <a:lnTo>
                    <a:pt x="4027" y="3296"/>
                  </a:lnTo>
                  <a:lnTo>
                    <a:pt x="3856" y="3458"/>
                  </a:lnTo>
                  <a:lnTo>
                    <a:pt x="3686" y="3637"/>
                  </a:lnTo>
                  <a:lnTo>
                    <a:pt x="3515" y="3807"/>
                  </a:lnTo>
                  <a:lnTo>
                    <a:pt x="3353" y="3986"/>
                  </a:lnTo>
                  <a:lnTo>
                    <a:pt x="3199" y="4172"/>
                  </a:lnTo>
                  <a:lnTo>
                    <a:pt x="3045" y="4359"/>
                  </a:lnTo>
                  <a:lnTo>
                    <a:pt x="2898" y="4546"/>
                  </a:lnTo>
                  <a:lnTo>
                    <a:pt x="2752" y="4741"/>
                  </a:lnTo>
                  <a:lnTo>
                    <a:pt x="2614" y="4935"/>
                  </a:lnTo>
                  <a:lnTo>
                    <a:pt x="2476" y="5138"/>
                  </a:lnTo>
                  <a:lnTo>
                    <a:pt x="2346" y="5341"/>
                  </a:lnTo>
                  <a:lnTo>
                    <a:pt x="2217" y="5544"/>
                  </a:lnTo>
                  <a:lnTo>
                    <a:pt x="1981" y="5958"/>
                  </a:lnTo>
                  <a:lnTo>
                    <a:pt x="1754" y="6380"/>
                  </a:lnTo>
                  <a:lnTo>
                    <a:pt x="1543" y="6810"/>
                  </a:lnTo>
                  <a:lnTo>
                    <a:pt x="1348" y="7248"/>
                  </a:lnTo>
                  <a:lnTo>
                    <a:pt x="1170" y="7695"/>
                  </a:lnTo>
                  <a:lnTo>
                    <a:pt x="1007" y="8141"/>
                  </a:lnTo>
                  <a:lnTo>
                    <a:pt x="845" y="8588"/>
                  </a:lnTo>
                  <a:lnTo>
                    <a:pt x="699" y="9034"/>
                  </a:lnTo>
                  <a:lnTo>
                    <a:pt x="561" y="9489"/>
                  </a:lnTo>
                  <a:lnTo>
                    <a:pt x="439" y="9943"/>
                  </a:lnTo>
                  <a:lnTo>
                    <a:pt x="317" y="10406"/>
                  </a:lnTo>
                  <a:lnTo>
                    <a:pt x="204" y="10860"/>
                  </a:lnTo>
                  <a:lnTo>
                    <a:pt x="98" y="11323"/>
                  </a:lnTo>
                  <a:lnTo>
                    <a:pt x="1" y="11786"/>
                  </a:lnTo>
                  <a:lnTo>
                    <a:pt x="350" y="10909"/>
                  </a:lnTo>
                  <a:lnTo>
                    <a:pt x="691" y="10032"/>
                  </a:lnTo>
                  <a:lnTo>
                    <a:pt x="1032" y="9156"/>
                  </a:lnTo>
                  <a:lnTo>
                    <a:pt x="1210" y="8726"/>
                  </a:lnTo>
                  <a:lnTo>
                    <a:pt x="1397" y="8296"/>
                  </a:lnTo>
                  <a:lnTo>
                    <a:pt x="1584" y="7865"/>
                  </a:lnTo>
                  <a:lnTo>
                    <a:pt x="1786" y="7443"/>
                  </a:lnTo>
                  <a:lnTo>
                    <a:pt x="1989" y="7029"/>
                  </a:lnTo>
                  <a:lnTo>
                    <a:pt x="2209" y="6624"/>
                  </a:lnTo>
                  <a:lnTo>
                    <a:pt x="2436" y="6218"/>
                  </a:lnTo>
                  <a:lnTo>
                    <a:pt x="2671" y="5820"/>
                  </a:lnTo>
                  <a:lnTo>
                    <a:pt x="2923" y="5439"/>
                  </a:lnTo>
                  <a:lnTo>
                    <a:pt x="3191" y="5057"/>
                  </a:lnTo>
                  <a:lnTo>
                    <a:pt x="3467" y="4692"/>
                  </a:lnTo>
                  <a:lnTo>
                    <a:pt x="3759" y="4335"/>
                  </a:lnTo>
                  <a:lnTo>
                    <a:pt x="3913" y="4164"/>
                  </a:lnTo>
                  <a:lnTo>
                    <a:pt x="4067" y="3994"/>
                  </a:lnTo>
                  <a:lnTo>
                    <a:pt x="4221" y="3831"/>
                  </a:lnTo>
                  <a:lnTo>
                    <a:pt x="4384" y="3669"/>
                  </a:lnTo>
                  <a:lnTo>
                    <a:pt x="4546" y="3515"/>
                  </a:lnTo>
                  <a:lnTo>
                    <a:pt x="4716" y="3361"/>
                  </a:lnTo>
                  <a:lnTo>
                    <a:pt x="4895" y="3207"/>
                  </a:lnTo>
                  <a:lnTo>
                    <a:pt x="5065" y="3060"/>
                  </a:lnTo>
                  <a:lnTo>
                    <a:pt x="5252" y="2922"/>
                  </a:lnTo>
                  <a:lnTo>
                    <a:pt x="5431" y="2784"/>
                  </a:lnTo>
                  <a:lnTo>
                    <a:pt x="5626" y="2655"/>
                  </a:lnTo>
                  <a:lnTo>
                    <a:pt x="5812" y="2533"/>
                  </a:lnTo>
                  <a:lnTo>
                    <a:pt x="6210" y="2289"/>
                  </a:lnTo>
                  <a:lnTo>
                    <a:pt x="6616" y="2046"/>
                  </a:lnTo>
                  <a:lnTo>
                    <a:pt x="7022" y="1794"/>
                  </a:lnTo>
                  <a:lnTo>
                    <a:pt x="7216" y="1656"/>
                  </a:lnTo>
                  <a:lnTo>
                    <a:pt x="7411" y="1518"/>
                  </a:lnTo>
                  <a:lnTo>
                    <a:pt x="7598" y="1364"/>
                  </a:lnTo>
                  <a:lnTo>
                    <a:pt x="7784" y="1210"/>
                  </a:lnTo>
                  <a:lnTo>
                    <a:pt x="7955" y="1039"/>
                  </a:lnTo>
                  <a:lnTo>
                    <a:pt x="8036" y="942"/>
                  </a:lnTo>
                  <a:lnTo>
                    <a:pt x="8109" y="853"/>
                  </a:lnTo>
                  <a:lnTo>
                    <a:pt x="8182" y="755"/>
                  </a:lnTo>
                  <a:lnTo>
                    <a:pt x="8255" y="658"/>
                  </a:lnTo>
                  <a:lnTo>
                    <a:pt x="8320" y="552"/>
                  </a:lnTo>
                  <a:lnTo>
                    <a:pt x="8377" y="447"/>
                  </a:lnTo>
                  <a:lnTo>
                    <a:pt x="8426" y="341"/>
                  </a:lnTo>
                  <a:lnTo>
                    <a:pt x="8474" y="228"/>
                  </a:lnTo>
                  <a:lnTo>
                    <a:pt x="8507" y="114"/>
                  </a:lnTo>
                  <a:lnTo>
                    <a:pt x="85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9"/>
            <p:cNvSpPr/>
            <p:nvPr/>
          </p:nvSpPr>
          <p:spPr>
            <a:xfrm>
              <a:off x="313792" y="1199030"/>
              <a:ext cx="414446" cy="455714"/>
            </a:xfrm>
            <a:custGeom>
              <a:avLst/>
              <a:gdLst/>
              <a:ahLst/>
              <a:cxnLst/>
              <a:rect l="l" t="t" r="r" b="b"/>
              <a:pathLst>
                <a:path w="8637" h="9497" extrusionOk="0">
                  <a:moveTo>
                    <a:pt x="8636" y="0"/>
                  </a:moveTo>
                  <a:lnTo>
                    <a:pt x="8571" y="81"/>
                  </a:lnTo>
                  <a:lnTo>
                    <a:pt x="8506" y="162"/>
                  </a:lnTo>
                  <a:lnTo>
                    <a:pt x="8360" y="308"/>
                  </a:lnTo>
                  <a:lnTo>
                    <a:pt x="8206" y="446"/>
                  </a:lnTo>
                  <a:lnTo>
                    <a:pt x="8044" y="568"/>
                  </a:lnTo>
                  <a:lnTo>
                    <a:pt x="7873" y="674"/>
                  </a:lnTo>
                  <a:lnTo>
                    <a:pt x="7695" y="779"/>
                  </a:lnTo>
                  <a:lnTo>
                    <a:pt x="7508" y="868"/>
                  </a:lnTo>
                  <a:lnTo>
                    <a:pt x="7321" y="950"/>
                  </a:lnTo>
                  <a:lnTo>
                    <a:pt x="7135" y="1031"/>
                  </a:lnTo>
                  <a:lnTo>
                    <a:pt x="6940" y="1104"/>
                  </a:lnTo>
                  <a:lnTo>
                    <a:pt x="6550" y="1250"/>
                  </a:lnTo>
                  <a:lnTo>
                    <a:pt x="6161" y="1404"/>
                  </a:lnTo>
                  <a:lnTo>
                    <a:pt x="5966" y="1485"/>
                  </a:lnTo>
                  <a:lnTo>
                    <a:pt x="5771" y="1575"/>
                  </a:lnTo>
                  <a:lnTo>
                    <a:pt x="5576" y="1664"/>
                  </a:lnTo>
                  <a:lnTo>
                    <a:pt x="5382" y="1761"/>
                  </a:lnTo>
                  <a:lnTo>
                    <a:pt x="5008" y="1964"/>
                  </a:lnTo>
                  <a:lnTo>
                    <a:pt x="4822" y="2070"/>
                  </a:lnTo>
                  <a:lnTo>
                    <a:pt x="4643" y="2183"/>
                  </a:lnTo>
                  <a:lnTo>
                    <a:pt x="4456" y="2297"/>
                  </a:lnTo>
                  <a:lnTo>
                    <a:pt x="4278" y="2419"/>
                  </a:lnTo>
                  <a:lnTo>
                    <a:pt x="3937" y="2670"/>
                  </a:lnTo>
                  <a:lnTo>
                    <a:pt x="3848" y="2735"/>
                  </a:lnTo>
                  <a:lnTo>
                    <a:pt x="3767" y="2800"/>
                  </a:lnTo>
                  <a:lnTo>
                    <a:pt x="3596" y="2938"/>
                  </a:lnTo>
                  <a:lnTo>
                    <a:pt x="3434" y="3076"/>
                  </a:lnTo>
                  <a:lnTo>
                    <a:pt x="3353" y="3141"/>
                  </a:lnTo>
                  <a:lnTo>
                    <a:pt x="3271" y="3214"/>
                  </a:lnTo>
                  <a:lnTo>
                    <a:pt x="2963" y="3506"/>
                  </a:lnTo>
                  <a:lnTo>
                    <a:pt x="2809" y="3661"/>
                  </a:lnTo>
                  <a:lnTo>
                    <a:pt x="2663" y="3815"/>
                  </a:lnTo>
                  <a:lnTo>
                    <a:pt x="2517" y="3969"/>
                  </a:lnTo>
                  <a:lnTo>
                    <a:pt x="2370" y="4131"/>
                  </a:lnTo>
                  <a:lnTo>
                    <a:pt x="2095" y="4464"/>
                  </a:lnTo>
                  <a:lnTo>
                    <a:pt x="1965" y="4626"/>
                  </a:lnTo>
                  <a:lnTo>
                    <a:pt x="1835" y="4805"/>
                  </a:lnTo>
                  <a:lnTo>
                    <a:pt x="1591" y="5146"/>
                  </a:lnTo>
                  <a:lnTo>
                    <a:pt x="1364" y="5511"/>
                  </a:lnTo>
                  <a:lnTo>
                    <a:pt x="1250" y="5690"/>
                  </a:lnTo>
                  <a:lnTo>
                    <a:pt x="1145" y="5876"/>
                  </a:lnTo>
                  <a:lnTo>
                    <a:pt x="942" y="6258"/>
                  </a:lnTo>
                  <a:lnTo>
                    <a:pt x="763" y="6639"/>
                  </a:lnTo>
                  <a:lnTo>
                    <a:pt x="601" y="7037"/>
                  </a:lnTo>
                  <a:lnTo>
                    <a:pt x="447" y="7435"/>
                  </a:lnTo>
                  <a:lnTo>
                    <a:pt x="317" y="7841"/>
                  </a:lnTo>
                  <a:lnTo>
                    <a:pt x="260" y="8043"/>
                  </a:lnTo>
                  <a:lnTo>
                    <a:pt x="212" y="8246"/>
                  </a:lnTo>
                  <a:lnTo>
                    <a:pt x="163" y="8457"/>
                  </a:lnTo>
                  <a:lnTo>
                    <a:pt x="122" y="8660"/>
                  </a:lnTo>
                  <a:lnTo>
                    <a:pt x="82" y="8871"/>
                  </a:lnTo>
                  <a:lnTo>
                    <a:pt x="49" y="9074"/>
                  </a:lnTo>
                  <a:lnTo>
                    <a:pt x="25" y="9285"/>
                  </a:lnTo>
                  <a:lnTo>
                    <a:pt x="0" y="9496"/>
                  </a:lnTo>
                  <a:lnTo>
                    <a:pt x="130" y="9099"/>
                  </a:lnTo>
                  <a:lnTo>
                    <a:pt x="260" y="8701"/>
                  </a:lnTo>
                  <a:lnTo>
                    <a:pt x="414" y="8311"/>
                  </a:lnTo>
                  <a:lnTo>
                    <a:pt x="569" y="7930"/>
                  </a:lnTo>
                  <a:lnTo>
                    <a:pt x="739" y="7548"/>
                  </a:lnTo>
                  <a:lnTo>
                    <a:pt x="918" y="7183"/>
                  </a:lnTo>
                  <a:lnTo>
                    <a:pt x="1112" y="6818"/>
                  </a:lnTo>
                  <a:lnTo>
                    <a:pt x="1315" y="6461"/>
                  </a:lnTo>
                  <a:lnTo>
                    <a:pt x="1534" y="6112"/>
                  </a:lnTo>
                  <a:lnTo>
                    <a:pt x="1648" y="5941"/>
                  </a:lnTo>
                  <a:lnTo>
                    <a:pt x="1762" y="5771"/>
                  </a:lnTo>
                  <a:lnTo>
                    <a:pt x="1997" y="5438"/>
                  </a:lnTo>
                  <a:lnTo>
                    <a:pt x="2249" y="5113"/>
                  </a:lnTo>
                  <a:lnTo>
                    <a:pt x="2370" y="4951"/>
                  </a:lnTo>
                  <a:lnTo>
                    <a:pt x="2508" y="4797"/>
                  </a:lnTo>
                  <a:lnTo>
                    <a:pt x="2768" y="4480"/>
                  </a:lnTo>
                  <a:lnTo>
                    <a:pt x="3052" y="4188"/>
                  </a:lnTo>
                  <a:lnTo>
                    <a:pt x="3190" y="4042"/>
                  </a:lnTo>
                  <a:lnTo>
                    <a:pt x="3336" y="3896"/>
                  </a:lnTo>
                  <a:lnTo>
                    <a:pt x="3637" y="3620"/>
                  </a:lnTo>
                  <a:lnTo>
                    <a:pt x="3945" y="3352"/>
                  </a:lnTo>
                  <a:lnTo>
                    <a:pt x="4253" y="3084"/>
                  </a:lnTo>
                  <a:lnTo>
                    <a:pt x="4578" y="2841"/>
                  </a:lnTo>
                  <a:lnTo>
                    <a:pt x="4911" y="2597"/>
                  </a:lnTo>
                  <a:lnTo>
                    <a:pt x="5252" y="2370"/>
                  </a:lnTo>
                  <a:lnTo>
                    <a:pt x="5601" y="2159"/>
                  </a:lnTo>
                  <a:lnTo>
                    <a:pt x="5958" y="1956"/>
                  </a:lnTo>
                  <a:lnTo>
                    <a:pt x="6323" y="1761"/>
                  </a:lnTo>
                  <a:lnTo>
                    <a:pt x="6697" y="1583"/>
                  </a:lnTo>
                  <a:lnTo>
                    <a:pt x="7070" y="1388"/>
                  </a:lnTo>
                  <a:lnTo>
                    <a:pt x="7257" y="1291"/>
                  </a:lnTo>
                  <a:lnTo>
                    <a:pt x="7443" y="1185"/>
                  </a:lnTo>
                  <a:lnTo>
                    <a:pt x="7630" y="1080"/>
                  </a:lnTo>
                  <a:lnTo>
                    <a:pt x="7808" y="958"/>
                  </a:lnTo>
                  <a:lnTo>
                    <a:pt x="7979" y="828"/>
                  </a:lnTo>
                  <a:lnTo>
                    <a:pt x="8141" y="682"/>
                  </a:lnTo>
                  <a:lnTo>
                    <a:pt x="8287" y="528"/>
                  </a:lnTo>
                  <a:lnTo>
                    <a:pt x="8360" y="446"/>
                  </a:lnTo>
                  <a:lnTo>
                    <a:pt x="8425" y="365"/>
                  </a:lnTo>
                  <a:lnTo>
                    <a:pt x="8482" y="276"/>
                  </a:lnTo>
                  <a:lnTo>
                    <a:pt x="8539" y="187"/>
                  </a:lnTo>
                  <a:lnTo>
                    <a:pt x="8596" y="89"/>
                  </a:lnTo>
                  <a:lnTo>
                    <a:pt x="86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9"/>
            <p:cNvSpPr/>
            <p:nvPr/>
          </p:nvSpPr>
          <p:spPr>
            <a:xfrm>
              <a:off x="323149" y="1123069"/>
              <a:ext cx="435848" cy="391462"/>
            </a:xfrm>
            <a:custGeom>
              <a:avLst/>
              <a:gdLst/>
              <a:ahLst/>
              <a:cxnLst/>
              <a:rect l="l" t="t" r="r" b="b"/>
              <a:pathLst>
                <a:path w="9083" h="8158" extrusionOk="0">
                  <a:moveTo>
                    <a:pt x="9083" y="0"/>
                  </a:moveTo>
                  <a:lnTo>
                    <a:pt x="8758" y="219"/>
                  </a:lnTo>
                  <a:lnTo>
                    <a:pt x="8425" y="422"/>
                  </a:lnTo>
                  <a:lnTo>
                    <a:pt x="8084" y="625"/>
                  </a:lnTo>
                  <a:lnTo>
                    <a:pt x="7743" y="820"/>
                  </a:lnTo>
                  <a:lnTo>
                    <a:pt x="7062" y="1193"/>
                  </a:lnTo>
                  <a:lnTo>
                    <a:pt x="6364" y="1559"/>
                  </a:lnTo>
                  <a:lnTo>
                    <a:pt x="5666" y="1924"/>
                  </a:lnTo>
                  <a:lnTo>
                    <a:pt x="4968" y="2289"/>
                  </a:lnTo>
                  <a:lnTo>
                    <a:pt x="4627" y="2484"/>
                  </a:lnTo>
                  <a:lnTo>
                    <a:pt x="4278" y="2679"/>
                  </a:lnTo>
                  <a:lnTo>
                    <a:pt x="3937" y="2882"/>
                  </a:lnTo>
                  <a:lnTo>
                    <a:pt x="3596" y="3093"/>
                  </a:lnTo>
                  <a:lnTo>
                    <a:pt x="3263" y="3320"/>
                  </a:lnTo>
                  <a:lnTo>
                    <a:pt x="2938" y="3555"/>
                  </a:lnTo>
                  <a:lnTo>
                    <a:pt x="2622" y="3799"/>
                  </a:lnTo>
                  <a:lnTo>
                    <a:pt x="2313" y="4059"/>
                  </a:lnTo>
                  <a:lnTo>
                    <a:pt x="2013" y="4326"/>
                  </a:lnTo>
                  <a:lnTo>
                    <a:pt x="1729" y="4619"/>
                  </a:lnTo>
                  <a:lnTo>
                    <a:pt x="1591" y="4765"/>
                  </a:lnTo>
                  <a:lnTo>
                    <a:pt x="1453" y="4911"/>
                  </a:lnTo>
                  <a:lnTo>
                    <a:pt x="1323" y="5065"/>
                  </a:lnTo>
                  <a:lnTo>
                    <a:pt x="1202" y="5227"/>
                  </a:lnTo>
                  <a:lnTo>
                    <a:pt x="1080" y="5390"/>
                  </a:lnTo>
                  <a:lnTo>
                    <a:pt x="958" y="5552"/>
                  </a:lnTo>
                  <a:lnTo>
                    <a:pt x="844" y="5722"/>
                  </a:lnTo>
                  <a:lnTo>
                    <a:pt x="739" y="5893"/>
                  </a:lnTo>
                  <a:lnTo>
                    <a:pt x="641" y="6063"/>
                  </a:lnTo>
                  <a:lnTo>
                    <a:pt x="544" y="6242"/>
                  </a:lnTo>
                  <a:lnTo>
                    <a:pt x="455" y="6420"/>
                  </a:lnTo>
                  <a:lnTo>
                    <a:pt x="366" y="6607"/>
                  </a:lnTo>
                  <a:lnTo>
                    <a:pt x="292" y="6794"/>
                  </a:lnTo>
                  <a:lnTo>
                    <a:pt x="228" y="6989"/>
                  </a:lnTo>
                  <a:lnTo>
                    <a:pt x="171" y="7175"/>
                  </a:lnTo>
                  <a:lnTo>
                    <a:pt x="114" y="7370"/>
                  </a:lnTo>
                  <a:lnTo>
                    <a:pt x="73" y="7565"/>
                  </a:lnTo>
                  <a:lnTo>
                    <a:pt x="41" y="7760"/>
                  </a:lnTo>
                  <a:lnTo>
                    <a:pt x="17" y="7963"/>
                  </a:lnTo>
                  <a:lnTo>
                    <a:pt x="0" y="8157"/>
                  </a:lnTo>
                  <a:lnTo>
                    <a:pt x="57" y="7971"/>
                  </a:lnTo>
                  <a:lnTo>
                    <a:pt x="114" y="7784"/>
                  </a:lnTo>
                  <a:lnTo>
                    <a:pt x="187" y="7597"/>
                  </a:lnTo>
                  <a:lnTo>
                    <a:pt x="260" y="7419"/>
                  </a:lnTo>
                  <a:lnTo>
                    <a:pt x="341" y="7240"/>
                  </a:lnTo>
                  <a:lnTo>
                    <a:pt x="422" y="7070"/>
                  </a:lnTo>
                  <a:lnTo>
                    <a:pt x="512" y="6899"/>
                  </a:lnTo>
                  <a:lnTo>
                    <a:pt x="609" y="6729"/>
                  </a:lnTo>
                  <a:lnTo>
                    <a:pt x="706" y="6567"/>
                  </a:lnTo>
                  <a:lnTo>
                    <a:pt x="812" y="6404"/>
                  </a:lnTo>
                  <a:lnTo>
                    <a:pt x="917" y="6242"/>
                  </a:lnTo>
                  <a:lnTo>
                    <a:pt x="1031" y="6088"/>
                  </a:lnTo>
                  <a:lnTo>
                    <a:pt x="1153" y="5933"/>
                  </a:lnTo>
                  <a:lnTo>
                    <a:pt x="1275" y="5787"/>
                  </a:lnTo>
                  <a:lnTo>
                    <a:pt x="1526" y="5495"/>
                  </a:lnTo>
                  <a:lnTo>
                    <a:pt x="1786" y="5219"/>
                  </a:lnTo>
                  <a:lnTo>
                    <a:pt x="2062" y="4959"/>
                  </a:lnTo>
                  <a:lnTo>
                    <a:pt x="2346" y="4700"/>
                  </a:lnTo>
                  <a:lnTo>
                    <a:pt x="2646" y="4456"/>
                  </a:lnTo>
                  <a:lnTo>
                    <a:pt x="2947" y="4213"/>
                  </a:lnTo>
                  <a:lnTo>
                    <a:pt x="3255" y="3986"/>
                  </a:lnTo>
                  <a:lnTo>
                    <a:pt x="3572" y="3766"/>
                  </a:lnTo>
                  <a:lnTo>
                    <a:pt x="3896" y="3547"/>
                  </a:lnTo>
                  <a:lnTo>
                    <a:pt x="4221" y="3344"/>
                  </a:lnTo>
                  <a:lnTo>
                    <a:pt x="4554" y="3141"/>
                  </a:lnTo>
                  <a:lnTo>
                    <a:pt x="5219" y="2736"/>
                  </a:lnTo>
                  <a:lnTo>
                    <a:pt x="5901" y="2338"/>
                  </a:lnTo>
                  <a:lnTo>
                    <a:pt x="6575" y="1924"/>
                  </a:lnTo>
                  <a:lnTo>
                    <a:pt x="6907" y="1721"/>
                  </a:lnTo>
                  <a:lnTo>
                    <a:pt x="7240" y="1502"/>
                  </a:lnTo>
                  <a:lnTo>
                    <a:pt x="7565" y="1275"/>
                  </a:lnTo>
                  <a:lnTo>
                    <a:pt x="7889" y="1047"/>
                  </a:lnTo>
                  <a:lnTo>
                    <a:pt x="8206" y="804"/>
                  </a:lnTo>
                  <a:lnTo>
                    <a:pt x="8506" y="544"/>
                  </a:lnTo>
                  <a:lnTo>
                    <a:pt x="8807" y="284"/>
                  </a:lnTo>
                  <a:lnTo>
                    <a:pt x="8945" y="146"/>
                  </a:lnTo>
                  <a:lnTo>
                    <a:pt x="90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9"/>
            <p:cNvSpPr/>
            <p:nvPr/>
          </p:nvSpPr>
          <p:spPr>
            <a:xfrm>
              <a:off x="343015" y="1078683"/>
              <a:ext cx="445205" cy="314350"/>
            </a:xfrm>
            <a:custGeom>
              <a:avLst/>
              <a:gdLst/>
              <a:ahLst/>
              <a:cxnLst/>
              <a:rect l="l" t="t" r="r" b="b"/>
              <a:pathLst>
                <a:path w="9278" h="6551" extrusionOk="0">
                  <a:moveTo>
                    <a:pt x="9277" y="0"/>
                  </a:moveTo>
                  <a:lnTo>
                    <a:pt x="8945" y="146"/>
                  </a:lnTo>
                  <a:lnTo>
                    <a:pt x="8604" y="284"/>
                  </a:lnTo>
                  <a:lnTo>
                    <a:pt x="8255" y="422"/>
                  </a:lnTo>
                  <a:lnTo>
                    <a:pt x="7914" y="552"/>
                  </a:lnTo>
                  <a:lnTo>
                    <a:pt x="7224" y="804"/>
                  </a:lnTo>
                  <a:lnTo>
                    <a:pt x="6534" y="1047"/>
                  </a:lnTo>
                  <a:lnTo>
                    <a:pt x="5836" y="1291"/>
                  </a:lnTo>
                  <a:lnTo>
                    <a:pt x="5487" y="1412"/>
                  </a:lnTo>
                  <a:lnTo>
                    <a:pt x="5138" y="1542"/>
                  </a:lnTo>
                  <a:lnTo>
                    <a:pt x="4797" y="1680"/>
                  </a:lnTo>
                  <a:lnTo>
                    <a:pt x="4456" y="1826"/>
                  </a:lnTo>
                  <a:lnTo>
                    <a:pt x="4107" y="1972"/>
                  </a:lnTo>
                  <a:lnTo>
                    <a:pt x="3774" y="2135"/>
                  </a:lnTo>
                  <a:lnTo>
                    <a:pt x="3433" y="2313"/>
                  </a:lnTo>
                  <a:lnTo>
                    <a:pt x="3109" y="2492"/>
                  </a:lnTo>
                  <a:lnTo>
                    <a:pt x="2784" y="2695"/>
                  </a:lnTo>
                  <a:lnTo>
                    <a:pt x="2476" y="2906"/>
                  </a:lnTo>
                  <a:lnTo>
                    <a:pt x="2167" y="3133"/>
                  </a:lnTo>
                  <a:lnTo>
                    <a:pt x="1875" y="3368"/>
                  </a:lnTo>
                  <a:lnTo>
                    <a:pt x="1737" y="3498"/>
                  </a:lnTo>
                  <a:lnTo>
                    <a:pt x="1591" y="3628"/>
                  </a:lnTo>
                  <a:lnTo>
                    <a:pt x="1461" y="3758"/>
                  </a:lnTo>
                  <a:lnTo>
                    <a:pt x="1323" y="3896"/>
                  </a:lnTo>
                  <a:lnTo>
                    <a:pt x="1201" y="4034"/>
                  </a:lnTo>
                  <a:lnTo>
                    <a:pt x="1072" y="4180"/>
                  </a:lnTo>
                  <a:lnTo>
                    <a:pt x="958" y="4326"/>
                  </a:lnTo>
                  <a:lnTo>
                    <a:pt x="844" y="4480"/>
                  </a:lnTo>
                  <a:lnTo>
                    <a:pt x="731" y="4635"/>
                  </a:lnTo>
                  <a:lnTo>
                    <a:pt x="633" y="4797"/>
                  </a:lnTo>
                  <a:lnTo>
                    <a:pt x="536" y="4959"/>
                  </a:lnTo>
                  <a:lnTo>
                    <a:pt x="447" y="5130"/>
                  </a:lnTo>
                  <a:lnTo>
                    <a:pt x="357" y="5292"/>
                  </a:lnTo>
                  <a:lnTo>
                    <a:pt x="284" y="5471"/>
                  </a:lnTo>
                  <a:lnTo>
                    <a:pt x="211" y="5641"/>
                  </a:lnTo>
                  <a:lnTo>
                    <a:pt x="154" y="5820"/>
                  </a:lnTo>
                  <a:lnTo>
                    <a:pt x="98" y="6006"/>
                  </a:lnTo>
                  <a:lnTo>
                    <a:pt x="57" y="6185"/>
                  </a:lnTo>
                  <a:lnTo>
                    <a:pt x="25" y="6371"/>
                  </a:lnTo>
                  <a:lnTo>
                    <a:pt x="0" y="6550"/>
                  </a:lnTo>
                  <a:lnTo>
                    <a:pt x="65" y="6380"/>
                  </a:lnTo>
                  <a:lnTo>
                    <a:pt x="130" y="6209"/>
                  </a:lnTo>
                  <a:lnTo>
                    <a:pt x="211" y="6039"/>
                  </a:lnTo>
                  <a:lnTo>
                    <a:pt x="292" y="5876"/>
                  </a:lnTo>
                  <a:lnTo>
                    <a:pt x="382" y="5722"/>
                  </a:lnTo>
                  <a:lnTo>
                    <a:pt x="471" y="5568"/>
                  </a:lnTo>
                  <a:lnTo>
                    <a:pt x="568" y="5414"/>
                  </a:lnTo>
                  <a:lnTo>
                    <a:pt x="666" y="5260"/>
                  </a:lnTo>
                  <a:lnTo>
                    <a:pt x="779" y="5122"/>
                  </a:lnTo>
                  <a:lnTo>
                    <a:pt x="885" y="4975"/>
                  </a:lnTo>
                  <a:lnTo>
                    <a:pt x="999" y="4837"/>
                  </a:lnTo>
                  <a:lnTo>
                    <a:pt x="1120" y="4699"/>
                  </a:lnTo>
                  <a:lnTo>
                    <a:pt x="1364" y="4440"/>
                  </a:lnTo>
                  <a:lnTo>
                    <a:pt x="1624" y="4196"/>
                  </a:lnTo>
                  <a:lnTo>
                    <a:pt x="1891" y="3961"/>
                  </a:lnTo>
                  <a:lnTo>
                    <a:pt x="2175" y="3742"/>
                  </a:lnTo>
                  <a:lnTo>
                    <a:pt x="2468" y="3531"/>
                  </a:lnTo>
                  <a:lnTo>
                    <a:pt x="2760" y="3328"/>
                  </a:lnTo>
                  <a:lnTo>
                    <a:pt x="3068" y="3141"/>
                  </a:lnTo>
                  <a:lnTo>
                    <a:pt x="3377" y="2954"/>
                  </a:lnTo>
                  <a:lnTo>
                    <a:pt x="3693" y="2784"/>
                  </a:lnTo>
                  <a:lnTo>
                    <a:pt x="4010" y="2622"/>
                  </a:lnTo>
                  <a:lnTo>
                    <a:pt x="4334" y="2467"/>
                  </a:lnTo>
                  <a:lnTo>
                    <a:pt x="4667" y="2313"/>
                  </a:lnTo>
                  <a:lnTo>
                    <a:pt x="5333" y="2021"/>
                  </a:lnTo>
                  <a:lnTo>
                    <a:pt x="6014" y="1729"/>
                  </a:lnTo>
                  <a:lnTo>
                    <a:pt x="6688" y="1437"/>
                  </a:lnTo>
                  <a:lnTo>
                    <a:pt x="7029" y="1282"/>
                  </a:lnTo>
                  <a:lnTo>
                    <a:pt x="7362" y="1128"/>
                  </a:lnTo>
                  <a:lnTo>
                    <a:pt x="7695" y="966"/>
                  </a:lnTo>
                  <a:lnTo>
                    <a:pt x="8027" y="795"/>
                  </a:lnTo>
                  <a:lnTo>
                    <a:pt x="8352" y="617"/>
                  </a:lnTo>
                  <a:lnTo>
                    <a:pt x="8669" y="422"/>
                  </a:lnTo>
                  <a:lnTo>
                    <a:pt x="8977" y="219"/>
                  </a:lnTo>
                  <a:lnTo>
                    <a:pt x="92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9"/>
            <p:cNvSpPr/>
            <p:nvPr/>
          </p:nvSpPr>
          <p:spPr>
            <a:xfrm>
              <a:off x="367152" y="1011264"/>
              <a:ext cx="436232" cy="262574"/>
            </a:xfrm>
            <a:custGeom>
              <a:avLst/>
              <a:gdLst/>
              <a:ahLst/>
              <a:cxnLst/>
              <a:rect l="l" t="t" r="r" b="b"/>
              <a:pathLst>
                <a:path w="9091" h="5472" extrusionOk="0">
                  <a:moveTo>
                    <a:pt x="9091" y="1"/>
                  </a:moveTo>
                  <a:lnTo>
                    <a:pt x="8985" y="139"/>
                  </a:lnTo>
                  <a:lnTo>
                    <a:pt x="8872" y="269"/>
                  </a:lnTo>
                  <a:lnTo>
                    <a:pt x="8758" y="391"/>
                  </a:lnTo>
                  <a:lnTo>
                    <a:pt x="8636" y="512"/>
                  </a:lnTo>
                  <a:lnTo>
                    <a:pt x="8506" y="626"/>
                  </a:lnTo>
                  <a:lnTo>
                    <a:pt x="8377" y="723"/>
                  </a:lnTo>
                  <a:lnTo>
                    <a:pt x="8239" y="821"/>
                  </a:lnTo>
                  <a:lnTo>
                    <a:pt x="8093" y="910"/>
                  </a:lnTo>
                  <a:lnTo>
                    <a:pt x="7955" y="991"/>
                  </a:lnTo>
                  <a:lnTo>
                    <a:pt x="7800" y="1072"/>
                  </a:lnTo>
                  <a:lnTo>
                    <a:pt x="7654" y="1145"/>
                  </a:lnTo>
                  <a:lnTo>
                    <a:pt x="7500" y="1210"/>
                  </a:lnTo>
                  <a:lnTo>
                    <a:pt x="7183" y="1324"/>
                  </a:lnTo>
                  <a:lnTo>
                    <a:pt x="7029" y="1381"/>
                  </a:lnTo>
                  <a:lnTo>
                    <a:pt x="6867" y="1429"/>
                  </a:lnTo>
                  <a:lnTo>
                    <a:pt x="6542" y="1511"/>
                  </a:lnTo>
                  <a:lnTo>
                    <a:pt x="6218" y="1584"/>
                  </a:lnTo>
                  <a:lnTo>
                    <a:pt x="5885" y="1649"/>
                  </a:lnTo>
                  <a:lnTo>
                    <a:pt x="5544" y="1705"/>
                  </a:lnTo>
                  <a:lnTo>
                    <a:pt x="4862" y="1819"/>
                  </a:lnTo>
                  <a:lnTo>
                    <a:pt x="4521" y="1884"/>
                  </a:lnTo>
                  <a:lnTo>
                    <a:pt x="4180" y="1957"/>
                  </a:lnTo>
                  <a:lnTo>
                    <a:pt x="3831" y="2038"/>
                  </a:lnTo>
                  <a:lnTo>
                    <a:pt x="3490" y="2144"/>
                  </a:lnTo>
                  <a:lnTo>
                    <a:pt x="3320" y="2200"/>
                  </a:lnTo>
                  <a:lnTo>
                    <a:pt x="3150" y="2265"/>
                  </a:lnTo>
                  <a:lnTo>
                    <a:pt x="2979" y="2330"/>
                  </a:lnTo>
                  <a:lnTo>
                    <a:pt x="2817" y="2403"/>
                  </a:lnTo>
                  <a:lnTo>
                    <a:pt x="2655" y="2485"/>
                  </a:lnTo>
                  <a:lnTo>
                    <a:pt x="2492" y="2574"/>
                  </a:lnTo>
                  <a:lnTo>
                    <a:pt x="2338" y="2663"/>
                  </a:lnTo>
                  <a:lnTo>
                    <a:pt x="2184" y="2752"/>
                  </a:lnTo>
                  <a:lnTo>
                    <a:pt x="2038" y="2858"/>
                  </a:lnTo>
                  <a:lnTo>
                    <a:pt x="1892" y="2955"/>
                  </a:lnTo>
                  <a:lnTo>
                    <a:pt x="1745" y="3069"/>
                  </a:lnTo>
                  <a:lnTo>
                    <a:pt x="1607" y="3183"/>
                  </a:lnTo>
                  <a:lnTo>
                    <a:pt x="1470" y="3296"/>
                  </a:lnTo>
                  <a:lnTo>
                    <a:pt x="1340" y="3418"/>
                  </a:lnTo>
                  <a:lnTo>
                    <a:pt x="1218" y="3548"/>
                  </a:lnTo>
                  <a:lnTo>
                    <a:pt x="1088" y="3678"/>
                  </a:lnTo>
                  <a:lnTo>
                    <a:pt x="974" y="3808"/>
                  </a:lnTo>
                  <a:lnTo>
                    <a:pt x="861" y="3946"/>
                  </a:lnTo>
                  <a:lnTo>
                    <a:pt x="747" y="4083"/>
                  </a:lnTo>
                  <a:lnTo>
                    <a:pt x="642" y="4230"/>
                  </a:lnTo>
                  <a:lnTo>
                    <a:pt x="544" y="4376"/>
                  </a:lnTo>
                  <a:lnTo>
                    <a:pt x="447" y="4522"/>
                  </a:lnTo>
                  <a:lnTo>
                    <a:pt x="366" y="4676"/>
                  </a:lnTo>
                  <a:lnTo>
                    <a:pt x="276" y="4830"/>
                  </a:lnTo>
                  <a:lnTo>
                    <a:pt x="203" y="4984"/>
                  </a:lnTo>
                  <a:lnTo>
                    <a:pt x="130" y="5147"/>
                  </a:lnTo>
                  <a:lnTo>
                    <a:pt x="65" y="5309"/>
                  </a:lnTo>
                  <a:lnTo>
                    <a:pt x="0" y="5471"/>
                  </a:lnTo>
                  <a:lnTo>
                    <a:pt x="195" y="5187"/>
                  </a:lnTo>
                  <a:lnTo>
                    <a:pt x="406" y="4911"/>
                  </a:lnTo>
                  <a:lnTo>
                    <a:pt x="625" y="4644"/>
                  </a:lnTo>
                  <a:lnTo>
                    <a:pt x="853" y="4392"/>
                  </a:lnTo>
                  <a:lnTo>
                    <a:pt x="1088" y="4157"/>
                  </a:lnTo>
                  <a:lnTo>
                    <a:pt x="1340" y="3929"/>
                  </a:lnTo>
                  <a:lnTo>
                    <a:pt x="1599" y="3718"/>
                  </a:lnTo>
                  <a:lnTo>
                    <a:pt x="1867" y="3515"/>
                  </a:lnTo>
                  <a:lnTo>
                    <a:pt x="2143" y="3337"/>
                  </a:lnTo>
                  <a:lnTo>
                    <a:pt x="2427" y="3166"/>
                  </a:lnTo>
                  <a:lnTo>
                    <a:pt x="2728" y="3012"/>
                  </a:lnTo>
                  <a:lnTo>
                    <a:pt x="3028" y="2874"/>
                  </a:lnTo>
                  <a:lnTo>
                    <a:pt x="3336" y="2752"/>
                  </a:lnTo>
                  <a:lnTo>
                    <a:pt x="3645" y="2655"/>
                  </a:lnTo>
                  <a:lnTo>
                    <a:pt x="3969" y="2566"/>
                  </a:lnTo>
                  <a:lnTo>
                    <a:pt x="4294" y="2485"/>
                  </a:lnTo>
                  <a:lnTo>
                    <a:pt x="4627" y="2411"/>
                  </a:lnTo>
                  <a:lnTo>
                    <a:pt x="4960" y="2347"/>
                  </a:lnTo>
                  <a:lnTo>
                    <a:pt x="5641" y="2209"/>
                  </a:lnTo>
                  <a:lnTo>
                    <a:pt x="5982" y="2136"/>
                  </a:lnTo>
                  <a:lnTo>
                    <a:pt x="6323" y="2054"/>
                  </a:lnTo>
                  <a:lnTo>
                    <a:pt x="6664" y="1949"/>
                  </a:lnTo>
                  <a:lnTo>
                    <a:pt x="6834" y="1892"/>
                  </a:lnTo>
                  <a:lnTo>
                    <a:pt x="7005" y="1827"/>
                  </a:lnTo>
                  <a:lnTo>
                    <a:pt x="7175" y="1762"/>
                  </a:lnTo>
                  <a:lnTo>
                    <a:pt x="7338" y="1689"/>
                  </a:lnTo>
                  <a:lnTo>
                    <a:pt x="7500" y="1616"/>
                  </a:lnTo>
                  <a:lnTo>
                    <a:pt x="7654" y="1527"/>
                  </a:lnTo>
                  <a:lnTo>
                    <a:pt x="7808" y="1438"/>
                  </a:lnTo>
                  <a:lnTo>
                    <a:pt x="7963" y="1340"/>
                  </a:lnTo>
                  <a:lnTo>
                    <a:pt x="8109" y="1235"/>
                  </a:lnTo>
                  <a:lnTo>
                    <a:pt x="8247" y="1129"/>
                  </a:lnTo>
                  <a:lnTo>
                    <a:pt x="8385" y="1007"/>
                  </a:lnTo>
                  <a:lnTo>
                    <a:pt x="8515" y="886"/>
                  </a:lnTo>
                  <a:lnTo>
                    <a:pt x="8636" y="748"/>
                  </a:lnTo>
                  <a:lnTo>
                    <a:pt x="8750" y="610"/>
                  </a:lnTo>
                  <a:lnTo>
                    <a:pt x="8847" y="464"/>
                  </a:lnTo>
                  <a:lnTo>
                    <a:pt x="8937" y="317"/>
                  </a:lnTo>
                  <a:lnTo>
                    <a:pt x="9018" y="163"/>
                  </a:lnTo>
                  <a:lnTo>
                    <a:pt x="90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9"/>
            <p:cNvSpPr/>
            <p:nvPr/>
          </p:nvSpPr>
          <p:spPr>
            <a:xfrm>
              <a:off x="420128" y="957521"/>
              <a:ext cx="411711" cy="183879"/>
            </a:xfrm>
            <a:custGeom>
              <a:avLst/>
              <a:gdLst/>
              <a:ahLst/>
              <a:cxnLst/>
              <a:rect l="l" t="t" r="r" b="b"/>
              <a:pathLst>
                <a:path w="8580" h="3832" extrusionOk="0">
                  <a:moveTo>
                    <a:pt x="8579" y="1"/>
                  </a:moveTo>
                  <a:lnTo>
                    <a:pt x="8336" y="196"/>
                  </a:lnTo>
                  <a:lnTo>
                    <a:pt x="8092" y="374"/>
                  </a:lnTo>
                  <a:lnTo>
                    <a:pt x="7841" y="537"/>
                  </a:lnTo>
                  <a:lnTo>
                    <a:pt x="7589" y="683"/>
                  </a:lnTo>
                  <a:lnTo>
                    <a:pt x="7321" y="821"/>
                  </a:lnTo>
                  <a:lnTo>
                    <a:pt x="7053" y="934"/>
                  </a:lnTo>
                  <a:lnTo>
                    <a:pt x="6777" y="1040"/>
                  </a:lnTo>
                  <a:lnTo>
                    <a:pt x="6502" y="1121"/>
                  </a:lnTo>
                  <a:lnTo>
                    <a:pt x="6217" y="1194"/>
                  </a:lnTo>
                  <a:lnTo>
                    <a:pt x="5933" y="1243"/>
                  </a:lnTo>
                  <a:lnTo>
                    <a:pt x="5649" y="1275"/>
                  </a:lnTo>
                  <a:lnTo>
                    <a:pt x="5357" y="1291"/>
                  </a:lnTo>
                  <a:lnTo>
                    <a:pt x="5065" y="1308"/>
                  </a:lnTo>
                  <a:lnTo>
                    <a:pt x="4756" y="1308"/>
                  </a:lnTo>
                  <a:lnTo>
                    <a:pt x="4456" y="1316"/>
                  </a:lnTo>
                  <a:lnTo>
                    <a:pt x="4140" y="1332"/>
                  </a:lnTo>
                  <a:lnTo>
                    <a:pt x="3985" y="1340"/>
                  </a:lnTo>
                  <a:lnTo>
                    <a:pt x="3823" y="1356"/>
                  </a:lnTo>
                  <a:lnTo>
                    <a:pt x="3515" y="1405"/>
                  </a:lnTo>
                  <a:lnTo>
                    <a:pt x="3198" y="1478"/>
                  </a:lnTo>
                  <a:lnTo>
                    <a:pt x="2890" y="1559"/>
                  </a:lnTo>
                  <a:lnTo>
                    <a:pt x="2589" y="1665"/>
                  </a:lnTo>
                  <a:lnTo>
                    <a:pt x="2297" y="1786"/>
                  </a:lnTo>
                  <a:lnTo>
                    <a:pt x="2013" y="1924"/>
                  </a:lnTo>
                  <a:lnTo>
                    <a:pt x="1737" y="2079"/>
                  </a:lnTo>
                  <a:lnTo>
                    <a:pt x="1477" y="2249"/>
                  </a:lnTo>
                  <a:lnTo>
                    <a:pt x="1218" y="2436"/>
                  </a:lnTo>
                  <a:lnTo>
                    <a:pt x="982" y="2631"/>
                  </a:lnTo>
                  <a:lnTo>
                    <a:pt x="861" y="2736"/>
                  </a:lnTo>
                  <a:lnTo>
                    <a:pt x="747" y="2850"/>
                  </a:lnTo>
                  <a:lnTo>
                    <a:pt x="641" y="2963"/>
                  </a:lnTo>
                  <a:lnTo>
                    <a:pt x="536" y="3077"/>
                  </a:lnTo>
                  <a:lnTo>
                    <a:pt x="439" y="3191"/>
                  </a:lnTo>
                  <a:lnTo>
                    <a:pt x="341" y="3312"/>
                  </a:lnTo>
                  <a:lnTo>
                    <a:pt x="252" y="3442"/>
                  </a:lnTo>
                  <a:lnTo>
                    <a:pt x="163" y="3564"/>
                  </a:lnTo>
                  <a:lnTo>
                    <a:pt x="81" y="3702"/>
                  </a:lnTo>
                  <a:lnTo>
                    <a:pt x="0" y="3832"/>
                  </a:lnTo>
                  <a:lnTo>
                    <a:pt x="219" y="3621"/>
                  </a:lnTo>
                  <a:lnTo>
                    <a:pt x="447" y="3418"/>
                  </a:lnTo>
                  <a:lnTo>
                    <a:pt x="682" y="3231"/>
                  </a:lnTo>
                  <a:lnTo>
                    <a:pt x="926" y="3053"/>
                  </a:lnTo>
                  <a:lnTo>
                    <a:pt x="1169" y="2882"/>
                  </a:lnTo>
                  <a:lnTo>
                    <a:pt x="1421" y="2728"/>
                  </a:lnTo>
                  <a:lnTo>
                    <a:pt x="1680" y="2582"/>
                  </a:lnTo>
                  <a:lnTo>
                    <a:pt x="1940" y="2452"/>
                  </a:lnTo>
                  <a:lnTo>
                    <a:pt x="2208" y="2338"/>
                  </a:lnTo>
                  <a:lnTo>
                    <a:pt x="2484" y="2225"/>
                  </a:lnTo>
                  <a:lnTo>
                    <a:pt x="2752" y="2135"/>
                  </a:lnTo>
                  <a:lnTo>
                    <a:pt x="3036" y="2054"/>
                  </a:lnTo>
                  <a:lnTo>
                    <a:pt x="3320" y="1989"/>
                  </a:lnTo>
                  <a:lnTo>
                    <a:pt x="3604" y="1933"/>
                  </a:lnTo>
                  <a:lnTo>
                    <a:pt x="3888" y="1900"/>
                  </a:lnTo>
                  <a:lnTo>
                    <a:pt x="4180" y="1876"/>
                  </a:lnTo>
                  <a:lnTo>
                    <a:pt x="4472" y="1860"/>
                  </a:lnTo>
                  <a:lnTo>
                    <a:pt x="4773" y="1843"/>
                  </a:lnTo>
                  <a:lnTo>
                    <a:pt x="5081" y="1827"/>
                  </a:lnTo>
                  <a:lnTo>
                    <a:pt x="5390" y="1811"/>
                  </a:lnTo>
                  <a:lnTo>
                    <a:pt x="5552" y="1795"/>
                  </a:lnTo>
                  <a:lnTo>
                    <a:pt x="5706" y="1770"/>
                  </a:lnTo>
                  <a:lnTo>
                    <a:pt x="5868" y="1746"/>
                  </a:lnTo>
                  <a:lnTo>
                    <a:pt x="6023" y="1713"/>
                  </a:lnTo>
                  <a:lnTo>
                    <a:pt x="6177" y="1673"/>
                  </a:lnTo>
                  <a:lnTo>
                    <a:pt x="6331" y="1632"/>
                  </a:lnTo>
                  <a:lnTo>
                    <a:pt x="6485" y="1584"/>
                  </a:lnTo>
                  <a:lnTo>
                    <a:pt x="6631" y="1527"/>
                  </a:lnTo>
                  <a:lnTo>
                    <a:pt x="6777" y="1470"/>
                  </a:lnTo>
                  <a:lnTo>
                    <a:pt x="6924" y="1405"/>
                  </a:lnTo>
                  <a:lnTo>
                    <a:pt x="7070" y="1332"/>
                  </a:lnTo>
                  <a:lnTo>
                    <a:pt x="7208" y="1259"/>
                  </a:lnTo>
                  <a:lnTo>
                    <a:pt x="7346" y="1178"/>
                  </a:lnTo>
                  <a:lnTo>
                    <a:pt x="7475" y="1088"/>
                  </a:lnTo>
                  <a:lnTo>
                    <a:pt x="7605" y="999"/>
                  </a:lnTo>
                  <a:lnTo>
                    <a:pt x="7727" y="910"/>
                  </a:lnTo>
                  <a:lnTo>
                    <a:pt x="7849" y="812"/>
                  </a:lnTo>
                  <a:lnTo>
                    <a:pt x="7971" y="707"/>
                  </a:lnTo>
                  <a:lnTo>
                    <a:pt x="8084" y="601"/>
                  </a:lnTo>
                  <a:lnTo>
                    <a:pt x="8190" y="488"/>
                  </a:lnTo>
                  <a:lnTo>
                    <a:pt x="8295" y="374"/>
                  </a:lnTo>
                  <a:lnTo>
                    <a:pt x="8393" y="252"/>
                  </a:lnTo>
                  <a:lnTo>
                    <a:pt x="8490" y="131"/>
                  </a:lnTo>
                  <a:lnTo>
                    <a:pt x="8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9"/>
            <p:cNvSpPr/>
            <p:nvPr/>
          </p:nvSpPr>
          <p:spPr>
            <a:xfrm>
              <a:off x="518258" y="898739"/>
              <a:ext cx="348995" cy="116076"/>
            </a:xfrm>
            <a:custGeom>
              <a:avLst/>
              <a:gdLst/>
              <a:ahLst/>
              <a:cxnLst/>
              <a:rect l="l" t="t" r="r" b="b"/>
              <a:pathLst>
                <a:path w="7273" h="2419" extrusionOk="0">
                  <a:moveTo>
                    <a:pt x="7273" y="0"/>
                  </a:moveTo>
                  <a:lnTo>
                    <a:pt x="7192" y="90"/>
                  </a:lnTo>
                  <a:lnTo>
                    <a:pt x="7102" y="179"/>
                  </a:lnTo>
                  <a:lnTo>
                    <a:pt x="7013" y="260"/>
                  </a:lnTo>
                  <a:lnTo>
                    <a:pt x="6916" y="333"/>
                  </a:lnTo>
                  <a:lnTo>
                    <a:pt x="6818" y="398"/>
                  </a:lnTo>
                  <a:lnTo>
                    <a:pt x="6713" y="463"/>
                  </a:lnTo>
                  <a:lnTo>
                    <a:pt x="6607" y="512"/>
                  </a:lnTo>
                  <a:lnTo>
                    <a:pt x="6494" y="560"/>
                  </a:lnTo>
                  <a:lnTo>
                    <a:pt x="6275" y="641"/>
                  </a:lnTo>
                  <a:lnTo>
                    <a:pt x="6047" y="715"/>
                  </a:lnTo>
                  <a:lnTo>
                    <a:pt x="5812" y="771"/>
                  </a:lnTo>
                  <a:lnTo>
                    <a:pt x="5577" y="820"/>
                  </a:lnTo>
                  <a:lnTo>
                    <a:pt x="5090" y="909"/>
                  </a:lnTo>
                  <a:lnTo>
                    <a:pt x="4854" y="958"/>
                  </a:lnTo>
                  <a:lnTo>
                    <a:pt x="4611" y="990"/>
                  </a:lnTo>
                  <a:lnTo>
                    <a:pt x="4383" y="1015"/>
                  </a:lnTo>
                  <a:lnTo>
                    <a:pt x="4148" y="1023"/>
                  </a:lnTo>
                  <a:lnTo>
                    <a:pt x="3921" y="1015"/>
                  </a:lnTo>
                  <a:lnTo>
                    <a:pt x="3685" y="990"/>
                  </a:lnTo>
                  <a:lnTo>
                    <a:pt x="3442" y="966"/>
                  </a:lnTo>
                  <a:lnTo>
                    <a:pt x="3182" y="950"/>
                  </a:lnTo>
                  <a:lnTo>
                    <a:pt x="2914" y="942"/>
                  </a:lnTo>
                  <a:lnTo>
                    <a:pt x="2647" y="950"/>
                  </a:lnTo>
                  <a:lnTo>
                    <a:pt x="2387" y="982"/>
                  </a:lnTo>
                  <a:lnTo>
                    <a:pt x="2127" y="1031"/>
                  </a:lnTo>
                  <a:lnTo>
                    <a:pt x="1867" y="1096"/>
                  </a:lnTo>
                  <a:lnTo>
                    <a:pt x="1616" y="1177"/>
                  </a:lnTo>
                  <a:lnTo>
                    <a:pt x="1380" y="1283"/>
                  </a:lnTo>
                  <a:lnTo>
                    <a:pt x="1145" y="1396"/>
                  </a:lnTo>
                  <a:lnTo>
                    <a:pt x="918" y="1534"/>
                  </a:lnTo>
                  <a:lnTo>
                    <a:pt x="707" y="1680"/>
                  </a:lnTo>
                  <a:lnTo>
                    <a:pt x="601" y="1762"/>
                  </a:lnTo>
                  <a:lnTo>
                    <a:pt x="504" y="1843"/>
                  </a:lnTo>
                  <a:lnTo>
                    <a:pt x="415" y="1932"/>
                  </a:lnTo>
                  <a:lnTo>
                    <a:pt x="317" y="2021"/>
                  </a:lnTo>
                  <a:lnTo>
                    <a:pt x="236" y="2119"/>
                  </a:lnTo>
                  <a:lnTo>
                    <a:pt x="147" y="2216"/>
                  </a:lnTo>
                  <a:lnTo>
                    <a:pt x="74" y="2313"/>
                  </a:lnTo>
                  <a:lnTo>
                    <a:pt x="1" y="2419"/>
                  </a:lnTo>
                  <a:lnTo>
                    <a:pt x="204" y="2273"/>
                  </a:lnTo>
                  <a:lnTo>
                    <a:pt x="415" y="2143"/>
                  </a:lnTo>
                  <a:lnTo>
                    <a:pt x="626" y="2021"/>
                  </a:lnTo>
                  <a:lnTo>
                    <a:pt x="845" y="1908"/>
                  </a:lnTo>
                  <a:lnTo>
                    <a:pt x="1064" y="1810"/>
                  </a:lnTo>
                  <a:lnTo>
                    <a:pt x="1291" y="1721"/>
                  </a:lnTo>
                  <a:lnTo>
                    <a:pt x="1518" y="1648"/>
                  </a:lnTo>
                  <a:lnTo>
                    <a:pt x="1746" y="1591"/>
                  </a:lnTo>
                  <a:lnTo>
                    <a:pt x="1981" y="1542"/>
                  </a:lnTo>
                  <a:lnTo>
                    <a:pt x="2208" y="1502"/>
                  </a:lnTo>
                  <a:lnTo>
                    <a:pt x="2444" y="1477"/>
                  </a:lnTo>
                  <a:lnTo>
                    <a:pt x="2679" y="1461"/>
                  </a:lnTo>
                  <a:lnTo>
                    <a:pt x="2906" y="1469"/>
                  </a:lnTo>
                  <a:lnTo>
                    <a:pt x="3142" y="1486"/>
                  </a:lnTo>
                  <a:lnTo>
                    <a:pt x="3629" y="1534"/>
                  </a:lnTo>
                  <a:lnTo>
                    <a:pt x="3888" y="1551"/>
                  </a:lnTo>
                  <a:lnTo>
                    <a:pt x="4026" y="1559"/>
                  </a:lnTo>
                  <a:lnTo>
                    <a:pt x="4164" y="1559"/>
                  </a:lnTo>
                  <a:lnTo>
                    <a:pt x="4432" y="1534"/>
                  </a:lnTo>
                  <a:lnTo>
                    <a:pt x="4692" y="1494"/>
                  </a:lnTo>
                  <a:lnTo>
                    <a:pt x="4952" y="1445"/>
                  </a:lnTo>
                  <a:lnTo>
                    <a:pt x="5195" y="1380"/>
                  </a:lnTo>
                  <a:lnTo>
                    <a:pt x="5439" y="1307"/>
                  </a:lnTo>
                  <a:lnTo>
                    <a:pt x="5682" y="1234"/>
                  </a:lnTo>
                  <a:lnTo>
                    <a:pt x="5926" y="1145"/>
                  </a:lnTo>
                  <a:lnTo>
                    <a:pt x="6169" y="1047"/>
                  </a:lnTo>
                  <a:lnTo>
                    <a:pt x="6283" y="990"/>
                  </a:lnTo>
                  <a:lnTo>
                    <a:pt x="6396" y="934"/>
                  </a:lnTo>
                  <a:lnTo>
                    <a:pt x="6510" y="869"/>
                  </a:lnTo>
                  <a:lnTo>
                    <a:pt x="6624" y="796"/>
                  </a:lnTo>
                  <a:lnTo>
                    <a:pt x="6729" y="715"/>
                  </a:lnTo>
                  <a:lnTo>
                    <a:pt x="6835" y="633"/>
                  </a:lnTo>
                  <a:lnTo>
                    <a:pt x="6932" y="544"/>
                  </a:lnTo>
                  <a:lnTo>
                    <a:pt x="7021" y="447"/>
                  </a:lnTo>
                  <a:lnTo>
                    <a:pt x="7094" y="341"/>
                  </a:lnTo>
                  <a:lnTo>
                    <a:pt x="7167" y="228"/>
                  </a:lnTo>
                  <a:lnTo>
                    <a:pt x="7224" y="114"/>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9"/>
            <p:cNvSpPr/>
            <p:nvPr/>
          </p:nvSpPr>
          <p:spPr>
            <a:xfrm>
              <a:off x="583326" y="839141"/>
              <a:ext cx="330665" cy="90020"/>
            </a:xfrm>
            <a:custGeom>
              <a:avLst/>
              <a:gdLst/>
              <a:ahLst/>
              <a:cxnLst/>
              <a:rect l="l" t="t" r="r" b="b"/>
              <a:pathLst>
                <a:path w="6891" h="1876" extrusionOk="0">
                  <a:moveTo>
                    <a:pt x="6891" y="0"/>
                  </a:moveTo>
                  <a:lnTo>
                    <a:pt x="6704" y="130"/>
                  </a:lnTo>
                  <a:lnTo>
                    <a:pt x="6509" y="252"/>
                  </a:lnTo>
                  <a:lnTo>
                    <a:pt x="6307" y="366"/>
                  </a:lnTo>
                  <a:lnTo>
                    <a:pt x="6104" y="471"/>
                  </a:lnTo>
                  <a:lnTo>
                    <a:pt x="5901" y="569"/>
                  </a:lnTo>
                  <a:lnTo>
                    <a:pt x="5698" y="658"/>
                  </a:lnTo>
                  <a:lnTo>
                    <a:pt x="5487" y="731"/>
                  </a:lnTo>
                  <a:lnTo>
                    <a:pt x="5284" y="796"/>
                  </a:lnTo>
                  <a:lnTo>
                    <a:pt x="5065" y="853"/>
                  </a:lnTo>
                  <a:lnTo>
                    <a:pt x="4854" y="901"/>
                  </a:lnTo>
                  <a:lnTo>
                    <a:pt x="4643" y="942"/>
                  </a:lnTo>
                  <a:lnTo>
                    <a:pt x="4423" y="966"/>
                  </a:lnTo>
                  <a:lnTo>
                    <a:pt x="4212" y="983"/>
                  </a:lnTo>
                  <a:lnTo>
                    <a:pt x="3993" y="991"/>
                  </a:lnTo>
                  <a:lnTo>
                    <a:pt x="3782" y="991"/>
                  </a:lnTo>
                  <a:lnTo>
                    <a:pt x="3563" y="974"/>
                  </a:lnTo>
                  <a:lnTo>
                    <a:pt x="3109" y="934"/>
                  </a:lnTo>
                  <a:lnTo>
                    <a:pt x="2873" y="909"/>
                  </a:lnTo>
                  <a:lnTo>
                    <a:pt x="2638" y="893"/>
                  </a:lnTo>
                  <a:lnTo>
                    <a:pt x="2394" y="893"/>
                  </a:lnTo>
                  <a:lnTo>
                    <a:pt x="2151" y="901"/>
                  </a:lnTo>
                  <a:lnTo>
                    <a:pt x="1907" y="934"/>
                  </a:lnTo>
                  <a:lnTo>
                    <a:pt x="1664" y="974"/>
                  </a:lnTo>
                  <a:lnTo>
                    <a:pt x="1429" y="1031"/>
                  </a:lnTo>
                  <a:lnTo>
                    <a:pt x="1201" y="1112"/>
                  </a:lnTo>
                  <a:lnTo>
                    <a:pt x="974" y="1202"/>
                  </a:lnTo>
                  <a:lnTo>
                    <a:pt x="763" y="1307"/>
                  </a:lnTo>
                  <a:lnTo>
                    <a:pt x="552" y="1429"/>
                  </a:lnTo>
                  <a:lnTo>
                    <a:pt x="357" y="1559"/>
                  </a:lnTo>
                  <a:lnTo>
                    <a:pt x="170" y="1713"/>
                  </a:lnTo>
                  <a:lnTo>
                    <a:pt x="89" y="1786"/>
                  </a:lnTo>
                  <a:lnTo>
                    <a:pt x="0" y="1875"/>
                  </a:lnTo>
                  <a:lnTo>
                    <a:pt x="211" y="1778"/>
                  </a:lnTo>
                  <a:lnTo>
                    <a:pt x="430" y="1697"/>
                  </a:lnTo>
                  <a:lnTo>
                    <a:pt x="641" y="1616"/>
                  </a:lnTo>
                  <a:lnTo>
                    <a:pt x="860" y="1551"/>
                  </a:lnTo>
                  <a:lnTo>
                    <a:pt x="1080" y="1494"/>
                  </a:lnTo>
                  <a:lnTo>
                    <a:pt x="1291" y="1453"/>
                  </a:lnTo>
                  <a:lnTo>
                    <a:pt x="1510" y="1421"/>
                  </a:lnTo>
                  <a:lnTo>
                    <a:pt x="1729" y="1396"/>
                  </a:lnTo>
                  <a:lnTo>
                    <a:pt x="1948" y="1380"/>
                  </a:lnTo>
                  <a:lnTo>
                    <a:pt x="2167" y="1380"/>
                  </a:lnTo>
                  <a:lnTo>
                    <a:pt x="2386" y="1388"/>
                  </a:lnTo>
                  <a:lnTo>
                    <a:pt x="2597" y="1413"/>
                  </a:lnTo>
                  <a:lnTo>
                    <a:pt x="3052" y="1461"/>
                  </a:lnTo>
                  <a:lnTo>
                    <a:pt x="3279" y="1494"/>
                  </a:lnTo>
                  <a:lnTo>
                    <a:pt x="3514" y="1518"/>
                  </a:lnTo>
                  <a:lnTo>
                    <a:pt x="3758" y="1526"/>
                  </a:lnTo>
                  <a:lnTo>
                    <a:pt x="4010" y="1526"/>
                  </a:lnTo>
                  <a:lnTo>
                    <a:pt x="4253" y="1510"/>
                  </a:lnTo>
                  <a:lnTo>
                    <a:pt x="4497" y="1478"/>
                  </a:lnTo>
                  <a:lnTo>
                    <a:pt x="4732" y="1429"/>
                  </a:lnTo>
                  <a:lnTo>
                    <a:pt x="4975" y="1364"/>
                  </a:lnTo>
                  <a:lnTo>
                    <a:pt x="5203" y="1291"/>
                  </a:lnTo>
                  <a:lnTo>
                    <a:pt x="5430" y="1194"/>
                  </a:lnTo>
                  <a:lnTo>
                    <a:pt x="5649" y="1088"/>
                  </a:lnTo>
                  <a:lnTo>
                    <a:pt x="5860" y="974"/>
                  </a:lnTo>
                  <a:lnTo>
                    <a:pt x="6055" y="836"/>
                  </a:lnTo>
                  <a:lnTo>
                    <a:pt x="6250" y="698"/>
                  </a:lnTo>
                  <a:lnTo>
                    <a:pt x="6428" y="536"/>
                  </a:lnTo>
                  <a:lnTo>
                    <a:pt x="6599" y="374"/>
                  </a:lnTo>
                  <a:lnTo>
                    <a:pt x="6753" y="195"/>
                  </a:lnTo>
                  <a:lnTo>
                    <a:pt x="6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9"/>
            <p:cNvSpPr/>
            <p:nvPr/>
          </p:nvSpPr>
          <p:spPr>
            <a:xfrm>
              <a:off x="675218" y="798642"/>
              <a:ext cx="265645" cy="69386"/>
            </a:xfrm>
            <a:custGeom>
              <a:avLst/>
              <a:gdLst/>
              <a:ahLst/>
              <a:cxnLst/>
              <a:rect l="l" t="t" r="r" b="b"/>
              <a:pathLst>
                <a:path w="5536" h="1446" extrusionOk="0">
                  <a:moveTo>
                    <a:pt x="5536" y="0"/>
                  </a:moveTo>
                  <a:lnTo>
                    <a:pt x="5382" y="98"/>
                  </a:lnTo>
                  <a:lnTo>
                    <a:pt x="5219" y="195"/>
                  </a:lnTo>
                  <a:lnTo>
                    <a:pt x="5065" y="293"/>
                  </a:lnTo>
                  <a:lnTo>
                    <a:pt x="4903" y="374"/>
                  </a:lnTo>
                  <a:lnTo>
                    <a:pt x="4741" y="455"/>
                  </a:lnTo>
                  <a:lnTo>
                    <a:pt x="4578" y="528"/>
                  </a:lnTo>
                  <a:lnTo>
                    <a:pt x="4416" y="593"/>
                  </a:lnTo>
                  <a:lnTo>
                    <a:pt x="4254" y="650"/>
                  </a:lnTo>
                  <a:lnTo>
                    <a:pt x="4083" y="698"/>
                  </a:lnTo>
                  <a:lnTo>
                    <a:pt x="3913" y="747"/>
                  </a:lnTo>
                  <a:lnTo>
                    <a:pt x="3742" y="780"/>
                  </a:lnTo>
                  <a:lnTo>
                    <a:pt x="3580" y="812"/>
                  </a:lnTo>
                  <a:lnTo>
                    <a:pt x="3409" y="836"/>
                  </a:lnTo>
                  <a:lnTo>
                    <a:pt x="3239" y="853"/>
                  </a:lnTo>
                  <a:lnTo>
                    <a:pt x="3060" y="861"/>
                  </a:lnTo>
                  <a:lnTo>
                    <a:pt x="2890" y="861"/>
                  </a:lnTo>
                  <a:lnTo>
                    <a:pt x="2533" y="853"/>
                  </a:lnTo>
                  <a:lnTo>
                    <a:pt x="2168" y="836"/>
                  </a:lnTo>
                  <a:lnTo>
                    <a:pt x="1794" y="828"/>
                  </a:lnTo>
                  <a:lnTo>
                    <a:pt x="1599" y="836"/>
                  </a:lnTo>
                  <a:lnTo>
                    <a:pt x="1405" y="844"/>
                  </a:lnTo>
                  <a:lnTo>
                    <a:pt x="1210" y="869"/>
                  </a:lnTo>
                  <a:lnTo>
                    <a:pt x="1023" y="909"/>
                  </a:lnTo>
                  <a:lnTo>
                    <a:pt x="828" y="950"/>
                  </a:lnTo>
                  <a:lnTo>
                    <a:pt x="642" y="1015"/>
                  </a:lnTo>
                  <a:lnTo>
                    <a:pt x="463" y="1096"/>
                  </a:lnTo>
                  <a:lnTo>
                    <a:pt x="374" y="1145"/>
                  </a:lnTo>
                  <a:lnTo>
                    <a:pt x="293" y="1193"/>
                  </a:lnTo>
                  <a:lnTo>
                    <a:pt x="212" y="1250"/>
                  </a:lnTo>
                  <a:lnTo>
                    <a:pt x="138" y="1307"/>
                  </a:lnTo>
                  <a:lnTo>
                    <a:pt x="65" y="1372"/>
                  </a:lnTo>
                  <a:lnTo>
                    <a:pt x="1" y="1445"/>
                  </a:lnTo>
                  <a:lnTo>
                    <a:pt x="1" y="1445"/>
                  </a:lnTo>
                  <a:lnTo>
                    <a:pt x="179" y="1380"/>
                  </a:lnTo>
                  <a:lnTo>
                    <a:pt x="350" y="1331"/>
                  </a:lnTo>
                  <a:lnTo>
                    <a:pt x="528" y="1299"/>
                  </a:lnTo>
                  <a:lnTo>
                    <a:pt x="707" y="1275"/>
                  </a:lnTo>
                  <a:lnTo>
                    <a:pt x="885" y="1267"/>
                  </a:lnTo>
                  <a:lnTo>
                    <a:pt x="1056" y="1258"/>
                  </a:lnTo>
                  <a:lnTo>
                    <a:pt x="1234" y="1267"/>
                  </a:lnTo>
                  <a:lnTo>
                    <a:pt x="1413" y="1275"/>
                  </a:lnTo>
                  <a:lnTo>
                    <a:pt x="1770" y="1307"/>
                  </a:lnTo>
                  <a:lnTo>
                    <a:pt x="2127" y="1348"/>
                  </a:lnTo>
                  <a:lnTo>
                    <a:pt x="2500" y="1388"/>
                  </a:lnTo>
                  <a:lnTo>
                    <a:pt x="2695" y="1396"/>
                  </a:lnTo>
                  <a:lnTo>
                    <a:pt x="2890" y="1404"/>
                  </a:lnTo>
                  <a:lnTo>
                    <a:pt x="3085" y="1396"/>
                  </a:lnTo>
                  <a:lnTo>
                    <a:pt x="3280" y="1380"/>
                  </a:lnTo>
                  <a:lnTo>
                    <a:pt x="3482" y="1356"/>
                  </a:lnTo>
                  <a:lnTo>
                    <a:pt x="3677" y="1315"/>
                  </a:lnTo>
                  <a:lnTo>
                    <a:pt x="3872" y="1267"/>
                  </a:lnTo>
                  <a:lnTo>
                    <a:pt x="4059" y="1202"/>
                  </a:lnTo>
                  <a:lnTo>
                    <a:pt x="4237" y="1129"/>
                  </a:lnTo>
                  <a:lnTo>
                    <a:pt x="4416" y="1039"/>
                  </a:lnTo>
                  <a:lnTo>
                    <a:pt x="4586" y="942"/>
                  </a:lnTo>
                  <a:lnTo>
                    <a:pt x="4749" y="836"/>
                  </a:lnTo>
                  <a:lnTo>
                    <a:pt x="4911" y="723"/>
                  </a:lnTo>
                  <a:lnTo>
                    <a:pt x="5057" y="593"/>
                  </a:lnTo>
                  <a:lnTo>
                    <a:pt x="5195" y="455"/>
                  </a:lnTo>
                  <a:lnTo>
                    <a:pt x="5317" y="309"/>
                  </a:lnTo>
                  <a:lnTo>
                    <a:pt x="5439" y="155"/>
                  </a:lnTo>
                  <a:lnTo>
                    <a:pt x="5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9"/>
            <p:cNvSpPr/>
            <p:nvPr/>
          </p:nvSpPr>
          <p:spPr>
            <a:xfrm>
              <a:off x="773732" y="776041"/>
              <a:ext cx="189349" cy="53407"/>
            </a:xfrm>
            <a:custGeom>
              <a:avLst/>
              <a:gdLst/>
              <a:ahLst/>
              <a:cxnLst/>
              <a:rect l="l" t="t" r="r" b="b"/>
              <a:pathLst>
                <a:path w="3946" h="1113" extrusionOk="0">
                  <a:moveTo>
                    <a:pt x="3946" y="1"/>
                  </a:moveTo>
                  <a:lnTo>
                    <a:pt x="3710" y="130"/>
                  </a:lnTo>
                  <a:lnTo>
                    <a:pt x="3475" y="236"/>
                  </a:lnTo>
                  <a:lnTo>
                    <a:pt x="3248" y="317"/>
                  </a:lnTo>
                  <a:lnTo>
                    <a:pt x="3012" y="390"/>
                  </a:lnTo>
                  <a:lnTo>
                    <a:pt x="2777" y="447"/>
                  </a:lnTo>
                  <a:lnTo>
                    <a:pt x="2533" y="496"/>
                  </a:lnTo>
                  <a:lnTo>
                    <a:pt x="2298" y="528"/>
                  </a:lnTo>
                  <a:lnTo>
                    <a:pt x="2054" y="561"/>
                  </a:lnTo>
                  <a:lnTo>
                    <a:pt x="1559" y="601"/>
                  </a:lnTo>
                  <a:lnTo>
                    <a:pt x="1048" y="650"/>
                  </a:lnTo>
                  <a:lnTo>
                    <a:pt x="780" y="682"/>
                  </a:lnTo>
                  <a:lnTo>
                    <a:pt x="520" y="723"/>
                  </a:lnTo>
                  <a:lnTo>
                    <a:pt x="391" y="755"/>
                  </a:lnTo>
                  <a:lnTo>
                    <a:pt x="261" y="788"/>
                  </a:lnTo>
                  <a:lnTo>
                    <a:pt x="131" y="820"/>
                  </a:lnTo>
                  <a:lnTo>
                    <a:pt x="1" y="869"/>
                  </a:lnTo>
                  <a:lnTo>
                    <a:pt x="261" y="934"/>
                  </a:lnTo>
                  <a:lnTo>
                    <a:pt x="520" y="991"/>
                  </a:lnTo>
                  <a:lnTo>
                    <a:pt x="780" y="1039"/>
                  </a:lnTo>
                  <a:lnTo>
                    <a:pt x="1040" y="1072"/>
                  </a:lnTo>
                  <a:lnTo>
                    <a:pt x="1300" y="1104"/>
                  </a:lnTo>
                  <a:lnTo>
                    <a:pt x="1567" y="1113"/>
                  </a:lnTo>
                  <a:lnTo>
                    <a:pt x="1973" y="1113"/>
                  </a:lnTo>
                  <a:lnTo>
                    <a:pt x="2111" y="1096"/>
                  </a:lnTo>
                  <a:lnTo>
                    <a:pt x="2249" y="1080"/>
                  </a:lnTo>
                  <a:lnTo>
                    <a:pt x="2379" y="1056"/>
                  </a:lnTo>
                  <a:lnTo>
                    <a:pt x="2517" y="1031"/>
                  </a:lnTo>
                  <a:lnTo>
                    <a:pt x="2655" y="991"/>
                  </a:lnTo>
                  <a:lnTo>
                    <a:pt x="2785" y="950"/>
                  </a:lnTo>
                  <a:lnTo>
                    <a:pt x="2915" y="902"/>
                  </a:lnTo>
                  <a:lnTo>
                    <a:pt x="3045" y="845"/>
                  </a:lnTo>
                  <a:lnTo>
                    <a:pt x="3174" y="788"/>
                  </a:lnTo>
                  <a:lnTo>
                    <a:pt x="3296" y="715"/>
                  </a:lnTo>
                  <a:lnTo>
                    <a:pt x="3410" y="634"/>
                  </a:lnTo>
                  <a:lnTo>
                    <a:pt x="3523" y="553"/>
                  </a:lnTo>
                  <a:lnTo>
                    <a:pt x="3621" y="455"/>
                  </a:lnTo>
                  <a:lnTo>
                    <a:pt x="3718" y="350"/>
                  </a:lnTo>
                  <a:lnTo>
                    <a:pt x="3808" y="244"/>
                  </a:lnTo>
                  <a:lnTo>
                    <a:pt x="3881" y="130"/>
                  </a:lnTo>
                  <a:lnTo>
                    <a:pt x="3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9"/>
            <p:cNvSpPr/>
            <p:nvPr/>
          </p:nvSpPr>
          <p:spPr>
            <a:xfrm>
              <a:off x="642492" y="1941744"/>
              <a:ext cx="106383" cy="301490"/>
            </a:xfrm>
            <a:custGeom>
              <a:avLst/>
              <a:gdLst/>
              <a:ahLst/>
              <a:cxnLst/>
              <a:rect l="l" t="t" r="r" b="b"/>
              <a:pathLst>
                <a:path w="2217" h="6283" extrusionOk="0">
                  <a:moveTo>
                    <a:pt x="1" y="0"/>
                  </a:moveTo>
                  <a:lnTo>
                    <a:pt x="139" y="406"/>
                  </a:lnTo>
                  <a:lnTo>
                    <a:pt x="293" y="795"/>
                  </a:lnTo>
                  <a:lnTo>
                    <a:pt x="455" y="1185"/>
                  </a:lnTo>
                  <a:lnTo>
                    <a:pt x="618" y="1575"/>
                  </a:lnTo>
                  <a:lnTo>
                    <a:pt x="942" y="2338"/>
                  </a:lnTo>
                  <a:lnTo>
                    <a:pt x="1096" y="2719"/>
                  </a:lnTo>
                  <a:lnTo>
                    <a:pt x="1251" y="3101"/>
                  </a:lnTo>
                  <a:lnTo>
                    <a:pt x="1389" y="3482"/>
                  </a:lnTo>
                  <a:lnTo>
                    <a:pt x="1527" y="3872"/>
                  </a:lnTo>
                  <a:lnTo>
                    <a:pt x="1648" y="4261"/>
                  </a:lnTo>
                  <a:lnTo>
                    <a:pt x="1762" y="4651"/>
                  </a:lnTo>
                  <a:lnTo>
                    <a:pt x="1859" y="5048"/>
                  </a:lnTo>
                  <a:lnTo>
                    <a:pt x="1941" y="5454"/>
                  </a:lnTo>
                  <a:lnTo>
                    <a:pt x="2014" y="5868"/>
                  </a:lnTo>
                  <a:lnTo>
                    <a:pt x="2079" y="6282"/>
                  </a:lnTo>
                  <a:lnTo>
                    <a:pt x="2127" y="6079"/>
                  </a:lnTo>
                  <a:lnTo>
                    <a:pt x="2168" y="5868"/>
                  </a:lnTo>
                  <a:lnTo>
                    <a:pt x="2192" y="5649"/>
                  </a:lnTo>
                  <a:lnTo>
                    <a:pt x="2208" y="5438"/>
                  </a:lnTo>
                  <a:lnTo>
                    <a:pt x="2217" y="5219"/>
                  </a:lnTo>
                  <a:lnTo>
                    <a:pt x="2208" y="5008"/>
                  </a:lnTo>
                  <a:lnTo>
                    <a:pt x="2200" y="4789"/>
                  </a:lnTo>
                  <a:lnTo>
                    <a:pt x="2176" y="4578"/>
                  </a:lnTo>
                  <a:lnTo>
                    <a:pt x="2152" y="4359"/>
                  </a:lnTo>
                  <a:lnTo>
                    <a:pt x="2111" y="4148"/>
                  </a:lnTo>
                  <a:lnTo>
                    <a:pt x="2070" y="3937"/>
                  </a:lnTo>
                  <a:lnTo>
                    <a:pt x="2014" y="3726"/>
                  </a:lnTo>
                  <a:lnTo>
                    <a:pt x="1957" y="3514"/>
                  </a:lnTo>
                  <a:lnTo>
                    <a:pt x="1900" y="3312"/>
                  </a:lnTo>
                  <a:lnTo>
                    <a:pt x="1827" y="3109"/>
                  </a:lnTo>
                  <a:lnTo>
                    <a:pt x="1754" y="2906"/>
                  </a:lnTo>
                  <a:lnTo>
                    <a:pt x="1673" y="2703"/>
                  </a:lnTo>
                  <a:lnTo>
                    <a:pt x="1592" y="2508"/>
                  </a:lnTo>
                  <a:lnTo>
                    <a:pt x="1502" y="2313"/>
                  </a:lnTo>
                  <a:lnTo>
                    <a:pt x="1405" y="2118"/>
                  </a:lnTo>
                  <a:lnTo>
                    <a:pt x="1210" y="1745"/>
                  </a:lnTo>
                  <a:lnTo>
                    <a:pt x="991" y="1372"/>
                  </a:lnTo>
                  <a:lnTo>
                    <a:pt x="764" y="1015"/>
                  </a:lnTo>
                  <a:lnTo>
                    <a:pt x="528" y="666"/>
                  </a:lnTo>
                  <a:lnTo>
                    <a:pt x="269" y="325"/>
                  </a:lnTo>
                  <a:lnTo>
                    <a:pt x="139" y="16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9"/>
            <p:cNvSpPr/>
            <p:nvPr/>
          </p:nvSpPr>
          <p:spPr>
            <a:xfrm>
              <a:off x="642492" y="1893423"/>
              <a:ext cx="169099" cy="195971"/>
            </a:xfrm>
            <a:custGeom>
              <a:avLst/>
              <a:gdLst/>
              <a:ahLst/>
              <a:cxnLst/>
              <a:rect l="l" t="t" r="r" b="b"/>
              <a:pathLst>
                <a:path w="3524" h="4084" extrusionOk="0">
                  <a:moveTo>
                    <a:pt x="1" y="1"/>
                  </a:moveTo>
                  <a:lnTo>
                    <a:pt x="41" y="171"/>
                  </a:lnTo>
                  <a:lnTo>
                    <a:pt x="82" y="342"/>
                  </a:lnTo>
                  <a:lnTo>
                    <a:pt x="139" y="512"/>
                  </a:lnTo>
                  <a:lnTo>
                    <a:pt x="196" y="674"/>
                  </a:lnTo>
                  <a:lnTo>
                    <a:pt x="260" y="837"/>
                  </a:lnTo>
                  <a:lnTo>
                    <a:pt x="342" y="999"/>
                  </a:lnTo>
                  <a:lnTo>
                    <a:pt x="423" y="1161"/>
                  </a:lnTo>
                  <a:lnTo>
                    <a:pt x="528" y="1315"/>
                  </a:lnTo>
                  <a:lnTo>
                    <a:pt x="634" y="1462"/>
                  </a:lnTo>
                  <a:lnTo>
                    <a:pt x="764" y="1608"/>
                  </a:lnTo>
                  <a:lnTo>
                    <a:pt x="902" y="1738"/>
                  </a:lnTo>
                  <a:lnTo>
                    <a:pt x="1048" y="1851"/>
                  </a:lnTo>
                  <a:lnTo>
                    <a:pt x="1332" y="2054"/>
                  </a:lnTo>
                  <a:lnTo>
                    <a:pt x="1600" y="2241"/>
                  </a:lnTo>
                  <a:lnTo>
                    <a:pt x="1859" y="2436"/>
                  </a:lnTo>
                  <a:lnTo>
                    <a:pt x="2111" y="2647"/>
                  </a:lnTo>
                  <a:lnTo>
                    <a:pt x="2363" y="2866"/>
                  </a:lnTo>
                  <a:lnTo>
                    <a:pt x="2598" y="3093"/>
                  </a:lnTo>
                  <a:lnTo>
                    <a:pt x="2833" y="3328"/>
                  </a:lnTo>
                  <a:lnTo>
                    <a:pt x="3061" y="3572"/>
                  </a:lnTo>
                  <a:lnTo>
                    <a:pt x="3296" y="3823"/>
                  </a:lnTo>
                  <a:lnTo>
                    <a:pt x="3523" y="4083"/>
                  </a:lnTo>
                  <a:lnTo>
                    <a:pt x="3475" y="3913"/>
                  </a:lnTo>
                  <a:lnTo>
                    <a:pt x="3426" y="3750"/>
                  </a:lnTo>
                  <a:lnTo>
                    <a:pt x="3361" y="3580"/>
                  </a:lnTo>
                  <a:lnTo>
                    <a:pt x="3288" y="3426"/>
                  </a:lnTo>
                  <a:lnTo>
                    <a:pt x="3207" y="3263"/>
                  </a:lnTo>
                  <a:lnTo>
                    <a:pt x="3117" y="3109"/>
                  </a:lnTo>
                  <a:lnTo>
                    <a:pt x="3020" y="2963"/>
                  </a:lnTo>
                  <a:lnTo>
                    <a:pt x="2923" y="2817"/>
                  </a:lnTo>
                  <a:lnTo>
                    <a:pt x="2817" y="2671"/>
                  </a:lnTo>
                  <a:lnTo>
                    <a:pt x="2704" y="2533"/>
                  </a:lnTo>
                  <a:lnTo>
                    <a:pt x="2590" y="2395"/>
                  </a:lnTo>
                  <a:lnTo>
                    <a:pt x="2460" y="2273"/>
                  </a:lnTo>
                  <a:lnTo>
                    <a:pt x="2338" y="2143"/>
                  </a:lnTo>
                  <a:lnTo>
                    <a:pt x="2200" y="2030"/>
                  </a:lnTo>
                  <a:lnTo>
                    <a:pt x="2062" y="1908"/>
                  </a:lnTo>
                  <a:lnTo>
                    <a:pt x="1924" y="1802"/>
                  </a:lnTo>
                  <a:lnTo>
                    <a:pt x="1770" y="1705"/>
                  </a:lnTo>
                  <a:lnTo>
                    <a:pt x="1624" y="1608"/>
                  </a:lnTo>
                  <a:lnTo>
                    <a:pt x="1340" y="1429"/>
                  </a:lnTo>
                  <a:lnTo>
                    <a:pt x="1210" y="1340"/>
                  </a:lnTo>
                  <a:lnTo>
                    <a:pt x="1088" y="1251"/>
                  </a:lnTo>
                  <a:lnTo>
                    <a:pt x="967" y="1153"/>
                  </a:lnTo>
                  <a:lnTo>
                    <a:pt x="853" y="1048"/>
                  </a:lnTo>
                  <a:lnTo>
                    <a:pt x="739" y="926"/>
                  </a:lnTo>
                  <a:lnTo>
                    <a:pt x="634" y="804"/>
                  </a:lnTo>
                  <a:lnTo>
                    <a:pt x="423" y="544"/>
                  </a:lnTo>
                  <a:lnTo>
                    <a:pt x="220" y="27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9"/>
            <p:cNvSpPr/>
            <p:nvPr/>
          </p:nvSpPr>
          <p:spPr>
            <a:xfrm>
              <a:off x="631215" y="1810840"/>
              <a:ext cx="201009" cy="245059"/>
            </a:xfrm>
            <a:custGeom>
              <a:avLst/>
              <a:gdLst/>
              <a:ahLst/>
              <a:cxnLst/>
              <a:rect l="l" t="t" r="r" b="b"/>
              <a:pathLst>
                <a:path w="4189" h="5107" extrusionOk="0">
                  <a:moveTo>
                    <a:pt x="0" y="1"/>
                  </a:moveTo>
                  <a:lnTo>
                    <a:pt x="33" y="212"/>
                  </a:lnTo>
                  <a:lnTo>
                    <a:pt x="65" y="423"/>
                  </a:lnTo>
                  <a:lnTo>
                    <a:pt x="114" y="634"/>
                  </a:lnTo>
                  <a:lnTo>
                    <a:pt x="171" y="845"/>
                  </a:lnTo>
                  <a:lnTo>
                    <a:pt x="244" y="1048"/>
                  </a:lnTo>
                  <a:lnTo>
                    <a:pt x="325" y="1251"/>
                  </a:lnTo>
                  <a:lnTo>
                    <a:pt x="374" y="1356"/>
                  </a:lnTo>
                  <a:lnTo>
                    <a:pt x="431" y="1454"/>
                  </a:lnTo>
                  <a:lnTo>
                    <a:pt x="495" y="1551"/>
                  </a:lnTo>
                  <a:lnTo>
                    <a:pt x="560" y="1640"/>
                  </a:lnTo>
                  <a:lnTo>
                    <a:pt x="625" y="1730"/>
                  </a:lnTo>
                  <a:lnTo>
                    <a:pt x="698" y="1819"/>
                  </a:lnTo>
                  <a:lnTo>
                    <a:pt x="861" y="1981"/>
                  </a:lnTo>
                  <a:lnTo>
                    <a:pt x="1023" y="2127"/>
                  </a:lnTo>
                  <a:lnTo>
                    <a:pt x="1185" y="2265"/>
                  </a:lnTo>
                  <a:lnTo>
                    <a:pt x="1510" y="2525"/>
                  </a:lnTo>
                  <a:lnTo>
                    <a:pt x="1664" y="2655"/>
                  </a:lnTo>
                  <a:lnTo>
                    <a:pt x="1818" y="2785"/>
                  </a:lnTo>
                  <a:lnTo>
                    <a:pt x="2119" y="3061"/>
                  </a:lnTo>
                  <a:lnTo>
                    <a:pt x="2419" y="3337"/>
                  </a:lnTo>
                  <a:lnTo>
                    <a:pt x="2711" y="3629"/>
                  </a:lnTo>
                  <a:lnTo>
                    <a:pt x="2995" y="3921"/>
                  </a:lnTo>
                  <a:lnTo>
                    <a:pt x="3580" y="4522"/>
                  </a:lnTo>
                  <a:lnTo>
                    <a:pt x="3880" y="4822"/>
                  </a:lnTo>
                  <a:lnTo>
                    <a:pt x="4188" y="5106"/>
                  </a:lnTo>
                  <a:lnTo>
                    <a:pt x="4091" y="4920"/>
                  </a:lnTo>
                  <a:lnTo>
                    <a:pt x="3994" y="4725"/>
                  </a:lnTo>
                  <a:lnTo>
                    <a:pt x="3791" y="4359"/>
                  </a:lnTo>
                  <a:lnTo>
                    <a:pt x="3563" y="4002"/>
                  </a:lnTo>
                  <a:lnTo>
                    <a:pt x="3320" y="3653"/>
                  </a:lnTo>
                  <a:lnTo>
                    <a:pt x="3198" y="3483"/>
                  </a:lnTo>
                  <a:lnTo>
                    <a:pt x="3060" y="3312"/>
                  </a:lnTo>
                  <a:lnTo>
                    <a:pt x="2930" y="3150"/>
                  </a:lnTo>
                  <a:lnTo>
                    <a:pt x="2784" y="2988"/>
                  </a:lnTo>
                  <a:lnTo>
                    <a:pt x="2646" y="2825"/>
                  </a:lnTo>
                  <a:lnTo>
                    <a:pt x="2492" y="2671"/>
                  </a:lnTo>
                  <a:lnTo>
                    <a:pt x="2338" y="2525"/>
                  </a:lnTo>
                  <a:lnTo>
                    <a:pt x="2176" y="2379"/>
                  </a:lnTo>
                  <a:lnTo>
                    <a:pt x="2013" y="2241"/>
                  </a:lnTo>
                  <a:lnTo>
                    <a:pt x="1843" y="2103"/>
                  </a:lnTo>
                  <a:lnTo>
                    <a:pt x="1502" y="1860"/>
                  </a:lnTo>
                  <a:lnTo>
                    <a:pt x="1331" y="1738"/>
                  </a:lnTo>
                  <a:lnTo>
                    <a:pt x="1169" y="1624"/>
                  </a:lnTo>
                  <a:lnTo>
                    <a:pt x="1023" y="1494"/>
                  </a:lnTo>
                  <a:lnTo>
                    <a:pt x="885" y="1365"/>
                  </a:lnTo>
                  <a:lnTo>
                    <a:pt x="755" y="1227"/>
                  </a:lnTo>
                  <a:lnTo>
                    <a:pt x="633" y="1072"/>
                  </a:lnTo>
                  <a:lnTo>
                    <a:pt x="520" y="910"/>
                  </a:lnTo>
                  <a:lnTo>
                    <a:pt x="414" y="740"/>
                  </a:lnTo>
                  <a:lnTo>
                    <a:pt x="211" y="374"/>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9"/>
            <p:cNvSpPr/>
            <p:nvPr/>
          </p:nvSpPr>
          <p:spPr>
            <a:xfrm>
              <a:off x="630831" y="1739198"/>
              <a:ext cx="215021" cy="267228"/>
            </a:xfrm>
            <a:custGeom>
              <a:avLst/>
              <a:gdLst/>
              <a:ahLst/>
              <a:cxnLst/>
              <a:rect l="l" t="t" r="r" b="b"/>
              <a:pathLst>
                <a:path w="4481" h="5569" extrusionOk="0">
                  <a:moveTo>
                    <a:pt x="0" y="1"/>
                  </a:moveTo>
                  <a:lnTo>
                    <a:pt x="8" y="114"/>
                  </a:lnTo>
                  <a:lnTo>
                    <a:pt x="33" y="236"/>
                  </a:lnTo>
                  <a:lnTo>
                    <a:pt x="57" y="350"/>
                  </a:lnTo>
                  <a:lnTo>
                    <a:pt x="98" y="455"/>
                  </a:lnTo>
                  <a:lnTo>
                    <a:pt x="146" y="569"/>
                  </a:lnTo>
                  <a:lnTo>
                    <a:pt x="195" y="674"/>
                  </a:lnTo>
                  <a:lnTo>
                    <a:pt x="252" y="780"/>
                  </a:lnTo>
                  <a:lnTo>
                    <a:pt x="309" y="885"/>
                  </a:lnTo>
                  <a:lnTo>
                    <a:pt x="439" y="1080"/>
                  </a:lnTo>
                  <a:lnTo>
                    <a:pt x="577" y="1267"/>
                  </a:lnTo>
                  <a:lnTo>
                    <a:pt x="723" y="1445"/>
                  </a:lnTo>
                  <a:lnTo>
                    <a:pt x="869" y="1624"/>
                  </a:lnTo>
                  <a:lnTo>
                    <a:pt x="1177" y="1965"/>
                  </a:lnTo>
                  <a:lnTo>
                    <a:pt x="1494" y="2297"/>
                  </a:lnTo>
                  <a:lnTo>
                    <a:pt x="1818" y="2622"/>
                  </a:lnTo>
                  <a:lnTo>
                    <a:pt x="2159" y="2931"/>
                  </a:lnTo>
                  <a:lnTo>
                    <a:pt x="2338" y="3077"/>
                  </a:lnTo>
                  <a:lnTo>
                    <a:pt x="2508" y="3223"/>
                  </a:lnTo>
                  <a:lnTo>
                    <a:pt x="2857" y="3507"/>
                  </a:lnTo>
                  <a:lnTo>
                    <a:pt x="3028" y="3653"/>
                  </a:lnTo>
                  <a:lnTo>
                    <a:pt x="3198" y="3791"/>
                  </a:lnTo>
                  <a:lnTo>
                    <a:pt x="3352" y="3937"/>
                  </a:lnTo>
                  <a:lnTo>
                    <a:pt x="3507" y="4091"/>
                  </a:lnTo>
                  <a:lnTo>
                    <a:pt x="3653" y="4245"/>
                  </a:lnTo>
                  <a:lnTo>
                    <a:pt x="3782" y="4416"/>
                  </a:lnTo>
                  <a:lnTo>
                    <a:pt x="3896" y="4594"/>
                  </a:lnTo>
                  <a:lnTo>
                    <a:pt x="4002" y="4781"/>
                  </a:lnTo>
                  <a:lnTo>
                    <a:pt x="4107" y="4984"/>
                  </a:lnTo>
                  <a:lnTo>
                    <a:pt x="4213" y="5187"/>
                  </a:lnTo>
                  <a:lnTo>
                    <a:pt x="4269" y="5292"/>
                  </a:lnTo>
                  <a:lnTo>
                    <a:pt x="4334" y="5390"/>
                  </a:lnTo>
                  <a:lnTo>
                    <a:pt x="4407" y="5479"/>
                  </a:lnTo>
                  <a:lnTo>
                    <a:pt x="4481" y="5568"/>
                  </a:lnTo>
                  <a:lnTo>
                    <a:pt x="4440" y="5463"/>
                  </a:lnTo>
                  <a:lnTo>
                    <a:pt x="4407" y="5349"/>
                  </a:lnTo>
                  <a:lnTo>
                    <a:pt x="4351" y="5130"/>
                  </a:lnTo>
                  <a:lnTo>
                    <a:pt x="4302" y="4911"/>
                  </a:lnTo>
                  <a:lnTo>
                    <a:pt x="4253" y="4684"/>
                  </a:lnTo>
                  <a:lnTo>
                    <a:pt x="4221" y="4570"/>
                  </a:lnTo>
                  <a:lnTo>
                    <a:pt x="4180" y="4456"/>
                  </a:lnTo>
                  <a:lnTo>
                    <a:pt x="4140" y="4343"/>
                  </a:lnTo>
                  <a:lnTo>
                    <a:pt x="4091" y="4229"/>
                  </a:lnTo>
                  <a:lnTo>
                    <a:pt x="4034" y="4124"/>
                  </a:lnTo>
                  <a:lnTo>
                    <a:pt x="3969" y="4018"/>
                  </a:lnTo>
                  <a:lnTo>
                    <a:pt x="3904" y="3921"/>
                  </a:lnTo>
                  <a:lnTo>
                    <a:pt x="3839" y="3815"/>
                  </a:lnTo>
                  <a:lnTo>
                    <a:pt x="3685" y="3629"/>
                  </a:lnTo>
                  <a:lnTo>
                    <a:pt x="3531" y="3450"/>
                  </a:lnTo>
                  <a:lnTo>
                    <a:pt x="3369" y="3280"/>
                  </a:lnTo>
                  <a:lnTo>
                    <a:pt x="3198" y="3125"/>
                  </a:lnTo>
                  <a:lnTo>
                    <a:pt x="2857" y="2817"/>
                  </a:lnTo>
                  <a:lnTo>
                    <a:pt x="2516" y="2517"/>
                  </a:lnTo>
                  <a:lnTo>
                    <a:pt x="1177" y="1324"/>
                  </a:lnTo>
                  <a:lnTo>
                    <a:pt x="836" y="1023"/>
                  </a:lnTo>
                  <a:lnTo>
                    <a:pt x="674" y="877"/>
                  </a:lnTo>
                  <a:lnTo>
                    <a:pt x="520" y="723"/>
                  </a:lnTo>
                  <a:lnTo>
                    <a:pt x="365" y="561"/>
                  </a:lnTo>
                  <a:lnTo>
                    <a:pt x="228" y="390"/>
                  </a:lnTo>
                  <a:lnTo>
                    <a:pt x="171" y="301"/>
                  </a:lnTo>
                  <a:lnTo>
                    <a:pt x="106" y="203"/>
                  </a:lnTo>
                  <a:lnTo>
                    <a:pt x="49" y="10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9"/>
            <p:cNvSpPr/>
            <p:nvPr/>
          </p:nvSpPr>
          <p:spPr>
            <a:xfrm>
              <a:off x="627712" y="1662470"/>
              <a:ext cx="235654" cy="269580"/>
            </a:xfrm>
            <a:custGeom>
              <a:avLst/>
              <a:gdLst/>
              <a:ahLst/>
              <a:cxnLst/>
              <a:rect l="l" t="t" r="r" b="b"/>
              <a:pathLst>
                <a:path w="4911" h="5618" extrusionOk="0">
                  <a:moveTo>
                    <a:pt x="73" y="1"/>
                  </a:moveTo>
                  <a:lnTo>
                    <a:pt x="41" y="122"/>
                  </a:lnTo>
                  <a:lnTo>
                    <a:pt x="17" y="244"/>
                  </a:lnTo>
                  <a:lnTo>
                    <a:pt x="0" y="366"/>
                  </a:lnTo>
                  <a:lnTo>
                    <a:pt x="0" y="496"/>
                  </a:lnTo>
                  <a:lnTo>
                    <a:pt x="17" y="626"/>
                  </a:lnTo>
                  <a:lnTo>
                    <a:pt x="33" y="747"/>
                  </a:lnTo>
                  <a:lnTo>
                    <a:pt x="65" y="877"/>
                  </a:lnTo>
                  <a:lnTo>
                    <a:pt x="106" y="999"/>
                  </a:lnTo>
                  <a:lnTo>
                    <a:pt x="146" y="1121"/>
                  </a:lnTo>
                  <a:lnTo>
                    <a:pt x="203" y="1234"/>
                  </a:lnTo>
                  <a:lnTo>
                    <a:pt x="268" y="1348"/>
                  </a:lnTo>
                  <a:lnTo>
                    <a:pt x="333" y="1462"/>
                  </a:lnTo>
                  <a:lnTo>
                    <a:pt x="406" y="1567"/>
                  </a:lnTo>
                  <a:lnTo>
                    <a:pt x="487" y="1673"/>
                  </a:lnTo>
                  <a:lnTo>
                    <a:pt x="568" y="1770"/>
                  </a:lnTo>
                  <a:lnTo>
                    <a:pt x="658" y="1867"/>
                  </a:lnTo>
                  <a:lnTo>
                    <a:pt x="836" y="2046"/>
                  </a:lnTo>
                  <a:lnTo>
                    <a:pt x="1031" y="2208"/>
                  </a:lnTo>
                  <a:lnTo>
                    <a:pt x="1226" y="2362"/>
                  </a:lnTo>
                  <a:lnTo>
                    <a:pt x="1421" y="2517"/>
                  </a:lnTo>
                  <a:lnTo>
                    <a:pt x="1624" y="2655"/>
                  </a:lnTo>
                  <a:lnTo>
                    <a:pt x="1827" y="2793"/>
                  </a:lnTo>
                  <a:lnTo>
                    <a:pt x="2232" y="3052"/>
                  </a:lnTo>
                  <a:lnTo>
                    <a:pt x="2638" y="3312"/>
                  </a:lnTo>
                  <a:lnTo>
                    <a:pt x="3036" y="3572"/>
                  </a:lnTo>
                  <a:lnTo>
                    <a:pt x="3231" y="3702"/>
                  </a:lnTo>
                  <a:lnTo>
                    <a:pt x="3417" y="3840"/>
                  </a:lnTo>
                  <a:lnTo>
                    <a:pt x="3596" y="3986"/>
                  </a:lnTo>
                  <a:lnTo>
                    <a:pt x="3774" y="4132"/>
                  </a:lnTo>
                  <a:lnTo>
                    <a:pt x="3953" y="4286"/>
                  </a:lnTo>
                  <a:lnTo>
                    <a:pt x="4115" y="4448"/>
                  </a:lnTo>
                  <a:lnTo>
                    <a:pt x="4278" y="4619"/>
                  </a:lnTo>
                  <a:lnTo>
                    <a:pt x="4424" y="4797"/>
                  </a:lnTo>
                  <a:lnTo>
                    <a:pt x="4562" y="4992"/>
                  </a:lnTo>
                  <a:lnTo>
                    <a:pt x="4692" y="5187"/>
                  </a:lnTo>
                  <a:lnTo>
                    <a:pt x="4805" y="5398"/>
                  </a:lnTo>
                  <a:lnTo>
                    <a:pt x="4911" y="5617"/>
                  </a:lnTo>
                  <a:lnTo>
                    <a:pt x="4903" y="5495"/>
                  </a:lnTo>
                  <a:lnTo>
                    <a:pt x="4886" y="5374"/>
                  </a:lnTo>
                  <a:lnTo>
                    <a:pt x="4862" y="5252"/>
                  </a:lnTo>
                  <a:lnTo>
                    <a:pt x="4830" y="5130"/>
                  </a:lnTo>
                  <a:lnTo>
                    <a:pt x="4789" y="5008"/>
                  </a:lnTo>
                  <a:lnTo>
                    <a:pt x="4748" y="4887"/>
                  </a:lnTo>
                  <a:lnTo>
                    <a:pt x="4651" y="4659"/>
                  </a:lnTo>
                  <a:lnTo>
                    <a:pt x="4594" y="4546"/>
                  </a:lnTo>
                  <a:lnTo>
                    <a:pt x="4529" y="4440"/>
                  </a:lnTo>
                  <a:lnTo>
                    <a:pt x="4391" y="4221"/>
                  </a:lnTo>
                  <a:lnTo>
                    <a:pt x="4237" y="4018"/>
                  </a:lnTo>
                  <a:lnTo>
                    <a:pt x="4075" y="3832"/>
                  </a:lnTo>
                  <a:lnTo>
                    <a:pt x="3904" y="3645"/>
                  </a:lnTo>
                  <a:lnTo>
                    <a:pt x="3718" y="3474"/>
                  </a:lnTo>
                  <a:lnTo>
                    <a:pt x="3531" y="3312"/>
                  </a:lnTo>
                  <a:lnTo>
                    <a:pt x="3336" y="3158"/>
                  </a:lnTo>
                  <a:lnTo>
                    <a:pt x="3133" y="3004"/>
                  </a:lnTo>
                  <a:lnTo>
                    <a:pt x="2930" y="2866"/>
                  </a:lnTo>
                  <a:lnTo>
                    <a:pt x="2525" y="2598"/>
                  </a:lnTo>
                  <a:lnTo>
                    <a:pt x="1713" y="2087"/>
                  </a:lnTo>
                  <a:lnTo>
                    <a:pt x="1510" y="1957"/>
                  </a:lnTo>
                  <a:lnTo>
                    <a:pt x="1315" y="1827"/>
                  </a:lnTo>
                  <a:lnTo>
                    <a:pt x="1128" y="1697"/>
                  </a:lnTo>
                  <a:lnTo>
                    <a:pt x="950" y="1551"/>
                  </a:lnTo>
                  <a:lnTo>
                    <a:pt x="779" y="1405"/>
                  </a:lnTo>
                  <a:lnTo>
                    <a:pt x="617" y="1242"/>
                  </a:lnTo>
                  <a:lnTo>
                    <a:pt x="544" y="1161"/>
                  </a:lnTo>
                  <a:lnTo>
                    <a:pt x="471" y="1072"/>
                  </a:lnTo>
                  <a:lnTo>
                    <a:pt x="406" y="983"/>
                  </a:lnTo>
                  <a:lnTo>
                    <a:pt x="341" y="885"/>
                  </a:lnTo>
                  <a:lnTo>
                    <a:pt x="284" y="788"/>
                  </a:lnTo>
                  <a:lnTo>
                    <a:pt x="236" y="682"/>
                  </a:lnTo>
                  <a:lnTo>
                    <a:pt x="187" y="577"/>
                  </a:lnTo>
                  <a:lnTo>
                    <a:pt x="155" y="471"/>
                  </a:lnTo>
                  <a:lnTo>
                    <a:pt x="122" y="358"/>
                  </a:lnTo>
                  <a:lnTo>
                    <a:pt x="98" y="244"/>
                  </a:lnTo>
                  <a:lnTo>
                    <a:pt x="81" y="122"/>
                  </a:lnTo>
                  <a:lnTo>
                    <a:pt x="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9"/>
            <p:cNvSpPr/>
            <p:nvPr/>
          </p:nvSpPr>
          <p:spPr>
            <a:xfrm>
              <a:off x="637453" y="1597066"/>
              <a:ext cx="241892" cy="279657"/>
            </a:xfrm>
            <a:custGeom>
              <a:avLst/>
              <a:gdLst/>
              <a:ahLst/>
              <a:cxnLst/>
              <a:rect l="l" t="t" r="r" b="b"/>
              <a:pathLst>
                <a:path w="5041" h="5828" extrusionOk="0">
                  <a:moveTo>
                    <a:pt x="0" y="0"/>
                  </a:moveTo>
                  <a:lnTo>
                    <a:pt x="25" y="130"/>
                  </a:lnTo>
                  <a:lnTo>
                    <a:pt x="57" y="252"/>
                  </a:lnTo>
                  <a:lnTo>
                    <a:pt x="90" y="365"/>
                  </a:lnTo>
                  <a:lnTo>
                    <a:pt x="130" y="487"/>
                  </a:lnTo>
                  <a:lnTo>
                    <a:pt x="179" y="601"/>
                  </a:lnTo>
                  <a:lnTo>
                    <a:pt x="227" y="722"/>
                  </a:lnTo>
                  <a:lnTo>
                    <a:pt x="341" y="942"/>
                  </a:lnTo>
                  <a:lnTo>
                    <a:pt x="471" y="1161"/>
                  </a:lnTo>
                  <a:lnTo>
                    <a:pt x="609" y="1372"/>
                  </a:lnTo>
                  <a:lnTo>
                    <a:pt x="763" y="1575"/>
                  </a:lnTo>
                  <a:lnTo>
                    <a:pt x="925" y="1769"/>
                  </a:lnTo>
                  <a:lnTo>
                    <a:pt x="1096" y="1956"/>
                  </a:lnTo>
                  <a:lnTo>
                    <a:pt x="1266" y="2135"/>
                  </a:lnTo>
                  <a:lnTo>
                    <a:pt x="1453" y="2305"/>
                  </a:lnTo>
                  <a:lnTo>
                    <a:pt x="1632" y="2476"/>
                  </a:lnTo>
                  <a:lnTo>
                    <a:pt x="1826" y="2638"/>
                  </a:lnTo>
                  <a:lnTo>
                    <a:pt x="2013" y="2792"/>
                  </a:lnTo>
                  <a:lnTo>
                    <a:pt x="2395" y="3101"/>
                  </a:lnTo>
                  <a:lnTo>
                    <a:pt x="2776" y="3401"/>
                  </a:lnTo>
                  <a:lnTo>
                    <a:pt x="3158" y="3701"/>
                  </a:lnTo>
                  <a:lnTo>
                    <a:pt x="3523" y="4001"/>
                  </a:lnTo>
                  <a:lnTo>
                    <a:pt x="3701" y="4164"/>
                  </a:lnTo>
                  <a:lnTo>
                    <a:pt x="3880" y="4318"/>
                  </a:lnTo>
                  <a:lnTo>
                    <a:pt x="4050" y="4488"/>
                  </a:lnTo>
                  <a:lnTo>
                    <a:pt x="4213" y="4659"/>
                  </a:lnTo>
                  <a:lnTo>
                    <a:pt x="4367" y="4829"/>
                  </a:lnTo>
                  <a:lnTo>
                    <a:pt x="4521" y="5016"/>
                  </a:lnTo>
                  <a:lnTo>
                    <a:pt x="4667" y="5203"/>
                  </a:lnTo>
                  <a:lnTo>
                    <a:pt x="4805" y="5406"/>
                  </a:lnTo>
                  <a:lnTo>
                    <a:pt x="4927" y="5617"/>
                  </a:lnTo>
                  <a:lnTo>
                    <a:pt x="5041" y="5828"/>
                  </a:lnTo>
                  <a:lnTo>
                    <a:pt x="5024" y="5706"/>
                  </a:lnTo>
                  <a:lnTo>
                    <a:pt x="5000" y="5584"/>
                  </a:lnTo>
                  <a:lnTo>
                    <a:pt x="4976" y="5462"/>
                  </a:lnTo>
                  <a:lnTo>
                    <a:pt x="4935" y="5341"/>
                  </a:lnTo>
                  <a:lnTo>
                    <a:pt x="4894" y="5219"/>
                  </a:lnTo>
                  <a:lnTo>
                    <a:pt x="4854" y="5105"/>
                  </a:lnTo>
                  <a:lnTo>
                    <a:pt x="4748" y="4870"/>
                  </a:lnTo>
                  <a:lnTo>
                    <a:pt x="4627" y="4651"/>
                  </a:lnTo>
                  <a:lnTo>
                    <a:pt x="4497" y="4432"/>
                  </a:lnTo>
                  <a:lnTo>
                    <a:pt x="4343" y="4229"/>
                  </a:lnTo>
                  <a:lnTo>
                    <a:pt x="4188" y="4026"/>
                  </a:lnTo>
                  <a:lnTo>
                    <a:pt x="4026" y="3839"/>
                  </a:lnTo>
                  <a:lnTo>
                    <a:pt x="3856" y="3652"/>
                  </a:lnTo>
                  <a:lnTo>
                    <a:pt x="3677" y="3474"/>
                  </a:lnTo>
                  <a:lnTo>
                    <a:pt x="3490" y="3303"/>
                  </a:lnTo>
                  <a:lnTo>
                    <a:pt x="3304" y="3141"/>
                  </a:lnTo>
                  <a:lnTo>
                    <a:pt x="3117" y="2979"/>
                  </a:lnTo>
                  <a:lnTo>
                    <a:pt x="2727" y="2670"/>
                  </a:lnTo>
                  <a:lnTo>
                    <a:pt x="1964" y="2078"/>
                  </a:lnTo>
                  <a:lnTo>
                    <a:pt x="1591" y="1778"/>
                  </a:lnTo>
                  <a:lnTo>
                    <a:pt x="1404" y="1631"/>
                  </a:lnTo>
                  <a:lnTo>
                    <a:pt x="1226" y="1469"/>
                  </a:lnTo>
                  <a:lnTo>
                    <a:pt x="1055" y="1307"/>
                  </a:lnTo>
                  <a:lnTo>
                    <a:pt x="885" y="1144"/>
                  </a:lnTo>
                  <a:lnTo>
                    <a:pt x="714" y="974"/>
                  </a:lnTo>
                  <a:lnTo>
                    <a:pt x="560" y="795"/>
                  </a:lnTo>
                  <a:lnTo>
                    <a:pt x="406" y="609"/>
                  </a:lnTo>
                  <a:lnTo>
                    <a:pt x="268" y="414"/>
                  </a:lnTo>
                  <a:lnTo>
                    <a:pt x="130" y="21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9"/>
            <p:cNvSpPr/>
            <p:nvPr/>
          </p:nvSpPr>
          <p:spPr>
            <a:xfrm>
              <a:off x="645995" y="1488764"/>
              <a:ext cx="269580" cy="349427"/>
            </a:xfrm>
            <a:custGeom>
              <a:avLst/>
              <a:gdLst/>
              <a:ahLst/>
              <a:cxnLst/>
              <a:rect l="l" t="t" r="r" b="b"/>
              <a:pathLst>
                <a:path w="5618" h="7282" extrusionOk="0">
                  <a:moveTo>
                    <a:pt x="58" y="1"/>
                  </a:moveTo>
                  <a:lnTo>
                    <a:pt x="33" y="155"/>
                  </a:lnTo>
                  <a:lnTo>
                    <a:pt x="17" y="301"/>
                  </a:lnTo>
                  <a:lnTo>
                    <a:pt x="1" y="455"/>
                  </a:lnTo>
                  <a:lnTo>
                    <a:pt x="1" y="609"/>
                  </a:lnTo>
                  <a:lnTo>
                    <a:pt x="17" y="764"/>
                  </a:lnTo>
                  <a:lnTo>
                    <a:pt x="33" y="918"/>
                  </a:lnTo>
                  <a:lnTo>
                    <a:pt x="58" y="1064"/>
                  </a:lnTo>
                  <a:lnTo>
                    <a:pt x="98" y="1218"/>
                  </a:lnTo>
                  <a:lnTo>
                    <a:pt x="139" y="1364"/>
                  </a:lnTo>
                  <a:lnTo>
                    <a:pt x="187" y="1510"/>
                  </a:lnTo>
                  <a:lnTo>
                    <a:pt x="244" y="1656"/>
                  </a:lnTo>
                  <a:lnTo>
                    <a:pt x="309" y="1803"/>
                  </a:lnTo>
                  <a:lnTo>
                    <a:pt x="382" y="1940"/>
                  </a:lnTo>
                  <a:lnTo>
                    <a:pt x="455" y="2078"/>
                  </a:lnTo>
                  <a:lnTo>
                    <a:pt x="536" y="2208"/>
                  </a:lnTo>
                  <a:lnTo>
                    <a:pt x="618" y="2338"/>
                  </a:lnTo>
                  <a:lnTo>
                    <a:pt x="707" y="2468"/>
                  </a:lnTo>
                  <a:lnTo>
                    <a:pt x="804" y="2590"/>
                  </a:lnTo>
                  <a:lnTo>
                    <a:pt x="999" y="2833"/>
                  </a:lnTo>
                  <a:lnTo>
                    <a:pt x="1105" y="2947"/>
                  </a:lnTo>
                  <a:lnTo>
                    <a:pt x="1210" y="3061"/>
                  </a:lnTo>
                  <a:lnTo>
                    <a:pt x="1437" y="3272"/>
                  </a:lnTo>
                  <a:lnTo>
                    <a:pt x="1665" y="3474"/>
                  </a:lnTo>
                  <a:lnTo>
                    <a:pt x="1900" y="3669"/>
                  </a:lnTo>
                  <a:lnTo>
                    <a:pt x="2144" y="3848"/>
                  </a:lnTo>
                  <a:lnTo>
                    <a:pt x="2379" y="4026"/>
                  </a:lnTo>
                  <a:lnTo>
                    <a:pt x="2866" y="4375"/>
                  </a:lnTo>
                  <a:lnTo>
                    <a:pt x="3353" y="4708"/>
                  </a:lnTo>
                  <a:lnTo>
                    <a:pt x="3588" y="4887"/>
                  </a:lnTo>
                  <a:lnTo>
                    <a:pt x="3816" y="5057"/>
                  </a:lnTo>
                  <a:lnTo>
                    <a:pt x="4043" y="5236"/>
                  </a:lnTo>
                  <a:lnTo>
                    <a:pt x="4262" y="5422"/>
                  </a:lnTo>
                  <a:lnTo>
                    <a:pt x="4473" y="5617"/>
                  </a:lnTo>
                  <a:lnTo>
                    <a:pt x="4676" y="5820"/>
                  </a:lnTo>
                  <a:lnTo>
                    <a:pt x="4871" y="6039"/>
                  </a:lnTo>
                  <a:lnTo>
                    <a:pt x="5057" y="6258"/>
                  </a:lnTo>
                  <a:lnTo>
                    <a:pt x="5220" y="6494"/>
                  </a:lnTo>
                  <a:lnTo>
                    <a:pt x="5301" y="6624"/>
                  </a:lnTo>
                  <a:lnTo>
                    <a:pt x="5374" y="6745"/>
                  </a:lnTo>
                  <a:lnTo>
                    <a:pt x="5439" y="6875"/>
                  </a:lnTo>
                  <a:lnTo>
                    <a:pt x="5504" y="7005"/>
                  </a:lnTo>
                  <a:lnTo>
                    <a:pt x="5569" y="7143"/>
                  </a:lnTo>
                  <a:lnTo>
                    <a:pt x="5617" y="7281"/>
                  </a:lnTo>
                  <a:lnTo>
                    <a:pt x="5609" y="7135"/>
                  </a:lnTo>
                  <a:lnTo>
                    <a:pt x="5585" y="6981"/>
                  </a:lnTo>
                  <a:lnTo>
                    <a:pt x="5552" y="6835"/>
                  </a:lnTo>
                  <a:lnTo>
                    <a:pt x="5512" y="6689"/>
                  </a:lnTo>
                  <a:lnTo>
                    <a:pt x="5463" y="6543"/>
                  </a:lnTo>
                  <a:lnTo>
                    <a:pt x="5406" y="6396"/>
                  </a:lnTo>
                  <a:lnTo>
                    <a:pt x="5341" y="6258"/>
                  </a:lnTo>
                  <a:lnTo>
                    <a:pt x="5276" y="6120"/>
                  </a:lnTo>
                  <a:lnTo>
                    <a:pt x="5203" y="5982"/>
                  </a:lnTo>
                  <a:lnTo>
                    <a:pt x="5122" y="5853"/>
                  </a:lnTo>
                  <a:lnTo>
                    <a:pt x="4952" y="5601"/>
                  </a:lnTo>
                  <a:lnTo>
                    <a:pt x="4863" y="5471"/>
                  </a:lnTo>
                  <a:lnTo>
                    <a:pt x="4765" y="5358"/>
                  </a:lnTo>
                  <a:lnTo>
                    <a:pt x="4562" y="5122"/>
                  </a:lnTo>
                  <a:lnTo>
                    <a:pt x="4343" y="4903"/>
                  </a:lnTo>
                  <a:lnTo>
                    <a:pt x="4124" y="4692"/>
                  </a:lnTo>
                  <a:lnTo>
                    <a:pt x="3897" y="4489"/>
                  </a:lnTo>
                  <a:lnTo>
                    <a:pt x="3661" y="4302"/>
                  </a:lnTo>
                  <a:lnTo>
                    <a:pt x="3418" y="4116"/>
                  </a:lnTo>
                  <a:lnTo>
                    <a:pt x="3182" y="3937"/>
                  </a:lnTo>
                  <a:lnTo>
                    <a:pt x="2695" y="3588"/>
                  </a:lnTo>
                  <a:lnTo>
                    <a:pt x="2225" y="3239"/>
                  </a:lnTo>
                  <a:lnTo>
                    <a:pt x="1997" y="3069"/>
                  </a:lnTo>
                  <a:lnTo>
                    <a:pt x="1770" y="2882"/>
                  </a:lnTo>
                  <a:lnTo>
                    <a:pt x="1559" y="2695"/>
                  </a:lnTo>
                  <a:lnTo>
                    <a:pt x="1348" y="2501"/>
                  </a:lnTo>
                  <a:lnTo>
                    <a:pt x="1145" y="2298"/>
                  </a:lnTo>
                  <a:lnTo>
                    <a:pt x="959" y="2087"/>
                  </a:lnTo>
                  <a:lnTo>
                    <a:pt x="788" y="1859"/>
                  </a:lnTo>
                  <a:lnTo>
                    <a:pt x="626" y="1632"/>
                  </a:lnTo>
                  <a:lnTo>
                    <a:pt x="545" y="1510"/>
                  </a:lnTo>
                  <a:lnTo>
                    <a:pt x="472" y="1380"/>
                  </a:lnTo>
                  <a:lnTo>
                    <a:pt x="407" y="1259"/>
                  </a:lnTo>
                  <a:lnTo>
                    <a:pt x="350" y="1129"/>
                  </a:lnTo>
                  <a:lnTo>
                    <a:pt x="293" y="999"/>
                  </a:lnTo>
                  <a:lnTo>
                    <a:pt x="236" y="861"/>
                  </a:lnTo>
                  <a:lnTo>
                    <a:pt x="196" y="723"/>
                  </a:lnTo>
                  <a:lnTo>
                    <a:pt x="155" y="585"/>
                  </a:lnTo>
                  <a:lnTo>
                    <a:pt x="123" y="447"/>
                  </a:lnTo>
                  <a:lnTo>
                    <a:pt x="90" y="301"/>
                  </a:lnTo>
                  <a:lnTo>
                    <a:pt x="74" y="155"/>
                  </a:lnTo>
                  <a:lnTo>
                    <a:pt x="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9"/>
            <p:cNvSpPr/>
            <p:nvPr/>
          </p:nvSpPr>
          <p:spPr>
            <a:xfrm>
              <a:off x="656120" y="1419857"/>
              <a:ext cx="281240" cy="363390"/>
            </a:xfrm>
            <a:custGeom>
              <a:avLst/>
              <a:gdLst/>
              <a:ahLst/>
              <a:cxnLst/>
              <a:rect l="l" t="t" r="r" b="b"/>
              <a:pathLst>
                <a:path w="5861" h="7573" extrusionOk="0">
                  <a:moveTo>
                    <a:pt x="106" y="0"/>
                  </a:moveTo>
                  <a:lnTo>
                    <a:pt x="66" y="146"/>
                  </a:lnTo>
                  <a:lnTo>
                    <a:pt x="33" y="300"/>
                  </a:lnTo>
                  <a:lnTo>
                    <a:pt x="9" y="463"/>
                  </a:lnTo>
                  <a:lnTo>
                    <a:pt x="1" y="625"/>
                  </a:lnTo>
                  <a:lnTo>
                    <a:pt x="1" y="787"/>
                  </a:lnTo>
                  <a:lnTo>
                    <a:pt x="9" y="942"/>
                  </a:lnTo>
                  <a:lnTo>
                    <a:pt x="33" y="1104"/>
                  </a:lnTo>
                  <a:lnTo>
                    <a:pt x="58" y="1266"/>
                  </a:lnTo>
                  <a:lnTo>
                    <a:pt x="98" y="1420"/>
                  </a:lnTo>
                  <a:lnTo>
                    <a:pt x="139" y="1583"/>
                  </a:lnTo>
                  <a:lnTo>
                    <a:pt x="196" y="1737"/>
                  </a:lnTo>
                  <a:lnTo>
                    <a:pt x="252" y="1883"/>
                  </a:lnTo>
                  <a:lnTo>
                    <a:pt x="317" y="2037"/>
                  </a:lnTo>
                  <a:lnTo>
                    <a:pt x="399" y="2175"/>
                  </a:lnTo>
                  <a:lnTo>
                    <a:pt x="472" y="2321"/>
                  </a:lnTo>
                  <a:lnTo>
                    <a:pt x="561" y="2459"/>
                  </a:lnTo>
                  <a:lnTo>
                    <a:pt x="650" y="2597"/>
                  </a:lnTo>
                  <a:lnTo>
                    <a:pt x="748" y="2727"/>
                  </a:lnTo>
                  <a:lnTo>
                    <a:pt x="845" y="2857"/>
                  </a:lnTo>
                  <a:lnTo>
                    <a:pt x="950" y="2987"/>
                  </a:lnTo>
                  <a:lnTo>
                    <a:pt x="1056" y="3109"/>
                  </a:lnTo>
                  <a:lnTo>
                    <a:pt x="1170" y="3222"/>
                  </a:lnTo>
                  <a:lnTo>
                    <a:pt x="1397" y="3450"/>
                  </a:lnTo>
                  <a:lnTo>
                    <a:pt x="1640" y="3661"/>
                  </a:lnTo>
                  <a:lnTo>
                    <a:pt x="1892" y="3863"/>
                  </a:lnTo>
                  <a:lnTo>
                    <a:pt x="2144" y="4050"/>
                  </a:lnTo>
                  <a:lnTo>
                    <a:pt x="2395" y="4237"/>
                  </a:lnTo>
                  <a:lnTo>
                    <a:pt x="2915" y="4586"/>
                  </a:lnTo>
                  <a:lnTo>
                    <a:pt x="3426" y="4935"/>
                  </a:lnTo>
                  <a:lnTo>
                    <a:pt x="3678" y="5105"/>
                  </a:lnTo>
                  <a:lnTo>
                    <a:pt x="3929" y="5284"/>
                  </a:lnTo>
                  <a:lnTo>
                    <a:pt x="4165" y="5471"/>
                  </a:lnTo>
                  <a:lnTo>
                    <a:pt x="4400" y="5657"/>
                  </a:lnTo>
                  <a:lnTo>
                    <a:pt x="4627" y="5852"/>
                  </a:lnTo>
                  <a:lnTo>
                    <a:pt x="4846" y="6063"/>
                  </a:lnTo>
                  <a:lnTo>
                    <a:pt x="5057" y="6282"/>
                  </a:lnTo>
                  <a:lnTo>
                    <a:pt x="5252" y="6509"/>
                  </a:lnTo>
                  <a:lnTo>
                    <a:pt x="5341" y="6631"/>
                  </a:lnTo>
                  <a:lnTo>
                    <a:pt x="5431" y="6753"/>
                  </a:lnTo>
                  <a:lnTo>
                    <a:pt x="5512" y="6883"/>
                  </a:lnTo>
                  <a:lnTo>
                    <a:pt x="5593" y="7013"/>
                  </a:lnTo>
                  <a:lnTo>
                    <a:pt x="5666" y="7151"/>
                  </a:lnTo>
                  <a:lnTo>
                    <a:pt x="5739" y="7280"/>
                  </a:lnTo>
                  <a:lnTo>
                    <a:pt x="5804" y="7427"/>
                  </a:lnTo>
                  <a:lnTo>
                    <a:pt x="5861" y="7573"/>
                  </a:lnTo>
                  <a:lnTo>
                    <a:pt x="5845" y="7418"/>
                  </a:lnTo>
                  <a:lnTo>
                    <a:pt x="5812" y="7256"/>
                  </a:lnTo>
                  <a:lnTo>
                    <a:pt x="5780" y="7102"/>
                  </a:lnTo>
                  <a:lnTo>
                    <a:pt x="5731" y="6948"/>
                  </a:lnTo>
                  <a:lnTo>
                    <a:pt x="5674" y="6802"/>
                  </a:lnTo>
                  <a:lnTo>
                    <a:pt x="5617" y="6656"/>
                  </a:lnTo>
                  <a:lnTo>
                    <a:pt x="5544" y="6509"/>
                  </a:lnTo>
                  <a:lnTo>
                    <a:pt x="5471" y="6363"/>
                  </a:lnTo>
                  <a:lnTo>
                    <a:pt x="5390" y="6225"/>
                  </a:lnTo>
                  <a:lnTo>
                    <a:pt x="5301" y="6095"/>
                  </a:lnTo>
                  <a:lnTo>
                    <a:pt x="5114" y="5828"/>
                  </a:lnTo>
                  <a:lnTo>
                    <a:pt x="5017" y="5706"/>
                  </a:lnTo>
                  <a:lnTo>
                    <a:pt x="4911" y="5584"/>
                  </a:lnTo>
                  <a:lnTo>
                    <a:pt x="4692" y="5341"/>
                  </a:lnTo>
                  <a:lnTo>
                    <a:pt x="4465" y="5122"/>
                  </a:lnTo>
                  <a:lnTo>
                    <a:pt x="4221" y="4910"/>
                  </a:lnTo>
                  <a:lnTo>
                    <a:pt x="3978" y="4708"/>
                  </a:lnTo>
                  <a:lnTo>
                    <a:pt x="3726" y="4513"/>
                  </a:lnTo>
                  <a:lnTo>
                    <a:pt x="3475" y="4326"/>
                  </a:lnTo>
                  <a:lnTo>
                    <a:pt x="3215" y="4148"/>
                  </a:lnTo>
                  <a:lnTo>
                    <a:pt x="2712" y="3790"/>
                  </a:lnTo>
                  <a:lnTo>
                    <a:pt x="2217" y="3433"/>
                  </a:lnTo>
                  <a:lnTo>
                    <a:pt x="1973" y="3255"/>
                  </a:lnTo>
                  <a:lnTo>
                    <a:pt x="1738" y="3060"/>
                  </a:lnTo>
                  <a:lnTo>
                    <a:pt x="1510" y="2865"/>
                  </a:lnTo>
                  <a:lnTo>
                    <a:pt x="1299" y="2662"/>
                  </a:lnTo>
                  <a:lnTo>
                    <a:pt x="1097" y="2443"/>
                  </a:lnTo>
                  <a:lnTo>
                    <a:pt x="999" y="2329"/>
                  </a:lnTo>
                  <a:lnTo>
                    <a:pt x="910" y="2216"/>
                  </a:lnTo>
                  <a:lnTo>
                    <a:pt x="731" y="1980"/>
                  </a:lnTo>
                  <a:lnTo>
                    <a:pt x="650" y="1851"/>
                  </a:lnTo>
                  <a:lnTo>
                    <a:pt x="569" y="1729"/>
                  </a:lnTo>
                  <a:lnTo>
                    <a:pt x="496" y="1599"/>
                  </a:lnTo>
                  <a:lnTo>
                    <a:pt x="431" y="1461"/>
                  </a:lnTo>
                  <a:lnTo>
                    <a:pt x="366" y="1331"/>
                  </a:lnTo>
                  <a:lnTo>
                    <a:pt x="309" y="1193"/>
                  </a:lnTo>
                  <a:lnTo>
                    <a:pt x="261" y="1047"/>
                  </a:lnTo>
                  <a:lnTo>
                    <a:pt x="220" y="909"/>
                  </a:lnTo>
                  <a:lnTo>
                    <a:pt x="179" y="763"/>
                  </a:lnTo>
                  <a:lnTo>
                    <a:pt x="147" y="609"/>
                  </a:lnTo>
                  <a:lnTo>
                    <a:pt x="131" y="463"/>
                  </a:lnTo>
                  <a:lnTo>
                    <a:pt x="114" y="308"/>
                  </a:lnTo>
                  <a:lnTo>
                    <a:pt x="106" y="154"/>
                  </a:lnTo>
                  <a:lnTo>
                    <a:pt x="1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9"/>
            <p:cNvSpPr/>
            <p:nvPr/>
          </p:nvSpPr>
          <p:spPr>
            <a:xfrm>
              <a:off x="667444" y="1385548"/>
              <a:ext cx="292133" cy="377834"/>
            </a:xfrm>
            <a:custGeom>
              <a:avLst/>
              <a:gdLst/>
              <a:ahLst/>
              <a:cxnLst/>
              <a:rect l="l" t="t" r="r" b="b"/>
              <a:pathLst>
                <a:path w="6088" h="7874" extrusionOk="0">
                  <a:moveTo>
                    <a:pt x="33" y="1"/>
                  </a:moveTo>
                  <a:lnTo>
                    <a:pt x="16" y="82"/>
                  </a:lnTo>
                  <a:lnTo>
                    <a:pt x="8" y="163"/>
                  </a:lnTo>
                  <a:lnTo>
                    <a:pt x="0" y="334"/>
                  </a:lnTo>
                  <a:lnTo>
                    <a:pt x="0" y="496"/>
                  </a:lnTo>
                  <a:lnTo>
                    <a:pt x="25" y="666"/>
                  </a:lnTo>
                  <a:lnTo>
                    <a:pt x="65" y="829"/>
                  </a:lnTo>
                  <a:lnTo>
                    <a:pt x="122" y="991"/>
                  </a:lnTo>
                  <a:lnTo>
                    <a:pt x="187" y="1145"/>
                  </a:lnTo>
                  <a:lnTo>
                    <a:pt x="260" y="1299"/>
                  </a:lnTo>
                  <a:lnTo>
                    <a:pt x="349" y="1446"/>
                  </a:lnTo>
                  <a:lnTo>
                    <a:pt x="438" y="1584"/>
                  </a:lnTo>
                  <a:lnTo>
                    <a:pt x="544" y="1721"/>
                  </a:lnTo>
                  <a:lnTo>
                    <a:pt x="641" y="1851"/>
                  </a:lnTo>
                  <a:lnTo>
                    <a:pt x="755" y="1981"/>
                  </a:lnTo>
                  <a:lnTo>
                    <a:pt x="869" y="2103"/>
                  </a:lnTo>
                  <a:lnTo>
                    <a:pt x="990" y="2225"/>
                  </a:lnTo>
                  <a:lnTo>
                    <a:pt x="1112" y="2338"/>
                  </a:lnTo>
                  <a:lnTo>
                    <a:pt x="1356" y="2557"/>
                  </a:lnTo>
                  <a:lnTo>
                    <a:pt x="1607" y="2769"/>
                  </a:lnTo>
                  <a:lnTo>
                    <a:pt x="1867" y="2971"/>
                  </a:lnTo>
                  <a:lnTo>
                    <a:pt x="2127" y="3166"/>
                  </a:lnTo>
                  <a:lnTo>
                    <a:pt x="2646" y="3556"/>
                  </a:lnTo>
                  <a:lnTo>
                    <a:pt x="3166" y="3929"/>
                  </a:lnTo>
                  <a:lnTo>
                    <a:pt x="3417" y="4124"/>
                  </a:lnTo>
                  <a:lnTo>
                    <a:pt x="3669" y="4319"/>
                  </a:lnTo>
                  <a:lnTo>
                    <a:pt x="3912" y="4514"/>
                  </a:lnTo>
                  <a:lnTo>
                    <a:pt x="4156" y="4716"/>
                  </a:lnTo>
                  <a:lnTo>
                    <a:pt x="4383" y="4927"/>
                  </a:lnTo>
                  <a:lnTo>
                    <a:pt x="4610" y="5147"/>
                  </a:lnTo>
                  <a:lnTo>
                    <a:pt x="4821" y="5374"/>
                  </a:lnTo>
                  <a:lnTo>
                    <a:pt x="5024" y="5609"/>
                  </a:lnTo>
                  <a:lnTo>
                    <a:pt x="5219" y="5853"/>
                  </a:lnTo>
                  <a:lnTo>
                    <a:pt x="5389" y="6112"/>
                  </a:lnTo>
                  <a:lnTo>
                    <a:pt x="5479" y="6242"/>
                  </a:lnTo>
                  <a:lnTo>
                    <a:pt x="5552" y="6380"/>
                  </a:lnTo>
                  <a:lnTo>
                    <a:pt x="5633" y="6518"/>
                  </a:lnTo>
                  <a:lnTo>
                    <a:pt x="5698" y="6656"/>
                  </a:lnTo>
                  <a:lnTo>
                    <a:pt x="5763" y="6802"/>
                  </a:lnTo>
                  <a:lnTo>
                    <a:pt x="5828" y="6948"/>
                  </a:lnTo>
                  <a:lnTo>
                    <a:pt x="5876" y="7095"/>
                  </a:lnTo>
                  <a:lnTo>
                    <a:pt x="5925" y="7241"/>
                  </a:lnTo>
                  <a:lnTo>
                    <a:pt x="5974" y="7395"/>
                  </a:lnTo>
                  <a:lnTo>
                    <a:pt x="6006" y="7557"/>
                  </a:lnTo>
                  <a:lnTo>
                    <a:pt x="6039" y="7711"/>
                  </a:lnTo>
                  <a:lnTo>
                    <a:pt x="6063" y="7874"/>
                  </a:lnTo>
                  <a:lnTo>
                    <a:pt x="6079" y="7711"/>
                  </a:lnTo>
                  <a:lnTo>
                    <a:pt x="6088" y="7549"/>
                  </a:lnTo>
                  <a:lnTo>
                    <a:pt x="6088" y="7379"/>
                  </a:lnTo>
                  <a:lnTo>
                    <a:pt x="6071" y="7216"/>
                  </a:lnTo>
                  <a:lnTo>
                    <a:pt x="6055" y="7054"/>
                  </a:lnTo>
                  <a:lnTo>
                    <a:pt x="6031" y="6884"/>
                  </a:lnTo>
                  <a:lnTo>
                    <a:pt x="5990" y="6721"/>
                  </a:lnTo>
                  <a:lnTo>
                    <a:pt x="5950" y="6559"/>
                  </a:lnTo>
                  <a:lnTo>
                    <a:pt x="5893" y="6405"/>
                  </a:lnTo>
                  <a:lnTo>
                    <a:pt x="5836" y="6242"/>
                  </a:lnTo>
                  <a:lnTo>
                    <a:pt x="5771" y="6088"/>
                  </a:lnTo>
                  <a:lnTo>
                    <a:pt x="5698" y="5942"/>
                  </a:lnTo>
                  <a:lnTo>
                    <a:pt x="5625" y="5788"/>
                  </a:lnTo>
                  <a:lnTo>
                    <a:pt x="5544" y="5642"/>
                  </a:lnTo>
                  <a:lnTo>
                    <a:pt x="5454" y="5496"/>
                  </a:lnTo>
                  <a:lnTo>
                    <a:pt x="5365" y="5358"/>
                  </a:lnTo>
                  <a:lnTo>
                    <a:pt x="5268" y="5220"/>
                  </a:lnTo>
                  <a:lnTo>
                    <a:pt x="5170" y="5082"/>
                  </a:lnTo>
                  <a:lnTo>
                    <a:pt x="5065" y="4952"/>
                  </a:lnTo>
                  <a:lnTo>
                    <a:pt x="4959" y="4822"/>
                  </a:lnTo>
                  <a:lnTo>
                    <a:pt x="4740" y="4578"/>
                  </a:lnTo>
                  <a:lnTo>
                    <a:pt x="4505" y="4335"/>
                  </a:lnTo>
                  <a:lnTo>
                    <a:pt x="4253" y="4116"/>
                  </a:lnTo>
                  <a:lnTo>
                    <a:pt x="4002" y="3897"/>
                  </a:lnTo>
                  <a:lnTo>
                    <a:pt x="3750" y="3694"/>
                  </a:lnTo>
                  <a:lnTo>
                    <a:pt x="3482" y="3499"/>
                  </a:lnTo>
                  <a:lnTo>
                    <a:pt x="3222" y="3304"/>
                  </a:lnTo>
                  <a:lnTo>
                    <a:pt x="2955" y="3118"/>
                  </a:lnTo>
                  <a:lnTo>
                    <a:pt x="2427" y="2752"/>
                  </a:lnTo>
                  <a:lnTo>
                    <a:pt x="1899" y="2387"/>
                  </a:lnTo>
                  <a:lnTo>
                    <a:pt x="1640" y="2200"/>
                  </a:lnTo>
                  <a:lnTo>
                    <a:pt x="1380" y="2014"/>
                  </a:lnTo>
                  <a:lnTo>
                    <a:pt x="1136" y="1819"/>
                  </a:lnTo>
                  <a:lnTo>
                    <a:pt x="901" y="1608"/>
                  </a:lnTo>
                  <a:lnTo>
                    <a:pt x="796" y="1502"/>
                  </a:lnTo>
                  <a:lnTo>
                    <a:pt x="682" y="1389"/>
                  </a:lnTo>
                  <a:lnTo>
                    <a:pt x="585" y="1275"/>
                  </a:lnTo>
                  <a:lnTo>
                    <a:pt x="487" y="1153"/>
                  </a:lnTo>
                  <a:lnTo>
                    <a:pt x="398" y="1032"/>
                  </a:lnTo>
                  <a:lnTo>
                    <a:pt x="309" y="902"/>
                  </a:lnTo>
                  <a:lnTo>
                    <a:pt x="236" y="764"/>
                  </a:lnTo>
                  <a:lnTo>
                    <a:pt x="171" y="626"/>
                  </a:lnTo>
                  <a:lnTo>
                    <a:pt x="122" y="472"/>
                  </a:lnTo>
                  <a:lnTo>
                    <a:pt x="81" y="325"/>
                  </a:lnTo>
                  <a:lnTo>
                    <a:pt x="49" y="163"/>
                  </a:lnTo>
                  <a:lnTo>
                    <a:pt x="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9"/>
            <p:cNvSpPr/>
            <p:nvPr/>
          </p:nvSpPr>
          <p:spPr>
            <a:xfrm>
              <a:off x="676369" y="1323263"/>
              <a:ext cx="296835" cy="320156"/>
            </a:xfrm>
            <a:custGeom>
              <a:avLst/>
              <a:gdLst/>
              <a:ahLst/>
              <a:cxnLst/>
              <a:rect l="l" t="t" r="r" b="b"/>
              <a:pathLst>
                <a:path w="6186" h="6672" extrusionOk="0">
                  <a:moveTo>
                    <a:pt x="58" y="0"/>
                  </a:moveTo>
                  <a:lnTo>
                    <a:pt x="25" y="146"/>
                  </a:lnTo>
                  <a:lnTo>
                    <a:pt x="1" y="292"/>
                  </a:lnTo>
                  <a:lnTo>
                    <a:pt x="1" y="447"/>
                  </a:lnTo>
                  <a:lnTo>
                    <a:pt x="9" y="601"/>
                  </a:lnTo>
                  <a:lnTo>
                    <a:pt x="25" y="755"/>
                  </a:lnTo>
                  <a:lnTo>
                    <a:pt x="58" y="909"/>
                  </a:lnTo>
                  <a:lnTo>
                    <a:pt x="106" y="1055"/>
                  </a:lnTo>
                  <a:lnTo>
                    <a:pt x="155" y="1201"/>
                  </a:lnTo>
                  <a:lnTo>
                    <a:pt x="220" y="1348"/>
                  </a:lnTo>
                  <a:lnTo>
                    <a:pt x="293" y="1485"/>
                  </a:lnTo>
                  <a:lnTo>
                    <a:pt x="374" y="1623"/>
                  </a:lnTo>
                  <a:lnTo>
                    <a:pt x="455" y="1753"/>
                  </a:lnTo>
                  <a:lnTo>
                    <a:pt x="553" y="1883"/>
                  </a:lnTo>
                  <a:lnTo>
                    <a:pt x="650" y="1997"/>
                  </a:lnTo>
                  <a:lnTo>
                    <a:pt x="756" y="2119"/>
                  </a:lnTo>
                  <a:lnTo>
                    <a:pt x="861" y="2232"/>
                  </a:lnTo>
                  <a:lnTo>
                    <a:pt x="975" y="2338"/>
                  </a:lnTo>
                  <a:lnTo>
                    <a:pt x="1088" y="2443"/>
                  </a:lnTo>
                  <a:lnTo>
                    <a:pt x="1324" y="2638"/>
                  </a:lnTo>
                  <a:lnTo>
                    <a:pt x="1567" y="2817"/>
                  </a:lnTo>
                  <a:lnTo>
                    <a:pt x="1811" y="2995"/>
                  </a:lnTo>
                  <a:lnTo>
                    <a:pt x="2298" y="3336"/>
                  </a:lnTo>
                  <a:lnTo>
                    <a:pt x="2793" y="3661"/>
                  </a:lnTo>
                  <a:lnTo>
                    <a:pt x="3288" y="3985"/>
                  </a:lnTo>
                  <a:lnTo>
                    <a:pt x="3791" y="4310"/>
                  </a:lnTo>
                  <a:lnTo>
                    <a:pt x="4294" y="4618"/>
                  </a:lnTo>
                  <a:lnTo>
                    <a:pt x="4538" y="4781"/>
                  </a:lnTo>
                  <a:lnTo>
                    <a:pt x="4781" y="4935"/>
                  </a:lnTo>
                  <a:lnTo>
                    <a:pt x="5017" y="5097"/>
                  </a:lnTo>
                  <a:lnTo>
                    <a:pt x="5244" y="5276"/>
                  </a:lnTo>
                  <a:lnTo>
                    <a:pt x="5350" y="5365"/>
                  </a:lnTo>
                  <a:lnTo>
                    <a:pt x="5463" y="5463"/>
                  </a:lnTo>
                  <a:lnTo>
                    <a:pt x="5561" y="5560"/>
                  </a:lnTo>
                  <a:lnTo>
                    <a:pt x="5658" y="5665"/>
                  </a:lnTo>
                  <a:lnTo>
                    <a:pt x="5747" y="5771"/>
                  </a:lnTo>
                  <a:lnTo>
                    <a:pt x="5837" y="5885"/>
                  </a:lnTo>
                  <a:lnTo>
                    <a:pt x="5918" y="5998"/>
                  </a:lnTo>
                  <a:lnTo>
                    <a:pt x="5983" y="6120"/>
                  </a:lnTo>
                  <a:lnTo>
                    <a:pt x="6048" y="6250"/>
                  </a:lnTo>
                  <a:lnTo>
                    <a:pt x="6104" y="6388"/>
                  </a:lnTo>
                  <a:lnTo>
                    <a:pt x="6145" y="6526"/>
                  </a:lnTo>
                  <a:lnTo>
                    <a:pt x="6177" y="6672"/>
                  </a:lnTo>
                  <a:lnTo>
                    <a:pt x="6186" y="6526"/>
                  </a:lnTo>
                  <a:lnTo>
                    <a:pt x="6177" y="6372"/>
                  </a:lnTo>
                  <a:lnTo>
                    <a:pt x="6161" y="6217"/>
                  </a:lnTo>
                  <a:lnTo>
                    <a:pt x="6129" y="6071"/>
                  </a:lnTo>
                  <a:lnTo>
                    <a:pt x="6080" y="5917"/>
                  </a:lnTo>
                  <a:lnTo>
                    <a:pt x="6023" y="5779"/>
                  </a:lnTo>
                  <a:lnTo>
                    <a:pt x="5950" y="5633"/>
                  </a:lnTo>
                  <a:lnTo>
                    <a:pt x="5869" y="5503"/>
                  </a:lnTo>
                  <a:lnTo>
                    <a:pt x="5780" y="5373"/>
                  </a:lnTo>
                  <a:lnTo>
                    <a:pt x="5690" y="5252"/>
                  </a:lnTo>
                  <a:lnTo>
                    <a:pt x="5593" y="5130"/>
                  </a:lnTo>
                  <a:lnTo>
                    <a:pt x="5488" y="5016"/>
                  </a:lnTo>
                  <a:lnTo>
                    <a:pt x="5382" y="4903"/>
                  </a:lnTo>
                  <a:lnTo>
                    <a:pt x="5268" y="4797"/>
                  </a:lnTo>
                  <a:lnTo>
                    <a:pt x="5041" y="4594"/>
                  </a:lnTo>
                  <a:lnTo>
                    <a:pt x="4798" y="4407"/>
                  </a:lnTo>
                  <a:lnTo>
                    <a:pt x="4554" y="4221"/>
                  </a:lnTo>
                  <a:lnTo>
                    <a:pt x="4075" y="3880"/>
                  </a:lnTo>
                  <a:lnTo>
                    <a:pt x="3588" y="3547"/>
                  </a:lnTo>
                  <a:lnTo>
                    <a:pt x="3093" y="3214"/>
                  </a:lnTo>
                  <a:lnTo>
                    <a:pt x="2598" y="2890"/>
                  </a:lnTo>
                  <a:lnTo>
                    <a:pt x="2095" y="2565"/>
                  </a:lnTo>
                  <a:lnTo>
                    <a:pt x="1851" y="2411"/>
                  </a:lnTo>
                  <a:lnTo>
                    <a:pt x="1608" y="2248"/>
                  </a:lnTo>
                  <a:lnTo>
                    <a:pt x="1373" y="2086"/>
                  </a:lnTo>
                  <a:lnTo>
                    <a:pt x="1145" y="1916"/>
                  </a:lnTo>
                  <a:lnTo>
                    <a:pt x="934" y="1729"/>
                  </a:lnTo>
                  <a:lnTo>
                    <a:pt x="829" y="1632"/>
                  </a:lnTo>
                  <a:lnTo>
                    <a:pt x="731" y="1534"/>
                  </a:lnTo>
                  <a:lnTo>
                    <a:pt x="642" y="1429"/>
                  </a:lnTo>
                  <a:lnTo>
                    <a:pt x="553" y="1315"/>
                  </a:lnTo>
                  <a:lnTo>
                    <a:pt x="472" y="1201"/>
                  </a:lnTo>
                  <a:lnTo>
                    <a:pt x="390" y="1088"/>
                  </a:lnTo>
                  <a:lnTo>
                    <a:pt x="326" y="966"/>
                  </a:lnTo>
                  <a:lnTo>
                    <a:pt x="261" y="836"/>
                  </a:lnTo>
                  <a:lnTo>
                    <a:pt x="204" y="706"/>
                  </a:lnTo>
                  <a:lnTo>
                    <a:pt x="155" y="568"/>
                  </a:lnTo>
                  <a:lnTo>
                    <a:pt x="114" y="430"/>
                  </a:lnTo>
                  <a:lnTo>
                    <a:pt x="82" y="292"/>
                  </a:lnTo>
                  <a:lnTo>
                    <a:pt x="66" y="146"/>
                  </a:lnTo>
                  <a:lnTo>
                    <a:pt x="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9"/>
            <p:cNvSpPr/>
            <p:nvPr/>
          </p:nvSpPr>
          <p:spPr>
            <a:xfrm>
              <a:off x="691965" y="1266401"/>
              <a:ext cx="285511" cy="326010"/>
            </a:xfrm>
            <a:custGeom>
              <a:avLst/>
              <a:gdLst/>
              <a:ahLst/>
              <a:cxnLst/>
              <a:rect l="l" t="t" r="r" b="b"/>
              <a:pathLst>
                <a:path w="5950" h="6794" extrusionOk="0">
                  <a:moveTo>
                    <a:pt x="220" y="0"/>
                  </a:moveTo>
                  <a:lnTo>
                    <a:pt x="139" y="130"/>
                  </a:lnTo>
                  <a:lnTo>
                    <a:pt x="82" y="268"/>
                  </a:lnTo>
                  <a:lnTo>
                    <a:pt x="33" y="422"/>
                  </a:lnTo>
                  <a:lnTo>
                    <a:pt x="9" y="568"/>
                  </a:lnTo>
                  <a:lnTo>
                    <a:pt x="1" y="731"/>
                  </a:lnTo>
                  <a:lnTo>
                    <a:pt x="1" y="885"/>
                  </a:lnTo>
                  <a:lnTo>
                    <a:pt x="25" y="1039"/>
                  </a:lnTo>
                  <a:lnTo>
                    <a:pt x="49" y="1201"/>
                  </a:lnTo>
                  <a:lnTo>
                    <a:pt x="98" y="1348"/>
                  </a:lnTo>
                  <a:lnTo>
                    <a:pt x="155" y="1502"/>
                  </a:lnTo>
                  <a:lnTo>
                    <a:pt x="220" y="1648"/>
                  </a:lnTo>
                  <a:lnTo>
                    <a:pt x="301" y="1786"/>
                  </a:lnTo>
                  <a:lnTo>
                    <a:pt x="382" y="1924"/>
                  </a:lnTo>
                  <a:lnTo>
                    <a:pt x="479" y="2046"/>
                  </a:lnTo>
                  <a:lnTo>
                    <a:pt x="585" y="2167"/>
                  </a:lnTo>
                  <a:lnTo>
                    <a:pt x="690" y="2289"/>
                  </a:lnTo>
                  <a:lnTo>
                    <a:pt x="804" y="2395"/>
                  </a:lnTo>
                  <a:lnTo>
                    <a:pt x="918" y="2500"/>
                  </a:lnTo>
                  <a:lnTo>
                    <a:pt x="1039" y="2606"/>
                  </a:lnTo>
                  <a:lnTo>
                    <a:pt x="1161" y="2695"/>
                  </a:lnTo>
                  <a:lnTo>
                    <a:pt x="1413" y="2882"/>
                  </a:lnTo>
                  <a:lnTo>
                    <a:pt x="1664" y="3044"/>
                  </a:lnTo>
                  <a:lnTo>
                    <a:pt x="1916" y="3206"/>
                  </a:lnTo>
                  <a:lnTo>
                    <a:pt x="2176" y="3360"/>
                  </a:lnTo>
                  <a:lnTo>
                    <a:pt x="2687" y="3661"/>
                  </a:lnTo>
                  <a:lnTo>
                    <a:pt x="3198" y="3953"/>
                  </a:lnTo>
                  <a:lnTo>
                    <a:pt x="3450" y="4107"/>
                  </a:lnTo>
                  <a:lnTo>
                    <a:pt x="3693" y="4253"/>
                  </a:lnTo>
                  <a:lnTo>
                    <a:pt x="3937" y="4416"/>
                  </a:lnTo>
                  <a:lnTo>
                    <a:pt x="4172" y="4578"/>
                  </a:lnTo>
                  <a:lnTo>
                    <a:pt x="4400" y="4748"/>
                  </a:lnTo>
                  <a:lnTo>
                    <a:pt x="4619" y="4935"/>
                  </a:lnTo>
                  <a:lnTo>
                    <a:pt x="4830" y="5122"/>
                  </a:lnTo>
                  <a:lnTo>
                    <a:pt x="5033" y="5325"/>
                  </a:lnTo>
                  <a:lnTo>
                    <a:pt x="5227" y="5536"/>
                  </a:lnTo>
                  <a:lnTo>
                    <a:pt x="5406" y="5763"/>
                  </a:lnTo>
                  <a:lnTo>
                    <a:pt x="5487" y="5885"/>
                  </a:lnTo>
                  <a:lnTo>
                    <a:pt x="5568" y="5998"/>
                  </a:lnTo>
                  <a:lnTo>
                    <a:pt x="5641" y="6128"/>
                  </a:lnTo>
                  <a:lnTo>
                    <a:pt x="5714" y="6250"/>
                  </a:lnTo>
                  <a:lnTo>
                    <a:pt x="5779" y="6380"/>
                  </a:lnTo>
                  <a:lnTo>
                    <a:pt x="5844" y="6518"/>
                  </a:lnTo>
                  <a:lnTo>
                    <a:pt x="5901" y="6656"/>
                  </a:lnTo>
                  <a:lnTo>
                    <a:pt x="5950" y="6794"/>
                  </a:lnTo>
                  <a:lnTo>
                    <a:pt x="5942" y="6639"/>
                  </a:lnTo>
                  <a:lnTo>
                    <a:pt x="5917" y="6493"/>
                  </a:lnTo>
                  <a:lnTo>
                    <a:pt x="5893" y="6347"/>
                  </a:lnTo>
                  <a:lnTo>
                    <a:pt x="5852" y="6193"/>
                  </a:lnTo>
                  <a:lnTo>
                    <a:pt x="5812" y="6047"/>
                  </a:lnTo>
                  <a:lnTo>
                    <a:pt x="5755" y="5909"/>
                  </a:lnTo>
                  <a:lnTo>
                    <a:pt x="5698" y="5763"/>
                  </a:lnTo>
                  <a:lnTo>
                    <a:pt x="5633" y="5625"/>
                  </a:lnTo>
                  <a:lnTo>
                    <a:pt x="5560" y="5487"/>
                  </a:lnTo>
                  <a:lnTo>
                    <a:pt x="5479" y="5357"/>
                  </a:lnTo>
                  <a:lnTo>
                    <a:pt x="5398" y="5227"/>
                  </a:lnTo>
                  <a:lnTo>
                    <a:pt x="5309" y="5097"/>
                  </a:lnTo>
                  <a:lnTo>
                    <a:pt x="5219" y="4976"/>
                  </a:lnTo>
                  <a:lnTo>
                    <a:pt x="5122" y="4854"/>
                  </a:lnTo>
                  <a:lnTo>
                    <a:pt x="5016" y="4740"/>
                  </a:lnTo>
                  <a:lnTo>
                    <a:pt x="4911" y="4627"/>
                  </a:lnTo>
                  <a:lnTo>
                    <a:pt x="4692" y="4407"/>
                  </a:lnTo>
                  <a:lnTo>
                    <a:pt x="4465" y="4204"/>
                  </a:lnTo>
                  <a:lnTo>
                    <a:pt x="4229" y="4010"/>
                  </a:lnTo>
                  <a:lnTo>
                    <a:pt x="3978" y="3831"/>
                  </a:lnTo>
                  <a:lnTo>
                    <a:pt x="3726" y="3661"/>
                  </a:lnTo>
                  <a:lnTo>
                    <a:pt x="3474" y="3498"/>
                  </a:lnTo>
                  <a:lnTo>
                    <a:pt x="3215" y="3336"/>
                  </a:lnTo>
                  <a:lnTo>
                    <a:pt x="2955" y="3190"/>
                  </a:lnTo>
                  <a:lnTo>
                    <a:pt x="2444" y="2898"/>
                  </a:lnTo>
                  <a:lnTo>
                    <a:pt x="1932" y="2606"/>
                  </a:lnTo>
                  <a:lnTo>
                    <a:pt x="1681" y="2459"/>
                  </a:lnTo>
                  <a:lnTo>
                    <a:pt x="1437" y="2305"/>
                  </a:lnTo>
                  <a:lnTo>
                    <a:pt x="1202" y="2143"/>
                  </a:lnTo>
                  <a:lnTo>
                    <a:pt x="983" y="1972"/>
                  </a:lnTo>
                  <a:lnTo>
                    <a:pt x="877" y="1883"/>
                  </a:lnTo>
                  <a:lnTo>
                    <a:pt x="780" y="1786"/>
                  </a:lnTo>
                  <a:lnTo>
                    <a:pt x="682" y="1688"/>
                  </a:lnTo>
                  <a:lnTo>
                    <a:pt x="593" y="1583"/>
                  </a:lnTo>
                  <a:lnTo>
                    <a:pt x="504" y="1477"/>
                  </a:lnTo>
                  <a:lnTo>
                    <a:pt x="431" y="1364"/>
                  </a:lnTo>
                  <a:lnTo>
                    <a:pt x="366" y="1242"/>
                  </a:lnTo>
                  <a:lnTo>
                    <a:pt x="301" y="1112"/>
                  </a:lnTo>
                  <a:lnTo>
                    <a:pt x="252" y="982"/>
                  </a:lnTo>
                  <a:lnTo>
                    <a:pt x="212" y="852"/>
                  </a:lnTo>
                  <a:lnTo>
                    <a:pt x="179" y="714"/>
                  </a:lnTo>
                  <a:lnTo>
                    <a:pt x="163" y="576"/>
                  </a:lnTo>
                  <a:lnTo>
                    <a:pt x="155" y="430"/>
                  </a:lnTo>
                  <a:lnTo>
                    <a:pt x="163" y="284"/>
                  </a:lnTo>
                  <a:lnTo>
                    <a:pt x="179" y="146"/>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9"/>
            <p:cNvSpPr/>
            <p:nvPr/>
          </p:nvSpPr>
          <p:spPr>
            <a:xfrm>
              <a:off x="718069" y="1205220"/>
              <a:ext cx="265261" cy="314734"/>
            </a:xfrm>
            <a:custGeom>
              <a:avLst/>
              <a:gdLst/>
              <a:ahLst/>
              <a:cxnLst/>
              <a:rect l="l" t="t" r="r" b="b"/>
              <a:pathLst>
                <a:path w="5528" h="6559" extrusionOk="0">
                  <a:moveTo>
                    <a:pt x="81" y="1"/>
                  </a:moveTo>
                  <a:lnTo>
                    <a:pt x="41" y="139"/>
                  </a:lnTo>
                  <a:lnTo>
                    <a:pt x="17" y="277"/>
                  </a:lnTo>
                  <a:lnTo>
                    <a:pt x="0" y="423"/>
                  </a:lnTo>
                  <a:lnTo>
                    <a:pt x="0" y="569"/>
                  </a:lnTo>
                  <a:lnTo>
                    <a:pt x="17" y="715"/>
                  </a:lnTo>
                  <a:lnTo>
                    <a:pt x="33" y="861"/>
                  </a:lnTo>
                  <a:lnTo>
                    <a:pt x="65" y="999"/>
                  </a:lnTo>
                  <a:lnTo>
                    <a:pt x="106" y="1145"/>
                  </a:lnTo>
                  <a:lnTo>
                    <a:pt x="155" y="1283"/>
                  </a:lnTo>
                  <a:lnTo>
                    <a:pt x="219" y="1421"/>
                  </a:lnTo>
                  <a:lnTo>
                    <a:pt x="284" y="1551"/>
                  </a:lnTo>
                  <a:lnTo>
                    <a:pt x="357" y="1681"/>
                  </a:lnTo>
                  <a:lnTo>
                    <a:pt x="439" y="1803"/>
                  </a:lnTo>
                  <a:lnTo>
                    <a:pt x="528" y="1924"/>
                  </a:lnTo>
                  <a:lnTo>
                    <a:pt x="617" y="2038"/>
                  </a:lnTo>
                  <a:lnTo>
                    <a:pt x="715" y="2152"/>
                  </a:lnTo>
                  <a:lnTo>
                    <a:pt x="820" y="2257"/>
                  </a:lnTo>
                  <a:lnTo>
                    <a:pt x="926" y="2363"/>
                  </a:lnTo>
                  <a:lnTo>
                    <a:pt x="1145" y="2558"/>
                  </a:lnTo>
                  <a:lnTo>
                    <a:pt x="1372" y="2728"/>
                  </a:lnTo>
                  <a:lnTo>
                    <a:pt x="1607" y="2898"/>
                  </a:lnTo>
                  <a:lnTo>
                    <a:pt x="1851" y="3053"/>
                  </a:lnTo>
                  <a:lnTo>
                    <a:pt x="2086" y="3207"/>
                  </a:lnTo>
                  <a:lnTo>
                    <a:pt x="2557" y="3491"/>
                  </a:lnTo>
                  <a:lnTo>
                    <a:pt x="3020" y="3791"/>
                  </a:lnTo>
                  <a:lnTo>
                    <a:pt x="3247" y="3945"/>
                  </a:lnTo>
                  <a:lnTo>
                    <a:pt x="3466" y="4100"/>
                  </a:lnTo>
                  <a:lnTo>
                    <a:pt x="3685" y="4262"/>
                  </a:lnTo>
                  <a:lnTo>
                    <a:pt x="3896" y="4424"/>
                  </a:lnTo>
                  <a:lnTo>
                    <a:pt x="4107" y="4603"/>
                  </a:lnTo>
                  <a:lnTo>
                    <a:pt x="4302" y="4781"/>
                  </a:lnTo>
                  <a:lnTo>
                    <a:pt x="4497" y="4968"/>
                  </a:lnTo>
                  <a:lnTo>
                    <a:pt x="4683" y="5163"/>
                  </a:lnTo>
                  <a:lnTo>
                    <a:pt x="4854" y="5374"/>
                  </a:lnTo>
                  <a:lnTo>
                    <a:pt x="5016" y="5585"/>
                  </a:lnTo>
                  <a:lnTo>
                    <a:pt x="5162" y="5812"/>
                  </a:lnTo>
                  <a:lnTo>
                    <a:pt x="5300" y="6056"/>
                  </a:lnTo>
                  <a:lnTo>
                    <a:pt x="5365" y="6178"/>
                  </a:lnTo>
                  <a:lnTo>
                    <a:pt x="5422" y="6299"/>
                  </a:lnTo>
                  <a:lnTo>
                    <a:pt x="5479" y="6429"/>
                  </a:lnTo>
                  <a:lnTo>
                    <a:pt x="5528" y="6559"/>
                  </a:lnTo>
                  <a:lnTo>
                    <a:pt x="5519" y="6421"/>
                  </a:lnTo>
                  <a:lnTo>
                    <a:pt x="5495" y="6283"/>
                  </a:lnTo>
                  <a:lnTo>
                    <a:pt x="5471" y="6137"/>
                  </a:lnTo>
                  <a:lnTo>
                    <a:pt x="5438" y="5999"/>
                  </a:lnTo>
                  <a:lnTo>
                    <a:pt x="5406" y="5861"/>
                  </a:lnTo>
                  <a:lnTo>
                    <a:pt x="5357" y="5723"/>
                  </a:lnTo>
                  <a:lnTo>
                    <a:pt x="5308" y="5585"/>
                  </a:lnTo>
                  <a:lnTo>
                    <a:pt x="5252" y="5455"/>
                  </a:lnTo>
                  <a:lnTo>
                    <a:pt x="5187" y="5325"/>
                  </a:lnTo>
                  <a:lnTo>
                    <a:pt x="5114" y="5195"/>
                  </a:lnTo>
                  <a:lnTo>
                    <a:pt x="5041" y="5074"/>
                  </a:lnTo>
                  <a:lnTo>
                    <a:pt x="4968" y="4952"/>
                  </a:lnTo>
                  <a:lnTo>
                    <a:pt x="4886" y="4830"/>
                  </a:lnTo>
                  <a:lnTo>
                    <a:pt x="4797" y="4708"/>
                  </a:lnTo>
                  <a:lnTo>
                    <a:pt x="4610" y="4489"/>
                  </a:lnTo>
                  <a:lnTo>
                    <a:pt x="4416" y="4270"/>
                  </a:lnTo>
                  <a:lnTo>
                    <a:pt x="4213" y="4067"/>
                  </a:lnTo>
                  <a:lnTo>
                    <a:pt x="4002" y="3872"/>
                  </a:lnTo>
                  <a:lnTo>
                    <a:pt x="3783" y="3686"/>
                  </a:lnTo>
                  <a:lnTo>
                    <a:pt x="3555" y="3515"/>
                  </a:lnTo>
                  <a:lnTo>
                    <a:pt x="3320" y="3345"/>
                  </a:lnTo>
                  <a:lnTo>
                    <a:pt x="3085" y="3183"/>
                  </a:lnTo>
                  <a:lnTo>
                    <a:pt x="2849" y="3036"/>
                  </a:lnTo>
                  <a:lnTo>
                    <a:pt x="2606" y="2882"/>
                  </a:lnTo>
                  <a:lnTo>
                    <a:pt x="2362" y="2744"/>
                  </a:lnTo>
                  <a:lnTo>
                    <a:pt x="1891" y="2468"/>
                  </a:lnTo>
                  <a:lnTo>
                    <a:pt x="1656" y="2322"/>
                  </a:lnTo>
                  <a:lnTo>
                    <a:pt x="1437" y="2176"/>
                  </a:lnTo>
                  <a:lnTo>
                    <a:pt x="1218" y="2014"/>
                  </a:lnTo>
                  <a:lnTo>
                    <a:pt x="1015" y="1851"/>
                  </a:lnTo>
                  <a:lnTo>
                    <a:pt x="917" y="1762"/>
                  </a:lnTo>
                  <a:lnTo>
                    <a:pt x="820" y="1673"/>
                  </a:lnTo>
                  <a:lnTo>
                    <a:pt x="731" y="1575"/>
                  </a:lnTo>
                  <a:lnTo>
                    <a:pt x="650" y="1478"/>
                  </a:lnTo>
                  <a:lnTo>
                    <a:pt x="568" y="1373"/>
                  </a:lnTo>
                  <a:lnTo>
                    <a:pt x="487" y="1267"/>
                  </a:lnTo>
                  <a:lnTo>
                    <a:pt x="414" y="1153"/>
                  </a:lnTo>
                  <a:lnTo>
                    <a:pt x="349" y="1040"/>
                  </a:lnTo>
                  <a:lnTo>
                    <a:pt x="293" y="918"/>
                  </a:lnTo>
                  <a:lnTo>
                    <a:pt x="236" y="796"/>
                  </a:lnTo>
                  <a:lnTo>
                    <a:pt x="187" y="675"/>
                  </a:lnTo>
                  <a:lnTo>
                    <a:pt x="155" y="545"/>
                  </a:lnTo>
                  <a:lnTo>
                    <a:pt x="122" y="415"/>
                  </a:lnTo>
                  <a:lnTo>
                    <a:pt x="98" y="277"/>
                  </a:lnTo>
                  <a:lnTo>
                    <a:pt x="90" y="139"/>
                  </a:lnTo>
                  <a:lnTo>
                    <a:pt x="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9"/>
            <p:cNvSpPr/>
            <p:nvPr/>
          </p:nvSpPr>
          <p:spPr>
            <a:xfrm>
              <a:off x="733616" y="1144087"/>
              <a:ext cx="264925" cy="330713"/>
            </a:xfrm>
            <a:custGeom>
              <a:avLst/>
              <a:gdLst/>
              <a:ahLst/>
              <a:cxnLst/>
              <a:rect l="l" t="t" r="r" b="b"/>
              <a:pathLst>
                <a:path w="5521" h="6892" extrusionOk="0">
                  <a:moveTo>
                    <a:pt x="163" y="1"/>
                  </a:moveTo>
                  <a:lnTo>
                    <a:pt x="106" y="130"/>
                  </a:lnTo>
                  <a:lnTo>
                    <a:pt x="58" y="277"/>
                  </a:lnTo>
                  <a:lnTo>
                    <a:pt x="25" y="423"/>
                  </a:lnTo>
                  <a:lnTo>
                    <a:pt x="9" y="569"/>
                  </a:lnTo>
                  <a:lnTo>
                    <a:pt x="1" y="723"/>
                  </a:lnTo>
                  <a:lnTo>
                    <a:pt x="1" y="877"/>
                  </a:lnTo>
                  <a:lnTo>
                    <a:pt x="25" y="1031"/>
                  </a:lnTo>
                  <a:lnTo>
                    <a:pt x="50" y="1186"/>
                  </a:lnTo>
                  <a:lnTo>
                    <a:pt x="90" y="1332"/>
                  </a:lnTo>
                  <a:lnTo>
                    <a:pt x="139" y="1478"/>
                  </a:lnTo>
                  <a:lnTo>
                    <a:pt x="196" y="1624"/>
                  </a:lnTo>
                  <a:lnTo>
                    <a:pt x="261" y="1770"/>
                  </a:lnTo>
                  <a:lnTo>
                    <a:pt x="334" y="1908"/>
                  </a:lnTo>
                  <a:lnTo>
                    <a:pt x="415" y="2038"/>
                  </a:lnTo>
                  <a:lnTo>
                    <a:pt x="504" y="2168"/>
                  </a:lnTo>
                  <a:lnTo>
                    <a:pt x="602" y="2289"/>
                  </a:lnTo>
                  <a:lnTo>
                    <a:pt x="699" y="2403"/>
                  </a:lnTo>
                  <a:lnTo>
                    <a:pt x="813" y="2517"/>
                  </a:lnTo>
                  <a:lnTo>
                    <a:pt x="918" y="2622"/>
                  </a:lnTo>
                  <a:lnTo>
                    <a:pt x="1032" y="2728"/>
                  </a:lnTo>
                  <a:lnTo>
                    <a:pt x="1154" y="2825"/>
                  </a:lnTo>
                  <a:lnTo>
                    <a:pt x="1275" y="2923"/>
                  </a:lnTo>
                  <a:lnTo>
                    <a:pt x="1519" y="3093"/>
                  </a:lnTo>
                  <a:lnTo>
                    <a:pt x="1770" y="3255"/>
                  </a:lnTo>
                  <a:lnTo>
                    <a:pt x="2030" y="3410"/>
                  </a:lnTo>
                  <a:lnTo>
                    <a:pt x="2290" y="3556"/>
                  </a:lnTo>
                  <a:lnTo>
                    <a:pt x="2541" y="3694"/>
                  </a:lnTo>
                  <a:lnTo>
                    <a:pt x="3053" y="3970"/>
                  </a:lnTo>
                  <a:lnTo>
                    <a:pt x="3296" y="4108"/>
                  </a:lnTo>
                  <a:lnTo>
                    <a:pt x="3540" y="4254"/>
                  </a:lnTo>
                  <a:lnTo>
                    <a:pt x="3767" y="4408"/>
                  </a:lnTo>
                  <a:lnTo>
                    <a:pt x="3994" y="4570"/>
                  </a:lnTo>
                  <a:lnTo>
                    <a:pt x="4197" y="4749"/>
                  </a:lnTo>
                  <a:lnTo>
                    <a:pt x="4303" y="4838"/>
                  </a:lnTo>
                  <a:lnTo>
                    <a:pt x="4400" y="4935"/>
                  </a:lnTo>
                  <a:lnTo>
                    <a:pt x="4587" y="5138"/>
                  </a:lnTo>
                  <a:lnTo>
                    <a:pt x="4757" y="5357"/>
                  </a:lnTo>
                  <a:lnTo>
                    <a:pt x="4920" y="5585"/>
                  </a:lnTo>
                  <a:lnTo>
                    <a:pt x="5066" y="5828"/>
                  </a:lnTo>
                  <a:lnTo>
                    <a:pt x="5204" y="6080"/>
                  </a:lnTo>
                  <a:lnTo>
                    <a:pt x="5325" y="6340"/>
                  </a:lnTo>
                  <a:lnTo>
                    <a:pt x="5431" y="6607"/>
                  </a:lnTo>
                  <a:lnTo>
                    <a:pt x="5520" y="6891"/>
                  </a:lnTo>
                  <a:lnTo>
                    <a:pt x="5512" y="6737"/>
                  </a:lnTo>
                  <a:lnTo>
                    <a:pt x="5504" y="6591"/>
                  </a:lnTo>
                  <a:lnTo>
                    <a:pt x="5488" y="6445"/>
                  </a:lnTo>
                  <a:lnTo>
                    <a:pt x="5463" y="6299"/>
                  </a:lnTo>
                  <a:lnTo>
                    <a:pt x="5439" y="6153"/>
                  </a:lnTo>
                  <a:lnTo>
                    <a:pt x="5398" y="6007"/>
                  </a:lnTo>
                  <a:lnTo>
                    <a:pt x="5358" y="5861"/>
                  </a:lnTo>
                  <a:lnTo>
                    <a:pt x="5309" y="5723"/>
                  </a:lnTo>
                  <a:lnTo>
                    <a:pt x="5252" y="5577"/>
                  </a:lnTo>
                  <a:lnTo>
                    <a:pt x="5195" y="5439"/>
                  </a:lnTo>
                  <a:lnTo>
                    <a:pt x="5131" y="5301"/>
                  </a:lnTo>
                  <a:lnTo>
                    <a:pt x="5058" y="5171"/>
                  </a:lnTo>
                  <a:lnTo>
                    <a:pt x="4984" y="5033"/>
                  </a:lnTo>
                  <a:lnTo>
                    <a:pt x="4895" y="4903"/>
                  </a:lnTo>
                  <a:lnTo>
                    <a:pt x="4814" y="4781"/>
                  </a:lnTo>
                  <a:lnTo>
                    <a:pt x="4717" y="4659"/>
                  </a:lnTo>
                  <a:lnTo>
                    <a:pt x="4619" y="4538"/>
                  </a:lnTo>
                  <a:lnTo>
                    <a:pt x="4522" y="4424"/>
                  </a:lnTo>
                  <a:lnTo>
                    <a:pt x="4408" y="4310"/>
                  </a:lnTo>
                  <a:lnTo>
                    <a:pt x="4303" y="4205"/>
                  </a:lnTo>
                  <a:lnTo>
                    <a:pt x="4189" y="4108"/>
                  </a:lnTo>
                  <a:lnTo>
                    <a:pt x="4067" y="4010"/>
                  </a:lnTo>
                  <a:lnTo>
                    <a:pt x="3946" y="3913"/>
                  </a:lnTo>
                  <a:lnTo>
                    <a:pt x="3824" y="3823"/>
                  </a:lnTo>
                  <a:lnTo>
                    <a:pt x="3572" y="3653"/>
                  </a:lnTo>
                  <a:lnTo>
                    <a:pt x="3312" y="3499"/>
                  </a:lnTo>
                  <a:lnTo>
                    <a:pt x="3061" y="3353"/>
                  </a:lnTo>
                  <a:lnTo>
                    <a:pt x="2801" y="3215"/>
                  </a:lnTo>
                  <a:lnTo>
                    <a:pt x="2290" y="2947"/>
                  </a:lnTo>
                  <a:lnTo>
                    <a:pt x="2038" y="2809"/>
                  </a:lnTo>
                  <a:lnTo>
                    <a:pt x="1795" y="2663"/>
                  </a:lnTo>
                  <a:lnTo>
                    <a:pt x="1559" y="2517"/>
                  </a:lnTo>
                  <a:lnTo>
                    <a:pt x="1332" y="2354"/>
                  </a:lnTo>
                  <a:lnTo>
                    <a:pt x="1121" y="2184"/>
                  </a:lnTo>
                  <a:lnTo>
                    <a:pt x="1016" y="2095"/>
                  </a:lnTo>
                  <a:lnTo>
                    <a:pt x="918" y="1997"/>
                  </a:lnTo>
                  <a:lnTo>
                    <a:pt x="821" y="1900"/>
                  </a:lnTo>
                  <a:lnTo>
                    <a:pt x="731" y="1802"/>
                  </a:lnTo>
                  <a:lnTo>
                    <a:pt x="642" y="1697"/>
                  </a:lnTo>
                  <a:lnTo>
                    <a:pt x="561" y="1583"/>
                  </a:lnTo>
                  <a:lnTo>
                    <a:pt x="488" y="1470"/>
                  </a:lnTo>
                  <a:lnTo>
                    <a:pt x="423" y="1356"/>
                  </a:lnTo>
                  <a:lnTo>
                    <a:pt x="358" y="1234"/>
                  </a:lnTo>
                  <a:lnTo>
                    <a:pt x="301" y="1104"/>
                  </a:lnTo>
                  <a:lnTo>
                    <a:pt x="253" y="975"/>
                  </a:lnTo>
                  <a:lnTo>
                    <a:pt x="212" y="845"/>
                  </a:lnTo>
                  <a:lnTo>
                    <a:pt x="180" y="707"/>
                  </a:lnTo>
                  <a:lnTo>
                    <a:pt x="155" y="569"/>
                  </a:lnTo>
                  <a:lnTo>
                    <a:pt x="147" y="431"/>
                  </a:lnTo>
                  <a:lnTo>
                    <a:pt x="139" y="285"/>
                  </a:lnTo>
                  <a:lnTo>
                    <a:pt x="147" y="147"/>
                  </a:lnTo>
                  <a:lnTo>
                    <a:pt x="1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9"/>
            <p:cNvSpPr/>
            <p:nvPr/>
          </p:nvSpPr>
          <p:spPr>
            <a:xfrm>
              <a:off x="754682" y="1077483"/>
              <a:ext cx="245779" cy="287862"/>
            </a:xfrm>
            <a:custGeom>
              <a:avLst/>
              <a:gdLst/>
              <a:ahLst/>
              <a:cxnLst/>
              <a:rect l="l" t="t" r="r" b="b"/>
              <a:pathLst>
                <a:path w="5122" h="5999" extrusionOk="0">
                  <a:moveTo>
                    <a:pt x="820" y="1"/>
                  </a:moveTo>
                  <a:lnTo>
                    <a:pt x="698" y="66"/>
                  </a:lnTo>
                  <a:lnTo>
                    <a:pt x="585" y="139"/>
                  </a:lnTo>
                  <a:lnTo>
                    <a:pt x="479" y="236"/>
                  </a:lnTo>
                  <a:lnTo>
                    <a:pt x="382" y="333"/>
                  </a:lnTo>
                  <a:lnTo>
                    <a:pt x="292" y="447"/>
                  </a:lnTo>
                  <a:lnTo>
                    <a:pt x="219" y="577"/>
                  </a:lnTo>
                  <a:lnTo>
                    <a:pt x="154" y="707"/>
                  </a:lnTo>
                  <a:lnTo>
                    <a:pt x="106" y="837"/>
                  </a:lnTo>
                  <a:lnTo>
                    <a:pt x="65" y="983"/>
                  </a:lnTo>
                  <a:lnTo>
                    <a:pt x="33" y="1121"/>
                  </a:lnTo>
                  <a:lnTo>
                    <a:pt x="8" y="1267"/>
                  </a:lnTo>
                  <a:lnTo>
                    <a:pt x="0" y="1413"/>
                  </a:lnTo>
                  <a:lnTo>
                    <a:pt x="8" y="1559"/>
                  </a:lnTo>
                  <a:lnTo>
                    <a:pt x="17" y="1713"/>
                  </a:lnTo>
                  <a:lnTo>
                    <a:pt x="49" y="1859"/>
                  </a:lnTo>
                  <a:lnTo>
                    <a:pt x="81" y="2005"/>
                  </a:lnTo>
                  <a:lnTo>
                    <a:pt x="130" y="2143"/>
                  </a:lnTo>
                  <a:lnTo>
                    <a:pt x="187" y="2281"/>
                  </a:lnTo>
                  <a:lnTo>
                    <a:pt x="252" y="2419"/>
                  </a:lnTo>
                  <a:lnTo>
                    <a:pt x="325" y="2549"/>
                  </a:lnTo>
                  <a:lnTo>
                    <a:pt x="406" y="2671"/>
                  </a:lnTo>
                  <a:lnTo>
                    <a:pt x="487" y="2793"/>
                  </a:lnTo>
                  <a:lnTo>
                    <a:pt x="585" y="2906"/>
                  </a:lnTo>
                  <a:lnTo>
                    <a:pt x="674" y="3012"/>
                  </a:lnTo>
                  <a:lnTo>
                    <a:pt x="779" y="3117"/>
                  </a:lnTo>
                  <a:lnTo>
                    <a:pt x="885" y="3215"/>
                  </a:lnTo>
                  <a:lnTo>
                    <a:pt x="990" y="3312"/>
                  </a:lnTo>
                  <a:lnTo>
                    <a:pt x="1104" y="3401"/>
                  </a:lnTo>
                  <a:lnTo>
                    <a:pt x="1331" y="3572"/>
                  </a:lnTo>
                  <a:lnTo>
                    <a:pt x="1567" y="3726"/>
                  </a:lnTo>
                  <a:lnTo>
                    <a:pt x="1810" y="3872"/>
                  </a:lnTo>
                  <a:lnTo>
                    <a:pt x="2054" y="4002"/>
                  </a:lnTo>
                  <a:lnTo>
                    <a:pt x="2305" y="4116"/>
                  </a:lnTo>
                  <a:lnTo>
                    <a:pt x="2549" y="4237"/>
                  </a:lnTo>
                  <a:lnTo>
                    <a:pt x="3044" y="4457"/>
                  </a:lnTo>
                  <a:lnTo>
                    <a:pt x="3279" y="4562"/>
                  </a:lnTo>
                  <a:lnTo>
                    <a:pt x="3515" y="4684"/>
                  </a:lnTo>
                  <a:lnTo>
                    <a:pt x="3750" y="4798"/>
                  </a:lnTo>
                  <a:lnTo>
                    <a:pt x="3977" y="4927"/>
                  </a:lnTo>
                  <a:lnTo>
                    <a:pt x="4196" y="5073"/>
                  </a:lnTo>
                  <a:lnTo>
                    <a:pt x="4399" y="5228"/>
                  </a:lnTo>
                  <a:lnTo>
                    <a:pt x="4505" y="5309"/>
                  </a:lnTo>
                  <a:lnTo>
                    <a:pt x="4602" y="5390"/>
                  </a:lnTo>
                  <a:lnTo>
                    <a:pt x="4700" y="5479"/>
                  </a:lnTo>
                  <a:lnTo>
                    <a:pt x="4789" y="5577"/>
                  </a:lnTo>
                  <a:lnTo>
                    <a:pt x="4878" y="5674"/>
                  </a:lnTo>
                  <a:lnTo>
                    <a:pt x="4968" y="5780"/>
                  </a:lnTo>
                  <a:lnTo>
                    <a:pt x="5049" y="5885"/>
                  </a:lnTo>
                  <a:lnTo>
                    <a:pt x="5122" y="5999"/>
                  </a:lnTo>
                  <a:lnTo>
                    <a:pt x="5081" y="5869"/>
                  </a:lnTo>
                  <a:lnTo>
                    <a:pt x="5032" y="5739"/>
                  </a:lnTo>
                  <a:lnTo>
                    <a:pt x="4976" y="5609"/>
                  </a:lnTo>
                  <a:lnTo>
                    <a:pt x="4911" y="5487"/>
                  </a:lnTo>
                  <a:lnTo>
                    <a:pt x="4838" y="5366"/>
                  </a:lnTo>
                  <a:lnTo>
                    <a:pt x="4765" y="5252"/>
                  </a:lnTo>
                  <a:lnTo>
                    <a:pt x="4675" y="5138"/>
                  </a:lnTo>
                  <a:lnTo>
                    <a:pt x="4586" y="5033"/>
                  </a:lnTo>
                  <a:lnTo>
                    <a:pt x="4489" y="4927"/>
                  </a:lnTo>
                  <a:lnTo>
                    <a:pt x="4391" y="4830"/>
                  </a:lnTo>
                  <a:lnTo>
                    <a:pt x="4180" y="4643"/>
                  </a:lnTo>
                  <a:lnTo>
                    <a:pt x="3961" y="4473"/>
                  </a:lnTo>
                  <a:lnTo>
                    <a:pt x="3734" y="4311"/>
                  </a:lnTo>
                  <a:lnTo>
                    <a:pt x="3498" y="4164"/>
                  </a:lnTo>
                  <a:lnTo>
                    <a:pt x="3255" y="4026"/>
                  </a:lnTo>
                  <a:lnTo>
                    <a:pt x="2776" y="3767"/>
                  </a:lnTo>
                  <a:lnTo>
                    <a:pt x="2305" y="3523"/>
                  </a:lnTo>
                  <a:lnTo>
                    <a:pt x="2078" y="3393"/>
                  </a:lnTo>
                  <a:lnTo>
                    <a:pt x="1851" y="3264"/>
                  </a:lnTo>
                  <a:lnTo>
                    <a:pt x="1640" y="3126"/>
                  </a:lnTo>
                  <a:lnTo>
                    <a:pt x="1429" y="2979"/>
                  </a:lnTo>
                  <a:lnTo>
                    <a:pt x="1234" y="2825"/>
                  </a:lnTo>
                  <a:lnTo>
                    <a:pt x="1047" y="2655"/>
                  </a:lnTo>
                  <a:lnTo>
                    <a:pt x="958" y="2566"/>
                  </a:lnTo>
                  <a:lnTo>
                    <a:pt x="877" y="2476"/>
                  </a:lnTo>
                  <a:lnTo>
                    <a:pt x="796" y="2379"/>
                  </a:lnTo>
                  <a:lnTo>
                    <a:pt x="723" y="2281"/>
                  </a:lnTo>
                  <a:lnTo>
                    <a:pt x="658" y="2184"/>
                  </a:lnTo>
                  <a:lnTo>
                    <a:pt x="593" y="2079"/>
                  </a:lnTo>
                  <a:lnTo>
                    <a:pt x="536" y="1973"/>
                  </a:lnTo>
                  <a:lnTo>
                    <a:pt x="487" y="1859"/>
                  </a:lnTo>
                  <a:lnTo>
                    <a:pt x="439" y="1754"/>
                  </a:lnTo>
                  <a:lnTo>
                    <a:pt x="406" y="1632"/>
                  </a:lnTo>
                  <a:lnTo>
                    <a:pt x="374" y="1518"/>
                  </a:lnTo>
                  <a:lnTo>
                    <a:pt x="357" y="1397"/>
                  </a:lnTo>
                  <a:lnTo>
                    <a:pt x="341" y="1275"/>
                  </a:lnTo>
                  <a:lnTo>
                    <a:pt x="341" y="1153"/>
                  </a:lnTo>
                  <a:lnTo>
                    <a:pt x="341" y="1023"/>
                  </a:lnTo>
                  <a:lnTo>
                    <a:pt x="357" y="902"/>
                  </a:lnTo>
                  <a:lnTo>
                    <a:pt x="382" y="780"/>
                  </a:lnTo>
                  <a:lnTo>
                    <a:pt x="414" y="658"/>
                  </a:lnTo>
                  <a:lnTo>
                    <a:pt x="455" y="536"/>
                  </a:lnTo>
                  <a:lnTo>
                    <a:pt x="503" y="423"/>
                  </a:lnTo>
                  <a:lnTo>
                    <a:pt x="568" y="309"/>
                  </a:lnTo>
                  <a:lnTo>
                    <a:pt x="641" y="196"/>
                  </a:lnTo>
                  <a:lnTo>
                    <a:pt x="731" y="98"/>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9"/>
            <p:cNvSpPr/>
            <p:nvPr/>
          </p:nvSpPr>
          <p:spPr>
            <a:xfrm>
              <a:off x="776083" y="1051379"/>
              <a:ext cx="229464" cy="264109"/>
            </a:xfrm>
            <a:custGeom>
              <a:avLst/>
              <a:gdLst/>
              <a:ahLst/>
              <a:cxnLst/>
              <a:rect l="l" t="t" r="r" b="b"/>
              <a:pathLst>
                <a:path w="4782" h="5504" extrusionOk="0">
                  <a:moveTo>
                    <a:pt x="187" y="1"/>
                  </a:moveTo>
                  <a:lnTo>
                    <a:pt x="122" y="106"/>
                  </a:lnTo>
                  <a:lnTo>
                    <a:pt x="74" y="212"/>
                  </a:lnTo>
                  <a:lnTo>
                    <a:pt x="33" y="334"/>
                  </a:lnTo>
                  <a:lnTo>
                    <a:pt x="9" y="464"/>
                  </a:lnTo>
                  <a:lnTo>
                    <a:pt x="1" y="585"/>
                  </a:lnTo>
                  <a:lnTo>
                    <a:pt x="9" y="715"/>
                  </a:lnTo>
                  <a:lnTo>
                    <a:pt x="25" y="845"/>
                  </a:lnTo>
                  <a:lnTo>
                    <a:pt x="49" y="967"/>
                  </a:lnTo>
                  <a:lnTo>
                    <a:pt x="82" y="1089"/>
                  </a:lnTo>
                  <a:lnTo>
                    <a:pt x="122" y="1210"/>
                  </a:lnTo>
                  <a:lnTo>
                    <a:pt x="171" y="1332"/>
                  </a:lnTo>
                  <a:lnTo>
                    <a:pt x="228" y="1446"/>
                  </a:lnTo>
                  <a:lnTo>
                    <a:pt x="285" y="1559"/>
                  </a:lnTo>
                  <a:lnTo>
                    <a:pt x="350" y="1665"/>
                  </a:lnTo>
                  <a:lnTo>
                    <a:pt x="488" y="1876"/>
                  </a:lnTo>
                  <a:lnTo>
                    <a:pt x="634" y="2071"/>
                  </a:lnTo>
                  <a:lnTo>
                    <a:pt x="788" y="2257"/>
                  </a:lnTo>
                  <a:lnTo>
                    <a:pt x="950" y="2444"/>
                  </a:lnTo>
                  <a:lnTo>
                    <a:pt x="1113" y="2623"/>
                  </a:lnTo>
                  <a:lnTo>
                    <a:pt x="1283" y="2793"/>
                  </a:lnTo>
                  <a:lnTo>
                    <a:pt x="1462" y="2963"/>
                  </a:lnTo>
                  <a:lnTo>
                    <a:pt x="1648" y="3126"/>
                  </a:lnTo>
                  <a:lnTo>
                    <a:pt x="1835" y="3280"/>
                  </a:lnTo>
                  <a:lnTo>
                    <a:pt x="2030" y="3426"/>
                  </a:lnTo>
                  <a:lnTo>
                    <a:pt x="2233" y="3572"/>
                  </a:lnTo>
                  <a:lnTo>
                    <a:pt x="2427" y="3702"/>
                  </a:lnTo>
                  <a:lnTo>
                    <a:pt x="2639" y="3832"/>
                  </a:lnTo>
                  <a:lnTo>
                    <a:pt x="2850" y="3954"/>
                  </a:lnTo>
                  <a:lnTo>
                    <a:pt x="3061" y="4075"/>
                  </a:lnTo>
                  <a:lnTo>
                    <a:pt x="3483" y="4286"/>
                  </a:lnTo>
                  <a:lnTo>
                    <a:pt x="3694" y="4392"/>
                  </a:lnTo>
                  <a:lnTo>
                    <a:pt x="3888" y="4506"/>
                  </a:lnTo>
                  <a:lnTo>
                    <a:pt x="4075" y="4627"/>
                  </a:lnTo>
                  <a:lnTo>
                    <a:pt x="4164" y="4692"/>
                  </a:lnTo>
                  <a:lnTo>
                    <a:pt x="4254" y="4765"/>
                  </a:lnTo>
                  <a:lnTo>
                    <a:pt x="4335" y="4838"/>
                  </a:lnTo>
                  <a:lnTo>
                    <a:pt x="4416" y="4919"/>
                  </a:lnTo>
                  <a:lnTo>
                    <a:pt x="4497" y="5001"/>
                  </a:lnTo>
                  <a:lnTo>
                    <a:pt x="4562" y="5090"/>
                  </a:lnTo>
                  <a:lnTo>
                    <a:pt x="4627" y="5187"/>
                  </a:lnTo>
                  <a:lnTo>
                    <a:pt x="4692" y="5285"/>
                  </a:lnTo>
                  <a:lnTo>
                    <a:pt x="4741" y="5390"/>
                  </a:lnTo>
                  <a:lnTo>
                    <a:pt x="4781" y="5504"/>
                  </a:lnTo>
                  <a:lnTo>
                    <a:pt x="4781" y="5382"/>
                  </a:lnTo>
                  <a:lnTo>
                    <a:pt x="4765" y="5260"/>
                  </a:lnTo>
                  <a:lnTo>
                    <a:pt x="4733" y="5139"/>
                  </a:lnTo>
                  <a:lnTo>
                    <a:pt x="4692" y="5017"/>
                  </a:lnTo>
                  <a:lnTo>
                    <a:pt x="4643" y="4903"/>
                  </a:lnTo>
                  <a:lnTo>
                    <a:pt x="4586" y="4790"/>
                  </a:lnTo>
                  <a:lnTo>
                    <a:pt x="4522" y="4684"/>
                  </a:lnTo>
                  <a:lnTo>
                    <a:pt x="4448" y="4579"/>
                  </a:lnTo>
                  <a:lnTo>
                    <a:pt x="4367" y="4481"/>
                  </a:lnTo>
                  <a:lnTo>
                    <a:pt x="4278" y="4392"/>
                  </a:lnTo>
                  <a:lnTo>
                    <a:pt x="4189" y="4303"/>
                  </a:lnTo>
                  <a:lnTo>
                    <a:pt x="4099" y="4221"/>
                  </a:lnTo>
                  <a:lnTo>
                    <a:pt x="3905" y="4059"/>
                  </a:lnTo>
                  <a:lnTo>
                    <a:pt x="3702" y="3921"/>
                  </a:lnTo>
                  <a:lnTo>
                    <a:pt x="3304" y="3661"/>
                  </a:lnTo>
                  <a:lnTo>
                    <a:pt x="2914" y="3402"/>
                  </a:lnTo>
                  <a:lnTo>
                    <a:pt x="2541" y="3134"/>
                  </a:lnTo>
                  <a:lnTo>
                    <a:pt x="2176" y="2858"/>
                  </a:lnTo>
                  <a:lnTo>
                    <a:pt x="1819" y="2558"/>
                  </a:lnTo>
                  <a:lnTo>
                    <a:pt x="1470" y="2257"/>
                  </a:lnTo>
                  <a:lnTo>
                    <a:pt x="1137" y="1933"/>
                  </a:lnTo>
                  <a:lnTo>
                    <a:pt x="820" y="1608"/>
                  </a:lnTo>
                  <a:lnTo>
                    <a:pt x="666" y="1438"/>
                  </a:lnTo>
                  <a:lnTo>
                    <a:pt x="528" y="1259"/>
                  </a:lnTo>
                  <a:lnTo>
                    <a:pt x="406" y="1072"/>
                  </a:lnTo>
                  <a:lnTo>
                    <a:pt x="350" y="983"/>
                  </a:lnTo>
                  <a:lnTo>
                    <a:pt x="301" y="877"/>
                  </a:lnTo>
                  <a:lnTo>
                    <a:pt x="252" y="780"/>
                  </a:lnTo>
                  <a:lnTo>
                    <a:pt x="212" y="675"/>
                  </a:lnTo>
                  <a:lnTo>
                    <a:pt x="187" y="569"/>
                  </a:lnTo>
                  <a:lnTo>
                    <a:pt x="163" y="464"/>
                  </a:lnTo>
                  <a:lnTo>
                    <a:pt x="155" y="350"/>
                  </a:lnTo>
                  <a:lnTo>
                    <a:pt x="155" y="236"/>
                  </a:lnTo>
                  <a:lnTo>
                    <a:pt x="163" y="115"/>
                  </a:lnTo>
                  <a:lnTo>
                    <a:pt x="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9"/>
            <p:cNvSpPr/>
            <p:nvPr/>
          </p:nvSpPr>
          <p:spPr>
            <a:xfrm>
              <a:off x="801035" y="1005842"/>
              <a:ext cx="207247" cy="256720"/>
            </a:xfrm>
            <a:custGeom>
              <a:avLst/>
              <a:gdLst/>
              <a:ahLst/>
              <a:cxnLst/>
              <a:rect l="l" t="t" r="r" b="b"/>
              <a:pathLst>
                <a:path w="4319" h="5350" extrusionOk="0">
                  <a:moveTo>
                    <a:pt x="138" y="0"/>
                  </a:moveTo>
                  <a:lnTo>
                    <a:pt x="89" y="106"/>
                  </a:lnTo>
                  <a:lnTo>
                    <a:pt x="57" y="219"/>
                  </a:lnTo>
                  <a:lnTo>
                    <a:pt x="24" y="333"/>
                  </a:lnTo>
                  <a:lnTo>
                    <a:pt x="8" y="447"/>
                  </a:lnTo>
                  <a:lnTo>
                    <a:pt x="0" y="568"/>
                  </a:lnTo>
                  <a:lnTo>
                    <a:pt x="0" y="690"/>
                  </a:lnTo>
                  <a:lnTo>
                    <a:pt x="16" y="812"/>
                  </a:lnTo>
                  <a:lnTo>
                    <a:pt x="33" y="926"/>
                  </a:lnTo>
                  <a:lnTo>
                    <a:pt x="57" y="1047"/>
                  </a:lnTo>
                  <a:lnTo>
                    <a:pt x="89" y="1161"/>
                  </a:lnTo>
                  <a:lnTo>
                    <a:pt x="130" y="1283"/>
                  </a:lnTo>
                  <a:lnTo>
                    <a:pt x="179" y="1388"/>
                  </a:lnTo>
                  <a:lnTo>
                    <a:pt x="227" y="1502"/>
                  </a:lnTo>
                  <a:lnTo>
                    <a:pt x="284" y="1607"/>
                  </a:lnTo>
                  <a:lnTo>
                    <a:pt x="341" y="1713"/>
                  </a:lnTo>
                  <a:lnTo>
                    <a:pt x="414" y="1818"/>
                  </a:lnTo>
                  <a:lnTo>
                    <a:pt x="479" y="1916"/>
                  </a:lnTo>
                  <a:lnTo>
                    <a:pt x="560" y="2005"/>
                  </a:lnTo>
                  <a:lnTo>
                    <a:pt x="714" y="2192"/>
                  </a:lnTo>
                  <a:lnTo>
                    <a:pt x="804" y="2273"/>
                  </a:lnTo>
                  <a:lnTo>
                    <a:pt x="893" y="2354"/>
                  </a:lnTo>
                  <a:lnTo>
                    <a:pt x="1080" y="2508"/>
                  </a:lnTo>
                  <a:lnTo>
                    <a:pt x="1266" y="2654"/>
                  </a:lnTo>
                  <a:lnTo>
                    <a:pt x="1461" y="2784"/>
                  </a:lnTo>
                  <a:lnTo>
                    <a:pt x="1656" y="2906"/>
                  </a:lnTo>
                  <a:lnTo>
                    <a:pt x="1851" y="3028"/>
                  </a:lnTo>
                  <a:lnTo>
                    <a:pt x="2248" y="3255"/>
                  </a:lnTo>
                  <a:lnTo>
                    <a:pt x="2630" y="3466"/>
                  </a:lnTo>
                  <a:lnTo>
                    <a:pt x="2817" y="3580"/>
                  </a:lnTo>
                  <a:lnTo>
                    <a:pt x="2995" y="3701"/>
                  </a:lnTo>
                  <a:lnTo>
                    <a:pt x="3174" y="3823"/>
                  </a:lnTo>
                  <a:lnTo>
                    <a:pt x="3344" y="3953"/>
                  </a:lnTo>
                  <a:lnTo>
                    <a:pt x="3506" y="4091"/>
                  </a:lnTo>
                  <a:lnTo>
                    <a:pt x="3661" y="4237"/>
                  </a:lnTo>
                  <a:lnTo>
                    <a:pt x="3799" y="4391"/>
                  </a:lnTo>
                  <a:lnTo>
                    <a:pt x="3937" y="4562"/>
                  </a:lnTo>
                  <a:lnTo>
                    <a:pt x="3993" y="4651"/>
                  </a:lnTo>
                  <a:lnTo>
                    <a:pt x="4050" y="4740"/>
                  </a:lnTo>
                  <a:lnTo>
                    <a:pt x="4107" y="4830"/>
                  </a:lnTo>
                  <a:lnTo>
                    <a:pt x="4156" y="4927"/>
                  </a:lnTo>
                  <a:lnTo>
                    <a:pt x="4204" y="5032"/>
                  </a:lnTo>
                  <a:lnTo>
                    <a:pt x="4237" y="5138"/>
                  </a:lnTo>
                  <a:lnTo>
                    <a:pt x="4277" y="5244"/>
                  </a:lnTo>
                  <a:lnTo>
                    <a:pt x="4302" y="5349"/>
                  </a:lnTo>
                  <a:lnTo>
                    <a:pt x="4318" y="5235"/>
                  </a:lnTo>
                  <a:lnTo>
                    <a:pt x="4318" y="5122"/>
                  </a:lnTo>
                  <a:lnTo>
                    <a:pt x="4318" y="5008"/>
                  </a:lnTo>
                  <a:lnTo>
                    <a:pt x="4302" y="4886"/>
                  </a:lnTo>
                  <a:lnTo>
                    <a:pt x="4277" y="4773"/>
                  </a:lnTo>
                  <a:lnTo>
                    <a:pt x="4245" y="4659"/>
                  </a:lnTo>
                  <a:lnTo>
                    <a:pt x="4213" y="4545"/>
                  </a:lnTo>
                  <a:lnTo>
                    <a:pt x="4164" y="4432"/>
                  </a:lnTo>
                  <a:lnTo>
                    <a:pt x="4115" y="4318"/>
                  </a:lnTo>
                  <a:lnTo>
                    <a:pt x="4058" y="4213"/>
                  </a:lnTo>
                  <a:lnTo>
                    <a:pt x="4002" y="4107"/>
                  </a:lnTo>
                  <a:lnTo>
                    <a:pt x="3937" y="4010"/>
                  </a:lnTo>
                  <a:lnTo>
                    <a:pt x="3864" y="3912"/>
                  </a:lnTo>
                  <a:lnTo>
                    <a:pt x="3790" y="3815"/>
                  </a:lnTo>
                  <a:lnTo>
                    <a:pt x="3628" y="3636"/>
                  </a:lnTo>
                  <a:lnTo>
                    <a:pt x="3466" y="3474"/>
                  </a:lnTo>
                  <a:lnTo>
                    <a:pt x="3279" y="3312"/>
                  </a:lnTo>
                  <a:lnTo>
                    <a:pt x="3092" y="3166"/>
                  </a:lnTo>
                  <a:lnTo>
                    <a:pt x="2906" y="3036"/>
                  </a:lnTo>
                  <a:lnTo>
                    <a:pt x="2711" y="2906"/>
                  </a:lnTo>
                  <a:lnTo>
                    <a:pt x="2516" y="2784"/>
                  </a:lnTo>
                  <a:lnTo>
                    <a:pt x="2127" y="2557"/>
                  </a:lnTo>
                  <a:lnTo>
                    <a:pt x="1745" y="2330"/>
                  </a:lnTo>
                  <a:lnTo>
                    <a:pt x="1558" y="2216"/>
                  </a:lnTo>
                  <a:lnTo>
                    <a:pt x="1380" y="2102"/>
                  </a:lnTo>
                  <a:lnTo>
                    <a:pt x="1209" y="1973"/>
                  </a:lnTo>
                  <a:lnTo>
                    <a:pt x="1047" y="1843"/>
                  </a:lnTo>
                  <a:lnTo>
                    <a:pt x="893" y="1705"/>
                  </a:lnTo>
                  <a:lnTo>
                    <a:pt x="747" y="1551"/>
                  </a:lnTo>
                  <a:lnTo>
                    <a:pt x="609" y="1396"/>
                  </a:lnTo>
                  <a:lnTo>
                    <a:pt x="487" y="1226"/>
                  </a:lnTo>
                  <a:lnTo>
                    <a:pt x="382" y="1039"/>
                  </a:lnTo>
                  <a:lnTo>
                    <a:pt x="333" y="950"/>
                  </a:lnTo>
                  <a:lnTo>
                    <a:pt x="284" y="853"/>
                  </a:lnTo>
                  <a:lnTo>
                    <a:pt x="244" y="755"/>
                  </a:lnTo>
                  <a:lnTo>
                    <a:pt x="211" y="658"/>
                  </a:lnTo>
                  <a:lnTo>
                    <a:pt x="179" y="552"/>
                  </a:lnTo>
                  <a:lnTo>
                    <a:pt x="154" y="447"/>
                  </a:lnTo>
                  <a:lnTo>
                    <a:pt x="146" y="333"/>
                  </a:lnTo>
                  <a:lnTo>
                    <a:pt x="138" y="228"/>
                  </a:lnTo>
                  <a:lnTo>
                    <a:pt x="130" y="114"/>
                  </a:lnTo>
                  <a:lnTo>
                    <a:pt x="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9"/>
            <p:cNvSpPr/>
            <p:nvPr/>
          </p:nvSpPr>
          <p:spPr>
            <a:xfrm>
              <a:off x="832946" y="940006"/>
              <a:ext cx="195587" cy="273467"/>
            </a:xfrm>
            <a:custGeom>
              <a:avLst/>
              <a:gdLst/>
              <a:ahLst/>
              <a:cxnLst/>
              <a:rect l="l" t="t" r="r" b="b"/>
              <a:pathLst>
                <a:path w="4076" h="5699" extrusionOk="0">
                  <a:moveTo>
                    <a:pt x="293" y="1"/>
                  </a:moveTo>
                  <a:lnTo>
                    <a:pt x="228" y="98"/>
                  </a:lnTo>
                  <a:lnTo>
                    <a:pt x="163" y="204"/>
                  </a:lnTo>
                  <a:lnTo>
                    <a:pt x="114" y="309"/>
                  </a:lnTo>
                  <a:lnTo>
                    <a:pt x="74" y="423"/>
                  </a:lnTo>
                  <a:lnTo>
                    <a:pt x="41" y="536"/>
                  </a:lnTo>
                  <a:lnTo>
                    <a:pt x="17" y="658"/>
                  </a:lnTo>
                  <a:lnTo>
                    <a:pt x="1" y="780"/>
                  </a:lnTo>
                  <a:lnTo>
                    <a:pt x="1" y="902"/>
                  </a:lnTo>
                  <a:lnTo>
                    <a:pt x="1" y="1023"/>
                  </a:lnTo>
                  <a:lnTo>
                    <a:pt x="9" y="1153"/>
                  </a:lnTo>
                  <a:lnTo>
                    <a:pt x="25" y="1275"/>
                  </a:lnTo>
                  <a:lnTo>
                    <a:pt x="49" y="1397"/>
                  </a:lnTo>
                  <a:lnTo>
                    <a:pt x="74" y="1510"/>
                  </a:lnTo>
                  <a:lnTo>
                    <a:pt x="114" y="1632"/>
                  </a:lnTo>
                  <a:lnTo>
                    <a:pt x="155" y="1746"/>
                  </a:lnTo>
                  <a:lnTo>
                    <a:pt x="204" y="1867"/>
                  </a:lnTo>
                  <a:lnTo>
                    <a:pt x="260" y="1973"/>
                  </a:lnTo>
                  <a:lnTo>
                    <a:pt x="317" y="2087"/>
                  </a:lnTo>
                  <a:lnTo>
                    <a:pt x="382" y="2192"/>
                  </a:lnTo>
                  <a:lnTo>
                    <a:pt x="447" y="2298"/>
                  </a:lnTo>
                  <a:lnTo>
                    <a:pt x="593" y="2492"/>
                  </a:lnTo>
                  <a:lnTo>
                    <a:pt x="755" y="2679"/>
                  </a:lnTo>
                  <a:lnTo>
                    <a:pt x="918" y="2849"/>
                  </a:lnTo>
                  <a:lnTo>
                    <a:pt x="1096" y="3012"/>
                  </a:lnTo>
                  <a:lnTo>
                    <a:pt x="1275" y="3166"/>
                  </a:lnTo>
                  <a:lnTo>
                    <a:pt x="1454" y="3320"/>
                  </a:lnTo>
                  <a:lnTo>
                    <a:pt x="1819" y="3604"/>
                  </a:lnTo>
                  <a:lnTo>
                    <a:pt x="2184" y="3880"/>
                  </a:lnTo>
                  <a:lnTo>
                    <a:pt x="2549" y="4148"/>
                  </a:lnTo>
                  <a:lnTo>
                    <a:pt x="2931" y="4416"/>
                  </a:lnTo>
                  <a:lnTo>
                    <a:pt x="3304" y="4676"/>
                  </a:lnTo>
                  <a:lnTo>
                    <a:pt x="3483" y="4806"/>
                  </a:lnTo>
                  <a:lnTo>
                    <a:pt x="3564" y="4870"/>
                  </a:lnTo>
                  <a:lnTo>
                    <a:pt x="3645" y="4944"/>
                  </a:lnTo>
                  <a:lnTo>
                    <a:pt x="3718" y="5017"/>
                  </a:lnTo>
                  <a:lnTo>
                    <a:pt x="3791" y="5098"/>
                  </a:lnTo>
                  <a:lnTo>
                    <a:pt x="3856" y="5179"/>
                  </a:lnTo>
                  <a:lnTo>
                    <a:pt x="3913" y="5268"/>
                  </a:lnTo>
                  <a:lnTo>
                    <a:pt x="3961" y="5366"/>
                  </a:lnTo>
                  <a:lnTo>
                    <a:pt x="3994" y="5471"/>
                  </a:lnTo>
                  <a:lnTo>
                    <a:pt x="4010" y="5585"/>
                  </a:lnTo>
                  <a:lnTo>
                    <a:pt x="4018" y="5698"/>
                  </a:lnTo>
                  <a:lnTo>
                    <a:pt x="4043" y="5642"/>
                  </a:lnTo>
                  <a:lnTo>
                    <a:pt x="4059" y="5585"/>
                  </a:lnTo>
                  <a:lnTo>
                    <a:pt x="4067" y="5528"/>
                  </a:lnTo>
                  <a:lnTo>
                    <a:pt x="4075" y="5463"/>
                  </a:lnTo>
                  <a:lnTo>
                    <a:pt x="4075" y="5406"/>
                  </a:lnTo>
                  <a:lnTo>
                    <a:pt x="4075" y="5341"/>
                  </a:lnTo>
                  <a:lnTo>
                    <a:pt x="4059" y="5219"/>
                  </a:lnTo>
                  <a:lnTo>
                    <a:pt x="4018" y="5098"/>
                  </a:lnTo>
                  <a:lnTo>
                    <a:pt x="3970" y="4984"/>
                  </a:lnTo>
                  <a:lnTo>
                    <a:pt x="3913" y="4879"/>
                  </a:lnTo>
                  <a:lnTo>
                    <a:pt x="3848" y="4773"/>
                  </a:lnTo>
                  <a:lnTo>
                    <a:pt x="3775" y="4676"/>
                  </a:lnTo>
                  <a:lnTo>
                    <a:pt x="3694" y="4578"/>
                  </a:lnTo>
                  <a:lnTo>
                    <a:pt x="3612" y="4489"/>
                  </a:lnTo>
                  <a:lnTo>
                    <a:pt x="3531" y="4400"/>
                  </a:lnTo>
                  <a:lnTo>
                    <a:pt x="3361" y="4237"/>
                  </a:lnTo>
                  <a:lnTo>
                    <a:pt x="3190" y="4083"/>
                  </a:lnTo>
                  <a:lnTo>
                    <a:pt x="2850" y="3775"/>
                  </a:lnTo>
                  <a:lnTo>
                    <a:pt x="2501" y="3483"/>
                  </a:lnTo>
                  <a:lnTo>
                    <a:pt x="2152" y="3182"/>
                  </a:lnTo>
                  <a:lnTo>
                    <a:pt x="1794" y="2898"/>
                  </a:lnTo>
                  <a:lnTo>
                    <a:pt x="1454" y="2614"/>
                  </a:lnTo>
                  <a:lnTo>
                    <a:pt x="1283" y="2468"/>
                  </a:lnTo>
                  <a:lnTo>
                    <a:pt x="1129" y="2322"/>
                  </a:lnTo>
                  <a:lnTo>
                    <a:pt x="975" y="2168"/>
                  </a:lnTo>
                  <a:lnTo>
                    <a:pt x="829" y="2005"/>
                  </a:lnTo>
                  <a:lnTo>
                    <a:pt x="699" y="1835"/>
                  </a:lnTo>
                  <a:lnTo>
                    <a:pt x="585" y="1664"/>
                  </a:lnTo>
                  <a:lnTo>
                    <a:pt x="480" y="1478"/>
                  </a:lnTo>
                  <a:lnTo>
                    <a:pt x="390" y="1291"/>
                  </a:lnTo>
                  <a:lnTo>
                    <a:pt x="350" y="1186"/>
                  </a:lnTo>
                  <a:lnTo>
                    <a:pt x="317" y="1088"/>
                  </a:lnTo>
                  <a:lnTo>
                    <a:pt x="285" y="983"/>
                  </a:lnTo>
                  <a:lnTo>
                    <a:pt x="260" y="877"/>
                  </a:lnTo>
                  <a:lnTo>
                    <a:pt x="244" y="772"/>
                  </a:lnTo>
                  <a:lnTo>
                    <a:pt x="228" y="666"/>
                  </a:lnTo>
                  <a:lnTo>
                    <a:pt x="220" y="561"/>
                  </a:lnTo>
                  <a:lnTo>
                    <a:pt x="220" y="447"/>
                  </a:lnTo>
                  <a:lnTo>
                    <a:pt x="228" y="333"/>
                  </a:lnTo>
                  <a:lnTo>
                    <a:pt x="244" y="228"/>
                  </a:lnTo>
                  <a:lnTo>
                    <a:pt x="269" y="114"/>
                  </a:lnTo>
                  <a:lnTo>
                    <a:pt x="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9"/>
            <p:cNvSpPr/>
            <p:nvPr/>
          </p:nvSpPr>
          <p:spPr>
            <a:xfrm>
              <a:off x="852812" y="893268"/>
              <a:ext cx="170635" cy="248946"/>
            </a:xfrm>
            <a:custGeom>
              <a:avLst/>
              <a:gdLst/>
              <a:ahLst/>
              <a:cxnLst/>
              <a:rect l="l" t="t" r="r" b="b"/>
              <a:pathLst>
                <a:path w="3556" h="5188" extrusionOk="0">
                  <a:moveTo>
                    <a:pt x="536" y="1"/>
                  </a:moveTo>
                  <a:lnTo>
                    <a:pt x="447" y="57"/>
                  </a:lnTo>
                  <a:lnTo>
                    <a:pt x="358" y="131"/>
                  </a:lnTo>
                  <a:lnTo>
                    <a:pt x="285" y="212"/>
                  </a:lnTo>
                  <a:lnTo>
                    <a:pt x="212" y="301"/>
                  </a:lnTo>
                  <a:lnTo>
                    <a:pt x="155" y="398"/>
                  </a:lnTo>
                  <a:lnTo>
                    <a:pt x="106" y="504"/>
                  </a:lnTo>
                  <a:lnTo>
                    <a:pt x="66" y="609"/>
                  </a:lnTo>
                  <a:lnTo>
                    <a:pt x="33" y="723"/>
                  </a:lnTo>
                  <a:lnTo>
                    <a:pt x="17" y="837"/>
                  </a:lnTo>
                  <a:lnTo>
                    <a:pt x="9" y="950"/>
                  </a:lnTo>
                  <a:lnTo>
                    <a:pt x="1" y="1072"/>
                  </a:lnTo>
                  <a:lnTo>
                    <a:pt x="9" y="1186"/>
                  </a:lnTo>
                  <a:lnTo>
                    <a:pt x="25" y="1307"/>
                  </a:lnTo>
                  <a:lnTo>
                    <a:pt x="49" y="1421"/>
                  </a:lnTo>
                  <a:lnTo>
                    <a:pt x="90" y="1535"/>
                  </a:lnTo>
                  <a:lnTo>
                    <a:pt x="130" y="1648"/>
                  </a:lnTo>
                  <a:lnTo>
                    <a:pt x="179" y="1754"/>
                  </a:lnTo>
                  <a:lnTo>
                    <a:pt x="236" y="1859"/>
                  </a:lnTo>
                  <a:lnTo>
                    <a:pt x="293" y="1965"/>
                  </a:lnTo>
                  <a:lnTo>
                    <a:pt x="366" y="2054"/>
                  </a:lnTo>
                  <a:lnTo>
                    <a:pt x="439" y="2151"/>
                  </a:lnTo>
                  <a:lnTo>
                    <a:pt x="512" y="2233"/>
                  </a:lnTo>
                  <a:lnTo>
                    <a:pt x="674" y="2403"/>
                  </a:lnTo>
                  <a:lnTo>
                    <a:pt x="845" y="2549"/>
                  </a:lnTo>
                  <a:lnTo>
                    <a:pt x="1023" y="2687"/>
                  </a:lnTo>
                  <a:lnTo>
                    <a:pt x="1202" y="2809"/>
                  </a:lnTo>
                  <a:lnTo>
                    <a:pt x="1389" y="2931"/>
                  </a:lnTo>
                  <a:lnTo>
                    <a:pt x="1754" y="3142"/>
                  </a:lnTo>
                  <a:lnTo>
                    <a:pt x="2103" y="3353"/>
                  </a:lnTo>
                  <a:lnTo>
                    <a:pt x="2281" y="3458"/>
                  </a:lnTo>
                  <a:lnTo>
                    <a:pt x="2444" y="3572"/>
                  </a:lnTo>
                  <a:lnTo>
                    <a:pt x="2598" y="3686"/>
                  </a:lnTo>
                  <a:lnTo>
                    <a:pt x="2752" y="3807"/>
                  </a:lnTo>
                  <a:lnTo>
                    <a:pt x="2890" y="3937"/>
                  </a:lnTo>
                  <a:lnTo>
                    <a:pt x="3020" y="4083"/>
                  </a:lnTo>
                  <a:lnTo>
                    <a:pt x="3134" y="4246"/>
                  </a:lnTo>
                  <a:lnTo>
                    <a:pt x="3239" y="4408"/>
                  </a:lnTo>
                  <a:lnTo>
                    <a:pt x="3328" y="4595"/>
                  </a:lnTo>
                  <a:lnTo>
                    <a:pt x="3401" y="4781"/>
                  </a:lnTo>
                  <a:lnTo>
                    <a:pt x="3466" y="4976"/>
                  </a:lnTo>
                  <a:lnTo>
                    <a:pt x="3515" y="5187"/>
                  </a:lnTo>
                  <a:lnTo>
                    <a:pt x="3539" y="5082"/>
                  </a:lnTo>
                  <a:lnTo>
                    <a:pt x="3547" y="4968"/>
                  </a:lnTo>
                  <a:lnTo>
                    <a:pt x="3556" y="4862"/>
                  </a:lnTo>
                  <a:lnTo>
                    <a:pt x="3556" y="4749"/>
                  </a:lnTo>
                  <a:lnTo>
                    <a:pt x="3547" y="4643"/>
                  </a:lnTo>
                  <a:lnTo>
                    <a:pt x="3531" y="4530"/>
                  </a:lnTo>
                  <a:lnTo>
                    <a:pt x="3515" y="4424"/>
                  </a:lnTo>
                  <a:lnTo>
                    <a:pt x="3483" y="4310"/>
                  </a:lnTo>
                  <a:lnTo>
                    <a:pt x="3450" y="4205"/>
                  </a:lnTo>
                  <a:lnTo>
                    <a:pt x="3409" y="4099"/>
                  </a:lnTo>
                  <a:lnTo>
                    <a:pt x="3369" y="3994"/>
                  </a:lnTo>
                  <a:lnTo>
                    <a:pt x="3320" y="3888"/>
                  </a:lnTo>
                  <a:lnTo>
                    <a:pt x="3263" y="3791"/>
                  </a:lnTo>
                  <a:lnTo>
                    <a:pt x="3198" y="3694"/>
                  </a:lnTo>
                  <a:lnTo>
                    <a:pt x="3134" y="3604"/>
                  </a:lnTo>
                  <a:lnTo>
                    <a:pt x="3060" y="3515"/>
                  </a:lnTo>
                  <a:lnTo>
                    <a:pt x="2906" y="3345"/>
                  </a:lnTo>
                  <a:lnTo>
                    <a:pt x="2736" y="3190"/>
                  </a:lnTo>
                  <a:lnTo>
                    <a:pt x="2565" y="3052"/>
                  </a:lnTo>
                  <a:lnTo>
                    <a:pt x="2387" y="2923"/>
                  </a:lnTo>
                  <a:lnTo>
                    <a:pt x="2208" y="2801"/>
                  </a:lnTo>
                  <a:lnTo>
                    <a:pt x="2030" y="2687"/>
                  </a:lnTo>
                  <a:lnTo>
                    <a:pt x="1673" y="2468"/>
                  </a:lnTo>
                  <a:lnTo>
                    <a:pt x="1494" y="2363"/>
                  </a:lnTo>
                  <a:lnTo>
                    <a:pt x="1332" y="2249"/>
                  </a:lnTo>
                  <a:lnTo>
                    <a:pt x="1169" y="2135"/>
                  </a:lnTo>
                  <a:lnTo>
                    <a:pt x="1015" y="2014"/>
                  </a:lnTo>
                  <a:lnTo>
                    <a:pt x="869" y="1892"/>
                  </a:lnTo>
                  <a:lnTo>
                    <a:pt x="731" y="1754"/>
                  </a:lnTo>
                  <a:lnTo>
                    <a:pt x="617" y="1616"/>
                  </a:lnTo>
                  <a:lnTo>
                    <a:pt x="561" y="1535"/>
                  </a:lnTo>
                  <a:lnTo>
                    <a:pt x="512" y="1462"/>
                  </a:lnTo>
                  <a:lnTo>
                    <a:pt x="463" y="1380"/>
                  </a:lnTo>
                  <a:lnTo>
                    <a:pt x="423" y="1299"/>
                  </a:lnTo>
                  <a:lnTo>
                    <a:pt x="390" y="1210"/>
                  </a:lnTo>
                  <a:lnTo>
                    <a:pt x="358" y="1121"/>
                  </a:lnTo>
                  <a:lnTo>
                    <a:pt x="333" y="1031"/>
                  </a:lnTo>
                  <a:lnTo>
                    <a:pt x="317" y="942"/>
                  </a:lnTo>
                  <a:lnTo>
                    <a:pt x="309" y="845"/>
                  </a:lnTo>
                  <a:lnTo>
                    <a:pt x="301" y="747"/>
                  </a:lnTo>
                  <a:lnTo>
                    <a:pt x="301" y="650"/>
                  </a:lnTo>
                  <a:lnTo>
                    <a:pt x="309" y="553"/>
                  </a:lnTo>
                  <a:lnTo>
                    <a:pt x="325" y="463"/>
                  </a:lnTo>
                  <a:lnTo>
                    <a:pt x="350" y="366"/>
                  </a:lnTo>
                  <a:lnTo>
                    <a:pt x="382" y="268"/>
                  </a:lnTo>
                  <a:lnTo>
                    <a:pt x="423" y="179"/>
                  </a:lnTo>
                  <a:lnTo>
                    <a:pt x="479" y="90"/>
                  </a:lnTo>
                  <a:lnTo>
                    <a:pt x="5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9"/>
            <p:cNvSpPr/>
            <p:nvPr/>
          </p:nvSpPr>
          <p:spPr>
            <a:xfrm>
              <a:off x="890576" y="841109"/>
              <a:ext cx="149617" cy="234119"/>
            </a:xfrm>
            <a:custGeom>
              <a:avLst/>
              <a:gdLst/>
              <a:ahLst/>
              <a:cxnLst/>
              <a:rect l="l" t="t" r="r" b="b"/>
              <a:pathLst>
                <a:path w="3118" h="4879" extrusionOk="0">
                  <a:moveTo>
                    <a:pt x="309" y="0"/>
                  </a:moveTo>
                  <a:lnTo>
                    <a:pt x="261" y="81"/>
                  </a:lnTo>
                  <a:lnTo>
                    <a:pt x="212" y="170"/>
                  </a:lnTo>
                  <a:lnTo>
                    <a:pt x="171" y="268"/>
                  </a:lnTo>
                  <a:lnTo>
                    <a:pt x="139" y="357"/>
                  </a:lnTo>
                  <a:lnTo>
                    <a:pt x="106" y="455"/>
                  </a:lnTo>
                  <a:lnTo>
                    <a:pt x="74" y="552"/>
                  </a:lnTo>
                  <a:lnTo>
                    <a:pt x="33" y="747"/>
                  </a:lnTo>
                  <a:lnTo>
                    <a:pt x="9" y="950"/>
                  </a:lnTo>
                  <a:lnTo>
                    <a:pt x="1" y="1161"/>
                  </a:lnTo>
                  <a:lnTo>
                    <a:pt x="17" y="1364"/>
                  </a:lnTo>
                  <a:lnTo>
                    <a:pt x="41" y="1575"/>
                  </a:lnTo>
                  <a:lnTo>
                    <a:pt x="90" y="1778"/>
                  </a:lnTo>
                  <a:lnTo>
                    <a:pt x="155" y="1972"/>
                  </a:lnTo>
                  <a:lnTo>
                    <a:pt x="228" y="2167"/>
                  </a:lnTo>
                  <a:lnTo>
                    <a:pt x="326" y="2362"/>
                  </a:lnTo>
                  <a:lnTo>
                    <a:pt x="439" y="2540"/>
                  </a:lnTo>
                  <a:lnTo>
                    <a:pt x="561" y="2711"/>
                  </a:lnTo>
                  <a:lnTo>
                    <a:pt x="699" y="2873"/>
                  </a:lnTo>
                  <a:lnTo>
                    <a:pt x="853" y="3019"/>
                  </a:lnTo>
                  <a:lnTo>
                    <a:pt x="934" y="3092"/>
                  </a:lnTo>
                  <a:lnTo>
                    <a:pt x="1024" y="3157"/>
                  </a:lnTo>
                  <a:lnTo>
                    <a:pt x="1113" y="3222"/>
                  </a:lnTo>
                  <a:lnTo>
                    <a:pt x="1202" y="3279"/>
                  </a:lnTo>
                  <a:lnTo>
                    <a:pt x="1381" y="3385"/>
                  </a:lnTo>
                  <a:lnTo>
                    <a:pt x="1559" y="3474"/>
                  </a:lnTo>
                  <a:lnTo>
                    <a:pt x="1908" y="3628"/>
                  </a:lnTo>
                  <a:lnTo>
                    <a:pt x="2079" y="3709"/>
                  </a:lnTo>
                  <a:lnTo>
                    <a:pt x="2241" y="3790"/>
                  </a:lnTo>
                  <a:lnTo>
                    <a:pt x="2395" y="3872"/>
                  </a:lnTo>
                  <a:lnTo>
                    <a:pt x="2533" y="3969"/>
                  </a:lnTo>
                  <a:lnTo>
                    <a:pt x="2671" y="4083"/>
                  </a:lnTo>
                  <a:lnTo>
                    <a:pt x="2728" y="4148"/>
                  </a:lnTo>
                  <a:lnTo>
                    <a:pt x="2793" y="4212"/>
                  </a:lnTo>
                  <a:lnTo>
                    <a:pt x="2842" y="4277"/>
                  </a:lnTo>
                  <a:lnTo>
                    <a:pt x="2890" y="4359"/>
                  </a:lnTo>
                  <a:lnTo>
                    <a:pt x="2939" y="4432"/>
                  </a:lnTo>
                  <a:lnTo>
                    <a:pt x="2972" y="4513"/>
                  </a:lnTo>
                  <a:lnTo>
                    <a:pt x="3004" y="4602"/>
                  </a:lnTo>
                  <a:lnTo>
                    <a:pt x="3020" y="4691"/>
                  </a:lnTo>
                  <a:lnTo>
                    <a:pt x="3036" y="4781"/>
                  </a:lnTo>
                  <a:lnTo>
                    <a:pt x="3036" y="4878"/>
                  </a:lnTo>
                  <a:lnTo>
                    <a:pt x="3077" y="4789"/>
                  </a:lnTo>
                  <a:lnTo>
                    <a:pt x="3101" y="4691"/>
                  </a:lnTo>
                  <a:lnTo>
                    <a:pt x="3118" y="4586"/>
                  </a:lnTo>
                  <a:lnTo>
                    <a:pt x="3118" y="4480"/>
                  </a:lnTo>
                  <a:lnTo>
                    <a:pt x="3109" y="4383"/>
                  </a:lnTo>
                  <a:lnTo>
                    <a:pt x="3085" y="4277"/>
                  </a:lnTo>
                  <a:lnTo>
                    <a:pt x="3053" y="4172"/>
                  </a:lnTo>
                  <a:lnTo>
                    <a:pt x="3012" y="4074"/>
                  </a:lnTo>
                  <a:lnTo>
                    <a:pt x="2972" y="3977"/>
                  </a:lnTo>
                  <a:lnTo>
                    <a:pt x="2915" y="3888"/>
                  </a:lnTo>
                  <a:lnTo>
                    <a:pt x="2850" y="3799"/>
                  </a:lnTo>
                  <a:lnTo>
                    <a:pt x="2785" y="3717"/>
                  </a:lnTo>
                  <a:lnTo>
                    <a:pt x="2712" y="3636"/>
                  </a:lnTo>
                  <a:lnTo>
                    <a:pt x="2631" y="3563"/>
                  </a:lnTo>
                  <a:lnTo>
                    <a:pt x="2558" y="3490"/>
                  </a:lnTo>
                  <a:lnTo>
                    <a:pt x="2468" y="3425"/>
                  </a:lnTo>
                  <a:lnTo>
                    <a:pt x="2298" y="3312"/>
                  </a:lnTo>
                  <a:lnTo>
                    <a:pt x="2127" y="3206"/>
                  </a:lnTo>
                  <a:lnTo>
                    <a:pt x="1795" y="3011"/>
                  </a:lnTo>
                  <a:lnTo>
                    <a:pt x="1640" y="2922"/>
                  </a:lnTo>
                  <a:lnTo>
                    <a:pt x="1486" y="2825"/>
                  </a:lnTo>
                  <a:lnTo>
                    <a:pt x="1340" y="2727"/>
                  </a:lnTo>
                  <a:lnTo>
                    <a:pt x="1218" y="2614"/>
                  </a:lnTo>
                  <a:lnTo>
                    <a:pt x="1088" y="2500"/>
                  </a:lnTo>
                  <a:lnTo>
                    <a:pt x="975" y="2370"/>
                  </a:lnTo>
                  <a:lnTo>
                    <a:pt x="869" y="2240"/>
                  </a:lnTo>
                  <a:lnTo>
                    <a:pt x="764" y="2094"/>
                  </a:lnTo>
                  <a:lnTo>
                    <a:pt x="675" y="1948"/>
                  </a:lnTo>
                  <a:lnTo>
                    <a:pt x="593" y="1794"/>
                  </a:lnTo>
                  <a:lnTo>
                    <a:pt x="520" y="1631"/>
                  </a:lnTo>
                  <a:lnTo>
                    <a:pt x="455" y="1461"/>
                  </a:lnTo>
                  <a:lnTo>
                    <a:pt x="407" y="1291"/>
                  </a:lnTo>
                  <a:lnTo>
                    <a:pt x="358" y="1120"/>
                  </a:lnTo>
                  <a:lnTo>
                    <a:pt x="326" y="942"/>
                  </a:lnTo>
                  <a:lnTo>
                    <a:pt x="301" y="763"/>
                  </a:lnTo>
                  <a:lnTo>
                    <a:pt x="285" y="576"/>
                  </a:lnTo>
                  <a:lnTo>
                    <a:pt x="285" y="382"/>
                  </a:lnTo>
                  <a:lnTo>
                    <a:pt x="293" y="195"/>
                  </a:lnTo>
                  <a:lnTo>
                    <a:pt x="3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9"/>
            <p:cNvSpPr/>
            <p:nvPr/>
          </p:nvSpPr>
          <p:spPr>
            <a:xfrm>
              <a:off x="913945" y="825513"/>
              <a:ext cx="127832" cy="198274"/>
            </a:xfrm>
            <a:custGeom>
              <a:avLst/>
              <a:gdLst/>
              <a:ahLst/>
              <a:cxnLst/>
              <a:rect l="l" t="t" r="r" b="b"/>
              <a:pathLst>
                <a:path w="2664" h="4132" extrusionOk="0">
                  <a:moveTo>
                    <a:pt x="220" y="0"/>
                  </a:moveTo>
                  <a:lnTo>
                    <a:pt x="179" y="73"/>
                  </a:lnTo>
                  <a:lnTo>
                    <a:pt x="139" y="146"/>
                  </a:lnTo>
                  <a:lnTo>
                    <a:pt x="82" y="301"/>
                  </a:lnTo>
                  <a:lnTo>
                    <a:pt x="41" y="471"/>
                  </a:lnTo>
                  <a:lnTo>
                    <a:pt x="17" y="642"/>
                  </a:lnTo>
                  <a:lnTo>
                    <a:pt x="1" y="812"/>
                  </a:lnTo>
                  <a:lnTo>
                    <a:pt x="9" y="991"/>
                  </a:lnTo>
                  <a:lnTo>
                    <a:pt x="33" y="1161"/>
                  </a:lnTo>
                  <a:lnTo>
                    <a:pt x="66" y="1331"/>
                  </a:lnTo>
                  <a:lnTo>
                    <a:pt x="123" y="1502"/>
                  </a:lnTo>
                  <a:lnTo>
                    <a:pt x="188" y="1672"/>
                  </a:lnTo>
                  <a:lnTo>
                    <a:pt x="269" y="1827"/>
                  </a:lnTo>
                  <a:lnTo>
                    <a:pt x="366" y="1981"/>
                  </a:lnTo>
                  <a:lnTo>
                    <a:pt x="480" y="2127"/>
                  </a:lnTo>
                  <a:lnTo>
                    <a:pt x="601" y="2257"/>
                  </a:lnTo>
                  <a:lnTo>
                    <a:pt x="739" y="2378"/>
                  </a:lnTo>
                  <a:lnTo>
                    <a:pt x="886" y="2492"/>
                  </a:lnTo>
                  <a:lnTo>
                    <a:pt x="1024" y="2581"/>
                  </a:lnTo>
                  <a:lnTo>
                    <a:pt x="1170" y="2671"/>
                  </a:lnTo>
                  <a:lnTo>
                    <a:pt x="1454" y="2825"/>
                  </a:lnTo>
                  <a:lnTo>
                    <a:pt x="1713" y="2979"/>
                  </a:lnTo>
                  <a:lnTo>
                    <a:pt x="1843" y="3060"/>
                  </a:lnTo>
                  <a:lnTo>
                    <a:pt x="1957" y="3141"/>
                  </a:lnTo>
                  <a:lnTo>
                    <a:pt x="2062" y="3231"/>
                  </a:lnTo>
                  <a:lnTo>
                    <a:pt x="2160" y="3328"/>
                  </a:lnTo>
                  <a:lnTo>
                    <a:pt x="2249" y="3442"/>
                  </a:lnTo>
                  <a:lnTo>
                    <a:pt x="2330" y="3563"/>
                  </a:lnTo>
                  <a:lnTo>
                    <a:pt x="2403" y="3693"/>
                  </a:lnTo>
                  <a:lnTo>
                    <a:pt x="2468" y="3831"/>
                  </a:lnTo>
                  <a:lnTo>
                    <a:pt x="2517" y="3977"/>
                  </a:lnTo>
                  <a:lnTo>
                    <a:pt x="2558" y="4132"/>
                  </a:lnTo>
                  <a:lnTo>
                    <a:pt x="2631" y="4132"/>
                  </a:lnTo>
                  <a:lnTo>
                    <a:pt x="2647" y="4050"/>
                  </a:lnTo>
                  <a:lnTo>
                    <a:pt x="2655" y="3961"/>
                  </a:lnTo>
                  <a:lnTo>
                    <a:pt x="2663" y="3880"/>
                  </a:lnTo>
                  <a:lnTo>
                    <a:pt x="2663" y="3791"/>
                  </a:lnTo>
                  <a:lnTo>
                    <a:pt x="2655" y="3701"/>
                  </a:lnTo>
                  <a:lnTo>
                    <a:pt x="2647" y="3620"/>
                  </a:lnTo>
                  <a:lnTo>
                    <a:pt x="2631" y="3531"/>
                  </a:lnTo>
                  <a:lnTo>
                    <a:pt x="2614" y="3442"/>
                  </a:lnTo>
                  <a:lnTo>
                    <a:pt x="2582" y="3361"/>
                  </a:lnTo>
                  <a:lnTo>
                    <a:pt x="2549" y="3279"/>
                  </a:lnTo>
                  <a:lnTo>
                    <a:pt x="2517" y="3190"/>
                  </a:lnTo>
                  <a:lnTo>
                    <a:pt x="2476" y="3109"/>
                  </a:lnTo>
                  <a:lnTo>
                    <a:pt x="2428" y="3036"/>
                  </a:lnTo>
                  <a:lnTo>
                    <a:pt x="2379" y="2963"/>
                  </a:lnTo>
                  <a:lnTo>
                    <a:pt x="2322" y="2890"/>
                  </a:lnTo>
                  <a:lnTo>
                    <a:pt x="2257" y="2817"/>
                  </a:lnTo>
                  <a:lnTo>
                    <a:pt x="2135" y="2687"/>
                  </a:lnTo>
                  <a:lnTo>
                    <a:pt x="1998" y="2573"/>
                  </a:lnTo>
                  <a:lnTo>
                    <a:pt x="1860" y="2476"/>
                  </a:lnTo>
                  <a:lnTo>
                    <a:pt x="1722" y="2378"/>
                  </a:lnTo>
                  <a:lnTo>
                    <a:pt x="1446" y="2208"/>
                  </a:lnTo>
                  <a:lnTo>
                    <a:pt x="1194" y="2046"/>
                  </a:lnTo>
                  <a:lnTo>
                    <a:pt x="1072" y="1965"/>
                  </a:lnTo>
                  <a:lnTo>
                    <a:pt x="967" y="1875"/>
                  </a:lnTo>
                  <a:lnTo>
                    <a:pt x="869" y="1778"/>
                  </a:lnTo>
                  <a:lnTo>
                    <a:pt x="772" y="1672"/>
                  </a:lnTo>
                  <a:lnTo>
                    <a:pt x="683" y="1567"/>
                  </a:lnTo>
                  <a:lnTo>
                    <a:pt x="601" y="1445"/>
                  </a:lnTo>
                  <a:lnTo>
                    <a:pt x="528" y="1323"/>
                  </a:lnTo>
                  <a:lnTo>
                    <a:pt x="464" y="1193"/>
                  </a:lnTo>
                  <a:lnTo>
                    <a:pt x="407" y="1056"/>
                  </a:lnTo>
                  <a:lnTo>
                    <a:pt x="350" y="918"/>
                  </a:lnTo>
                  <a:lnTo>
                    <a:pt x="309" y="780"/>
                  </a:lnTo>
                  <a:lnTo>
                    <a:pt x="277" y="625"/>
                  </a:lnTo>
                  <a:lnTo>
                    <a:pt x="244" y="479"/>
                  </a:lnTo>
                  <a:lnTo>
                    <a:pt x="228" y="325"/>
                  </a:lnTo>
                  <a:lnTo>
                    <a:pt x="220" y="163"/>
                  </a:lnTo>
                  <a:lnTo>
                    <a:pt x="2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9"/>
            <p:cNvSpPr/>
            <p:nvPr/>
          </p:nvSpPr>
          <p:spPr>
            <a:xfrm>
              <a:off x="935778" y="785782"/>
              <a:ext cx="93907" cy="158159"/>
            </a:xfrm>
            <a:custGeom>
              <a:avLst/>
              <a:gdLst/>
              <a:ahLst/>
              <a:cxnLst/>
              <a:rect l="l" t="t" r="r" b="b"/>
              <a:pathLst>
                <a:path w="1957" h="3296" extrusionOk="0">
                  <a:moveTo>
                    <a:pt x="268" y="1"/>
                  </a:moveTo>
                  <a:lnTo>
                    <a:pt x="211" y="41"/>
                  </a:lnTo>
                  <a:lnTo>
                    <a:pt x="171" y="90"/>
                  </a:lnTo>
                  <a:lnTo>
                    <a:pt x="122" y="138"/>
                  </a:lnTo>
                  <a:lnTo>
                    <a:pt x="90" y="203"/>
                  </a:lnTo>
                  <a:lnTo>
                    <a:pt x="57" y="260"/>
                  </a:lnTo>
                  <a:lnTo>
                    <a:pt x="33" y="333"/>
                  </a:lnTo>
                  <a:lnTo>
                    <a:pt x="17" y="398"/>
                  </a:lnTo>
                  <a:lnTo>
                    <a:pt x="9" y="471"/>
                  </a:lnTo>
                  <a:lnTo>
                    <a:pt x="0" y="609"/>
                  </a:lnTo>
                  <a:lnTo>
                    <a:pt x="9" y="747"/>
                  </a:lnTo>
                  <a:lnTo>
                    <a:pt x="25" y="885"/>
                  </a:lnTo>
                  <a:lnTo>
                    <a:pt x="57" y="1015"/>
                  </a:lnTo>
                  <a:lnTo>
                    <a:pt x="98" y="1137"/>
                  </a:lnTo>
                  <a:lnTo>
                    <a:pt x="146" y="1267"/>
                  </a:lnTo>
                  <a:lnTo>
                    <a:pt x="244" y="1494"/>
                  </a:lnTo>
                  <a:lnTo>
                    <a:pt x="366" y="1721"/>
                  </a:lnTo>
                  <a:lnTo>
                    <a:pt x="496" y="1932"/>
                  </a:lnTo>
                  <a:lnTo>
                    <a:pt x="633" y="2143"/>
                  </a:lnTo>
                  <a:lnTo>
                    <a:pt x="788" y="2346"/>
                  </a:lnTo>
                  <a:lnTo>
                    <a:pt x="950" y="2533"/>
                  </a:lnTo>
                  <a:lnTo>
                    <a:pt x="1129" y="2720"/>
                  </a:lnTo>
                  <a:lnTo>
                    <a:pt x="1315" y="2882"/>
                  </a:lnTo>
                  <a:lnTo>
                    <a:pt x="1413" y="2963"/>
                  </a:lnTo>
                  <a:lnTo>
                    <a:pt x="1518" y="3036"/>
                  </a:lnTo>
                  <a:lnTo>
                    <a:pt x="1624" y="3109"/>
                  </a:lnTo>
                  <a:lnTo>
                    <a:pt x="1729" y="3182"/>
                  </a:lnTo>
                  <a:lnTo>
                    <a:pt x="1843" y="3239"/>
                  </a:lnTo>
                  <a:lnTo>
                    <a:pt x="1956" y="3296"/>
                  </a:lnTo>
                  <a:lnTo>
                    <a:pt x="1835" y="3077"/>
                  </a:lnTo>
                  <a:lnTo>
                    <a:pt x="1713" y="2857"/>
                  </a:lnTo>
                  <a:lnTo>
                    <a:pt x="1453" y="2444"/>
                  </a:lnTo>
                  <a:lnTo>
                    <a:pt x="950" y="1648"/>
                  </a:lnTo>
                  <a:lnTo>
                    <a:pt x="698" y="1242"/>
                  </a:lnTo>
                  <a:lnTo>
                    <a:pt x="569" y="1048"/>
                  </a:lnTo>
                  <a:lnTo>
                    <a:pt x="455" y="853"/>
                  </a:lnTo>
                  <a:lnTo>
                    <a:pt x="398" y="755"/>
                  </a:lnTo>
                  <a:lnTo>
                    <a:pt x="349" y="658"/>
                  </a:lnTo>
                  <a:lnTo>
                    <a:pt x="309" y="561"/>
                  </a:lnTo>
                  <a:lnTo>
                    <a:pt x="276" y="455"/>
                  </a:lnTo>
                  <a:lnTo>
                    <a:pt x="244" y="350"/>
                  </a:lnTo>
                  <a:lnTo>
                    <a:pt x="236" y="236"/>
                  </a:lnTo>
                  <a:lnTo>
                    <a:pt x="244" y="122"/>
                  </a:lnTo>
                  <a:lnTo>
                    <a:pt x="252" y="65"/>
                  </a:lnTo>
                  <a:lnTo>
                    <a:pt x="2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7" name="Google Shape;1167;p9"/>
          <p:cNvSpPr/>
          <p:nvPr/>
        </p:nvSpPr>
        <p:spPr>
          <a:xfrm flipH="1">
            <a:off x="-10596" y="5297100"/>
            <a:ext cx="12192000" cy="1560800"/>
          </a:xfrm>
          <a:prstGeom prst="rect">
            <a:avLst/>
          </a:prstGeom>
          <a:solidFill>
            <a:schemeClr val="lt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2400">
              <a:latin typeface="Albert Sans"/>
              <a:ea typeface="Albert Sans"/>
              <a:cs typeface="Albert Sans"/>
              <a:sym typeface="Albert Sans"/>
            </a:endParaRPr>
          </a:p>
        </p:txBody>
      </p:sp>
      <p:grpSp>
        <p:nvGrpSpPr>
          <p:cNvPr id="1168" name="Google Shape;1168;p9"/>
          <p:cNvGrpSpPr/>
          <p:nvPr/>
        </p:nvGrpSpPr>
        <p:grpSpPr>
          <a:xfrm>
            <a:off x="203510" y="4611887"/>
            <a:ext cx="891365" cy="1427212"/>
            <a:chOff x="10639525" y="2561020"/>
            <a:chExt cx="934738" cy="1496657"/>
          </a:xfrm>
        </p:grpSpPr>
        <p:sp>
          <p:nvSpPr>
            <p:cNvPr id="1169" name="Google Shape;1169;p9"/>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9"/>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9"/>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9"/>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9"/>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9"/>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9"/>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9"/>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9"/>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9"/>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9"/>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9"/>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9"/>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9"/>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9"/>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4" name="Google Shape;1184;p9"/>
          <p:cNvGrpSpPr/>
          <p:nvPr/>
        </p:nvGrpSpPr>
        <p:grpSpPr>
          <a:xfrm flipH="1">
            <a:off x="-29206" y="5838636"/>
            <a:ext cx="7539287" cy="1019288"/>
            <a:chOff x="-1460850" y="5913650"/>
            <a:chExt cx="5455871" cy="737545"/>
          </a:xfrm>
        </p:grpSpPr>
        <p:sp>
          <p:nvSpPr>
            <p:cNvPr id="1185" name="Google Shape;1185;p9"/>
            <p:cNvSpPr/>
            <p:nvPr/>
          </p:nvSpPr>
          <p:spPr>
            <a:xfrm>
              <a:off x="-1160726" y="5913650"/>
              <a:ext cx="5155747" cy="662935"/>
            </a:xfrm>
            <a:custGeom>
              <a:avLst/>
              <a:gdLst/>
              <a:ahLst/>
              <a:cxnLst/>
              <a:rect l="l" t="t" r="r" b="b"/>
              <a:pathLst>
                <a:path w="79607" h="10236" extrusionOk="0">
                  <a:moveTo>
                    <a:pt x="79606" y="0"/>
                  </a:moveTo>
                  <a:lnTo>
                    <a:pt x="77431" y="228"/>
                  </a:lnTo>
                  <a:lnTo>
                    <a:pt x="75248" y="455"/>
                  </a:lnTo>
                  <a:lnTo>
                    <a:pt x="71222" y="812"/>
                  </a:lnTo>
                  <a:lnTo>
                    <a:pt x="69209" y="999"/>
                  </a:lnTo>
                  <a:lnTo>
                    <a:pt x="67204" y="1185"/>
                  </a:lnTo>
                  <a:lnTo>
                    <a:pt x="65192" y="1380"/>
                  </a:lnTo>
                  <a:lnTo>
                    <a:pt x="63179" y="1591"/>
                  </a:lnTo>
                  <a:lnTo>
                    <a:pt x="61166" y="1802"/>
                  </a:lnTo>
                  <a:lnTo>
                    <a:pt x="59153" y="2038"/>
                  </a:lnTo>
                  <a:lnTo>
                    <a:pt x="58707" y="2086"/>
                  </a:lnTo>
                  <a:lnTo>
                    <a:pt x="58260" y="2127"/>
                  </a:lnTo>
                  <a:lnTo>
                    <a:pt x="57806" y="2159"/>
                  </a:lnTo>
                  <a:lnTo>
                    <a:pt x="57351" y="2184"/>
                  </a:lnTo>
                  <a:lnTo>
                    <a:pt x="56442" y="2216"/>
                  </a:lnTo>
                  <a:lnTo>
                    <a:pt x="55525" y="2249"/>
                  </a:lnTo>
                  <a:lnTo>
                    <a:pt x="55070" y="2273"/>
                  </a:lnTo>
                  <a:lnTo>
                    <a:pt x="54608" y="2314"/>
                  </a:lnTo>
                  <a:lnTo>
                    <a:pt x="54153" y="2354"/>
                  </a:lnTo>
                  <a:lnTo>
                    <a:pt x="53699" y="2411"/>
                  </a:lnTo>
                  <a:lnTo>
                    <a:pt x="53244" y="2484"/>
                  </a:lnTo>
                  <a:lnTo>
                    <a:pt x="53017" y="2525"/>
                  </a:lnTo>
                  <a:lnTo>
                    <a:pt x="52790" y="2573"/>
                  </a:lnTo>
                  <a:lnTo>
                    <a:pt x="52562" y="2630"/>
                  </a:lnTo>
                  <a:lnTo>
                    <a:pt x="52343" y="2687"/>
                  </a:lnTo>
                  <a:lnTo>
                    <a:pt x="52116" y="2752"/>
                  </a:lnTo>
                  <a:lnTo>
                    <a:pt x="51897" y="2825"/>
                  </a:lnTo>
                  <a:lnTo>
                    <a:pt x="50874" y="3133"/>
                  </a:lnTo>
                  <a:lnTo>
                    <a:pt x="49860" y="3425"/>
                  </a:lnTo>
                  <a:lnTo>
                    <a:pt x="48837" y="3718"/>
                  </a:lnTo>
                  <a:lnTo>
                    <a:pt x="47822" y="3994"/>
                  </a:lnTo>
                  <a:lnTo>
                    <a:pt x="46800" y="4261"/>
                  </a:lnTo>
                  <a:lnTo>
                    <a:pt x="45785" y="4521"/>
                  </a:lnTo>
                  <a:lnTo>
                    <a:pt x="44763" y="4765"/>
                  </a:lnTo>
                  <a:lnTo>
                    <a:pt x="43748" y="5000"/>
                  </a:lnTo>
                  <a:lnTo>
                    <a:pt x="42725" y="5219"/>
                  </a:lnTo>
                  <a:lnTo>
                    <a:pt x="41711" y="5430"/>
                  </a:lnTo>
                  <a:lnTo>
                    <a:pt x="40688" y="5625"/>
                  </a:lnTo>
                  <a:lnTo>
                    <a:pt x="39665" y="5812"/>
                  </a:lnTo>
                  <a:lnTo>
                    <a:pt x="38643" y="5982"/>
                  </a:lnTo>
                  <a:lnTo>
                    <a:pt x="37620" y="6128"/>
                  </a:lnTo>
                  <a:lnTo>
                    <a:pt x="36589" y="6274"/>
                  </a:lnTo>
                  <a:lnTo>
                    <a:pt x="35567" y="6396"/>
                  </a:lnTo>
                  <a:lnTo>
                    <a:pt x="34536" y="6502"/>
                  </a:lnTo>
                  <a:lnTo>
                    <a:pt x="33505" y="6591"/>
                  </a:lnTo>
                  <a:lnTo>
                    <a:pt x="32474" y="6664"/>
                  </a:lnTo>
                  <a:lnTo>
                    <a:pt x="31435" y="6721"/>
                  </a:lnTo>
                  <a:lnTo>
                    <a:pt x="30396" y="6753"/>
                  </a:lnTo>
                  <a:lnTo>
                    <a:pt x="29358" y="6769"/>
                  </a:lnTo>
                  <a:lnTo>
                    <a:pt x="28311" y="6769"/>
                  </a:lnTo>
                  <a:lnTo>
                    <a:pt x="27791" y="6761"/>
                  </a:lnTo>
                  <a:lnTo>
                    <a:pt x="27264" y="6753"/>
                  </a:lnTo>
                  <a:lnTo>
                    <a:pt x="26744" y="6729"/>
                  </a:lnTo>
                  <a:lnTo>
                    <a:pt x="26216" y="6713"/>
                  </a:lnTo>
                  <a:lnTo>
                    <a:pt x="25689" y="6680"/>
                  </a:lnTo>
                  <a:lnTo>
                    <a:pt x="25161" y="6648"/>
                  </a:lnTo>
                  <a:lnTo>
                    <a:pt x="24634" y="6607"/>
                  </a:lnTo>
                  <a:lnTo>
                    <a:pt x="24106" y="6567"/>
                  </a:lnTo>
                  <a:lnTo>
                    <a:pt x="23579" y="6518"/>
                  </a:lnTo>
                  <a:lnTo>
                    <a:pt x="23043" y="6461"/>
                  </a:lnTo>
                  <a:lnTo>
                    <a:pt x="22515" y="6404"/>
                  </a:lnTo>
                  <a:lnTo>
                    <a:pt x="21980" y="6339"/>
                  </a:lnTo>
                  <a:lnTo>
                    <a:pt x="21444" y="6266"/>
                  </a:lnTo>
                  <a:lnTo>
                    <a:pt x="20916" y="6185"/>
                  </a:lnTo>
                  <a:lnTo>
                    <a:pt x="20373" y="6104"/>
                  </a:lnTo>
                  <a:lnTo>
                    <a:pt x="19837" y="6015"/>
                  </a:lnTo>
                  <a:lnTo>
                    <a:pt x="19301" y="5925"/>
                  </a:lnTo>
                  <a:lnTo>
                    <a:pt x="18766" y="5820"/>
                  </a:lnTo>
                  <a:lnTo>
                    <a:pt x="18449" y="5763"/>
                  </a:lnTo>
                  <a:lnTo>
                    <a:pt x="18133" y="5714"/>
                  </a:lnTo>
                  <a:lnTo>
                    <a:pt x="17499" y="5625"/>
                  </a:lnTo>
                  <a:lnTo>
                    <a:pt x="16875" y="5560"/>
                  </a:lnTo>
                  <a:lnTo>
                    <a:pt x="16258" y="5511"/>
                  </a:lnTo>
                  <a:lnTo>
                    <a:pt x="15641" y="5487"/>
                  </a:lnTo>
                  <a:lnTo>
                    <a:pt x="15032" y="5471"/>
                  </a:lnTo>
                  <a:lnTo>
                    <a:pt x="14423" y="5479"/>
                  </a:lnTo>
                  <a:lnTo>
                    <a:pt x="13815" y="5503"/>
                  </a:lnTo>
                  <a:lnTo>
                    <a:pt x="13214" y="5544"/>
                  </a:lnTo>
                  <a:lnTo>
                    <a:pt x="12613" y="5593"/>
                  </a:lnTo>
                  <a:lnTo>
                    <a:pt x="12021" y="5666"/>
                  </a:lnTo>
                  <a:lnTo>
                    <a:pt x="11428" y="5747"/>
                  </a:lnTo>
                  <a:lnTo>
                    <a:pt x="10836" y="5844"/>
                  </a:lnTo>
                  <a:lnTo>
                    <a:pt x="10252" y="5950"/>
                  </a:lnTo>
                  <a:lnTo>
                    <a:pt x="9667" y="6071"/>
                  </a:lnTo>
                  <a:lnTo>
                    <a:pt x="9083" y="6209"/>
                  </a:lnTo>
                  <a:lnTo>
                    <a:pt x="8506" y="6355"/>
                  </a:lnTo>
                  <a:lnTo>
                    <a:pt x="7930" y="6510"/>
                  </a:lnTo>
                  <a:lnTo>
                    <a:pt x="7354" y="6672"/>
                  </a:lnTo>
                  <a:lnTo>
                    <a:pt x="6778" y="6842"/>
                  </a:lnTo>
                  <a:lnTo>
                    <a:pt x="6210" y="7029"/>
                  </a:lnTo>
                  <a:lnTo>
                    <a:pt x="5641" y="7224"/>
                  </a:lnTo>
                  <a:lnTo>
                    <a:pt x="5073" y="7419"/>
                  </a:lnTo>
                  <a:lnTo>
                    <a:pt x="4505" y="7622"/>
                  </a:lnTo>
                  <a:lnTo>
                    <a:pt x="3937" y="7833"/>
                  </a:lnTo>
                  <a:lnTo>
                    <a:pt x="3369" y="8052"/>
                  </a:lnTo>
                  <a:lnTo>
                    <a:pt x="2249" y="8498"/>
                  </a:lnTo>
                  <a:lnTo>
                    <a:pt x="1121" y="8961"/>
                  </a:lnTo>
                  <a:lnTo>
                    <a:pt x="0" y="9440"/>
                  </a:lnTo>
                  <a:lnTo>
                    <a:pt x="0" y="9440"/>
                  </a:lnTo>
                  <a:lnTo>
                    <a:pt x="804" y="9212"/>
                  </a:lnTo>
                  <a:lnTo>
                    <a:pt x="1616" y="8985"/>
                  </a:lnTo>
                  <a:lnTo>
                    <a:pt x="2419" y="8774"/>
                  </a:lnTo>
                  <a:lnTo>
                    <a:pt x="3231" y="8571"/>
                  </a:lnTo>
                  <a:lnTo>
                    <a:pt x="4042" y="8376"/>
                  </a:lnTo>
                  <a:lnTo>
                    <a:pt x="4862" y="8190"/>
                  </a:lnTo>
                  <a:lnTo>
                    <a:pt x="5674" y="8003"/>
                  </a:lnTo>
                  <a:lnTo>
                    <a:pt x="6494" y="7833"/>
                  </a:lnTo>
                  <a:lnTo>
                    <a:pt x="7305" y="7670"/>
                  </a:lnTo>
                  <a:lnTo>
                    <a:pt x="8125" y="7516"/>
                  </a:lnTo>
                  <a:lnTo>
                    <a:pt x="8953" y="7370"/>
                  </a:lnTo>
                  <a:lnTo>
                    <a:pt x="9773" y="7232"/>
                  </a:lnTo>
                  <a:lnTo>
                    <a:pt x="10601" y="7102"/>
                  </a:lnTo>
                  <a:lnTo>
                    <a:pt x="11428" y="6980"/>
                  </a:lnTo>
                  <a:lnTo>
                    <a:pt x="12256" y="6867"/>
                  </a:lnTo>
                  <a:lnTo>
                    <a:pt x="13084" y="6769"/>
                  </a:lnTo>
                  <a:lnTo>
                    <a:pt x="13084" y="6769"/>
                  </a:lnTo>
                  <a:lnTo>
                    <a:pt x="12548" y="6980"/>
                  </a:lnTo>
                  <a:lnTo>
                    <a:pt x="12021" y="7200"/>
                  </a:lnTo>
                  <a:lnTo>
                    <a:pt x="11501" y="7427"/>
                  </a:lnTo>
                  <a:lnTo>
                    <a:pt x="10974" y="7662"/>
                  </a:lnTo>
                  <a:lnTo>
                    <a:pt x="9927" y="8141"/>
                  </a:lnTo>
                  <a:lnTo>
                    <a:pt x="8880" y="8620"/>
                  </a:lnTo>
                  <a:lnTo>
                    <a:pt x="8352" y="8855"/>
                  </a:lnTo>
                  <a:lnTo>
                    <a:pt x="7825" y="9083"/>
                  </a:lnTo>
                  <a:lnTo>
                    <a:pt x="7297" y="9310"/>
                  </a:lnTo>
                  <a:lnTo>
                    <a:pt x="6761" y="9521"/>
                  </a:lnTo>
                  <a:lnTo>
                    <a:pt x="6218" y="9724"/>
                  </a:lnTo>
                  <a:lnTo>
                    <a:pt x="5674" y="9910"/>
                  </a:lnTo>
                  <a:lnTo>
                    <a:pt x="5122" y="10081"/>
                  </a:lnTo>
                  <a:lnTo>
                    <a:pt x="4562" y="10235"/>
                  </a:lnTo>
                  <a:lnTo>
                    <a:pt x="4976" y="10170"/>
                  </a:lnTo>
                  <a:lnTo>
                    <a:pt x="5390" y="10089"/>
                  </a:lnTo>
                  <a:lnTo>
                    <a:pt x="5796" y="10000"/>
                  </a:lnTo>
                  <a:lnTo>
                    <a:pt x="6201" y="9894"/>
                  </a:lnTo>
                  <a:lnTo>
                    <a:pt x="6615" y="9781"/>
                  </a:lnTo>
                  <a:lnTo>
                    <a:pt x="7021" y="9659"/>
                  </a:lnTo>
                  <a:lnTo>
                    <a:pt x="7427" y="9537"/>
                  </a:lnTo>
                  <a:lnTo>
                    <a:pt x="7825" y="9399"/>
                  </a:lnTo>
                  <a:lnTo>
                    <a:pt x="8636" y="9115"/>
                  </a:lnTo>
                  <a:lnTo>
                    <a:pt x="9440" y="8823"/>
                  </a:lnTo>
                  <a:lnTo>
                    <a:pt x="10243" y="8531"/>
                  </a:lnTo>
                  <a:lnTo>
                    <a:pt x="11047" y="8247"/>
                  </a:lnTo>
                  <a:lnTo>
                    <a:pt x="11453" y="8117"/>
                  </a:lnTo>
                  <a:lnTo>
                    <a:pt x="11859" y="7987"/>
                  </a:lnTo>
                  <a:lnTo>
                    <a:pt x="12264" y="7865"/>
                  </a:lnTo>
                  <a:lnTo>
                    <a:pt x="12670" y="7752"/>
                  </a:lnTo>
                  <a:lnTo>
                    <a:pt x="13076" y="7654"/>
                  </a:lnTo>
                  <a:lnTo>
                    <a:pt x="13482" y="7565"/>
                  </a:lnTo>
                  <a:lnTo>
                    <a:pt x="13888" y="7484"/>
                  </a:lnTo>
                  <a:lnTo>
                    <a:pt x="14302" y="7419"/>
                  </a:lnTo>
                  <a:lnTo>
                    <a:pt x="14716" y="7370"/>
                  </a:lnTo>
                  <a:lnTo>
                    <a:pt x="15129" y="7338"/>
                  </a:lnTo>
                  <a:lnTo>
                    <a:pt x="15543" y="7321"/>
                  </a:lnTo>
                  <a:lnTo>
                    <a:pt x="15754" y="7321"/>
                  </a:lnTo>
                  <a:lnTo>
                    <a:pt x="15965" y="7329"/>
                  </a:lnTo>
                  <a:lnTo>
                    <a:pt x="16168" y="7338"/>
                  </a:lnTo>
                  <a:lnTo>
                    <a:pt x="16379" y="7354"/>
                  </a:lnTo>
                  <a:lnTo>
                    <a:pt x="16590" y="7370"/>
                  </a:lnTo>
                  <a:lnTo>
                    <a:pt x="16801" y="7394"/>
                  </a:lnTo>
                  <a:lnTo>
                    <a:pt x="17021" y="7427"/>
                  </a:lnTo>
                  <a:lnTo>
                    <a:pt x="17232" y="7467"/>
                  </a:lnTo>
                  <a:lnTo>
                    <a:pt x="17443" y="7508"/>
                  </a:lnTo>
                  <a:lnTo>
                    <a:pt x="17654" y="7557"/>
                  </a:lnTo>
                  <a:lnTo>
                    <a:pt x="18157" y="7670"/>
                  </a:lnTo>
                  <a:lnTo>
                    <a:pt x="18660" y="7768"/>
                  </a:lnTo>
                  <a:lnTo>
                    <a:pt x="19155" y="7865"/>
                  </a:lnTo>
                  <a:lnTo>
                    <a:pt x="19642" y="7946"/>
                  </a:lnTo>
                  <a:lnTo>
                    <a:pt x="20137" y="8019"/>
                  </a:lnTo>
                  <a:lnTo>
                    <a:pt x="20624" y="8084"/>
                  </a:lnTo>
                  <a:lnTo>
                    <a:pt x="21111" y="8141"/>
                  </a:lnTo>
                  <a:lnTo>
                    <a:pt x="21598" y="8190"/>
                  </a:lnTo>
                  <a:lnTo>
                    <a:pt x="22093" y="8230"/>
                  </a:lnTo>
                  <a:lnTo>
                    <a:pt x="22580" y="8263"/>
                  </a:lnTo>
                  <a:lnTo>
                    <a:pt x="23067" y="8287"/>
                  </a:lnTo>
                  <a:lnTo>
                    <a:pt x="23562" y="8312"/>
                  </a:lnTo>
                  <a:lnTo>
                    <a:pt x="24049" y="8328"/>
                  </a:lnTo>
                  <a:lnTo>
                    <a:pt x="24545" y="8336"/>
                  </a:lnTo>
                  <a:lnTo>
                    <a:pt x="25543" y="8344"/>
                  </a:lnTo>
                  <a:lnTo>
                    <a:pt x="27288" y="8393"/>
                  </a:lnTo>
                  <a:lnTo>
                    <a:pt x="29033" y="8433"/>
                  </a:lnTo>
                  <a:lnTo>
                    <a:pt x="30770" y="8450"/>
                  </a:lnTo>
                  <a:lnTo>
                    <a:pt x="32507" y="8458"/>
                  </a:lnTo>
                  <a:lnTo>
                    <a:pt x="34236" y="8458"/>
                  </a:lnTo>
                  <a:lnTo>
                    <a:pt x="35972" y="8441"/>
                  </a:lnTo>
                  <a:lnTo>
                    <a:pt x="39430" y="8401"/>
                  </a:lnTo>
                  <a:lnTo>
                    <a:pt x="42896" y="8360"/>
                  </a:lnTo>
                  <a:lnTo>
                    <a:pt x="44625" y="8336"/>
                  </a:lnTo>
                  <a:lnTo>
                    <a:pt x="46361" y="8320"/>
                  </a:lnTo>
                  <a:lnTo>
                    <a:pt x="48090" y="8312"/>
                  </a:lnTo>
                  <a:lnTo>
                    <a:pt x="49835" y="8312"/>
                  </a:lnTo>
                  <a:lnTo>
                    <a:pt x="51572" y="8320"/>
                  </a:lnTo>
                  <a:lnTo>
                    <a:pt x="53317" y="8344"/>
                  </a:lnTo>
                  <a:lnTo>
                    <a:pt x="53934" y="8336"/>
                  </a:lnTo>
                  <a:lnTo>
                    <a:pt x="54559" y="8320"/>
                  </a:lnTo>
                  <a:lnTo>
                    <a:pt x="55176" y="8287"/>
                  </a:lnTo>
                  <a:lnTo>
                    <a:pt x="55801" y="8239"/>
                  </a:lnTo>
                  <a:lnTo>
                    <a:pt x="56426" y="8182"/>
                  </a:lnTo>
                  <a:lnTo>
                    <a:pt x="57043" y="8125"/>
                  </a:lnTo>
                  <a:lnTo>
                    <a:pt x="57668" y="8052"/>
                  </a:lnTo>
                  <a:lnTo>
                    <a:pt x="58284" y="7971"/>
                  </a:lnTo>
                  <a:lnTo>
                    <a:pt x="59526" y="7800"/>
                  </a:lnTo>
                  <a:lnTo>
                    <a:pt x="60768" y="7614"/>
                  </a:lnTo>
                  <a:lnTo>
                    <a:pt x="62010" y="7427"/>
                  </a:lnTo>
                  <a:lnTo>
                    <a:pt x="63260" y="7240"/>
                  </a:lnTo>
                  <a:lnTo>
                    <a:pt x="62870" y="7110"/>
                  </a:lnTo>
                  <a:lnTo>
                    <a:pt x="62489" y="6997"/>
                  </a:lnTo>
                  <a:lnTo>
                    <a:pt x="62099" y="6899"/>
                  </a:lnTo>
                  <a:lnTo>
                    <a:pt x="61710" y="6802"/>
                  </a:lnTo>
                  <a:lnTo>
                    <a:pt x="61320" y="6721"/>
                  </a:lnTo>
                  <a:lnTo>
                    <a:pt x="60930" y="6656"/>
                  </a:lnTo>
                  <a:lnTo>
                    <a:pt x="60541" y="6591"/>
                  </a:lnTo>
                  <a:lnTo>
                    <a:pt x="60151" y="6534"/>
                  </a:lnTo>
                  <a:lnTo>
                    <a:pt x="59762" y="6493"/>
                  </a:lnTo>
                  <a:lnTo>
                    <a:pt x="59372" y="6453"/>
                  </a:lnTo>
                  <a:lnTo>
                    <a:pt x="58982" y="6420"/>
                  </a:lnTo>
                  <a:lnTo>
                    <a:pt x="58593" y="6396"/>
                  </a:lnTo>
                  <a:lnTo>
                    <a:pt x="58203" y="6372"/>
                  </a:lnTo>
                  <a:lnTo>
                    <a:pt x="57806" y="6355"/>
                  </a:lnTo>
                  <a:lnTo>
                    <a:pt x="57026" y="6331"/>
                  </a:lnTo>
                  <a:lnTo>
                    <a:pt x="56239" y="6323"/>
                  </a:lnTo>
                  <a:lnTo>
                    <a:pt x="55460" y="6323"/>
                  </a:lnTo>
                  <a:lnTo>
                    <a:pt x="54673" y="6315"/>
                  </a:lnTo>
                  <a:lnTo>
                    <a:pt x="53893" y="6307"/>
                  </a:lnTo>
                  <a:lnTo>
                    <a:pt x="53114" y="6291"/>
                  </a:lnTo>
                  <a:lnTo>
                    <a:pt x="52335" y="6258"/>
                  </a:lnTo>
                  <a:lnTo>
                    <a:pt x="51946" y="6242"/>
                  </a:lnTo>
                  <a:lnTo>
                    <a:pt x="51564" y="6209"/>
                  </a:lnTo>
                  <a:lnTo>
                    <a:pt x="51174" y="6177"/>
                  </a:lnTo>
                  <a:lnTo>
                    <a:pt x="50793" y="6136"/>
                  </a:lnTo>
                  <a:lnTo>
                    <a:pt x="51337" y="6006"/>
                  </a:lnTo>
                  <a:lnTo>
                    <a:pt x="51889" y="5885"/>
                  </a:lnTo>
                  <a:lnTo>
                    <a:pt x="52441" y="5779"/>
                  </a:lnTo>
                  <a:lnTo>
                    <a:pt x="52993" y="5674"/>
                  </a:lnTo>
                  <a:lnTo>
                    <a:pt x="53553" y="5576"/>
                  </a:lnTo>
                  <a:lnTo>
                    <a:pt x="54105" y="5487"/>
                  </a:lnTo>
                  <a:lnTo>
                    <a:pt x="54665" y="5406"/>
                  </a:lnTo>
                  <a:lnTo>
                    <a:pt x="55225" y="5325"/>
                  </a:lnTo>
                  <a:lnTo>
                    <a:pt x="55785" y="5260"/>
                  </a:lnTo>
                  <a:lnTo>
                    <a:pt x="56345" y="5187"/>
                  </a:lnTo>
                  <a:lnTo>
                    <a:pt x="57465" y="5073"/>
                  </a:lnTo>
                  <a:lnTo>
                    <a:pt x="58593" y="4968"/>
                  </a:lnTo>
                  <a:lnTo>
                    <a:pt x="59729" y="4878"/>
                  </a:lnTo>
                  <a:lnTo>
                    <a:pt x="60857" y="4789"/>
                  </a:lnTo>
                  <a:lnTo>
                    <a:pt x="61994" y="4708"/>
                  </a:lnTo>
                  <a:lnTo>
                    <a:pt x="63122" y="4627"/>
                  </a:lnTo>
                  <a:lnTo>
                    <a:pt x="64258" y="4537"/>
                  </a:lnTo>
                  <a:lnTo>
                    <a:pt x="65394" y="4448"/>
                  </a:lnTo>
                  <a:lnTo>
                    <a:pt x="66523" y="4343"/>
                  </a:lnTo>
                  <a:lnTo>
                    <a:pt x="67651" y="4221"/>
                  </a:lnTo>
                  <a:lnTo>
                    <a:pt x="68219" y="4156"/>
                  </a:lnTo>
                  <a:lnTo>
                    <a:pt x="68779" y="4083"/>
                  </a:lnTo>
                  <a:lnTo>
                    <a:pt x="70143" y="3929"/>
                  </a:lnTo>
                  <a:lnTo>
                    <a:pt x="71498" y="3774"/>
                  </a:lnTo>
                  <a:lnTo>
                    <a:pt x="74209" y="3450"/>
                  </a:lnTo>
                  <a:lnTo>
                    <a:pt x="75564" y="3296"/>
                  </a:lnTo>
                  <a:lnTo>
                    <a:pt x="76912" y="3141"/>
                  </a:lnTo>
                  <a:lnTo>
                    <a:pt x="78259" y="3012"/>
                  </a:lnTo>
                  <a:lnTo>
                    <a:pt x="79606" y="2890"/>
                  </a:lnTo>
                  <a:lnTo>
                    <a:pt x="79606"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9"/>
            <p:cNvSpPr/>
            <p:nvPr/>
          </p:nvSpPr>
          <p:spPr>
            <a:xfrm>
              <a:off x="-1460850" y="6100758"/>
              <a:ext cx="5455868" cy="550438"/>
            </a:xfrm>
            <a:custGeom>
              <a:avLst/>
              <a:gdLst/>
              <a:ahLst/>
              <a:cxnLst/>
              <a:rect l="l" t="t" r="r" b="b"/>
              <a:pathLst>
                <a:path w="84241" h="8499" extrusionOk="0">
                  <a:moveTo>
                    <a:pt x="84240" y="1"/>
                  </a:moveTo>
                  <a:lnTo>
                    <a:pt x="82893" y="123"/>
                  </a:lnTo>
                  <a:lnTo>
                    <a:pt x="81546" y="252"/>
                  </a:lnTo>
                  <a:lnTo>
                    <a:pt x="80198" y="407"/>
                  </a:lnTo>
                  <a:lnTo>
                    <a:pt x="78843" y="561"/>
                  </a:lnTo>
                  <a:lnTo>
                    <a:pt x="76132" y="885"/>
                  </a:lnTo>
                  <a:lnTo>
                    <a:pt x="74777" y="1040"/>
                  </a:lnTo>
                  <a:lnTo>
                    <a:pt x="73413" y="1194"/>
                  </a:lnTo>
                  <a:lnTo>
                    <a:pt x="72853" y="1267"/>
                  </a:lnTo>
                  <a:lnTo>
                    <a:pt x="72285" y="1332"/>
                  </a:lnTo>
                  <a:lnTo>
                    <a:pt x="71157" y="1454"/>
                  </a:lnTo>
                  <a:lnTo>
                    <a:pt x="70028" y="1559"/>
                  </a:lnTo>
                  <a:lnTo>
                    <a:pt x="68892" y="1648"/>
                  </a:lnTo>
                  <a:lnTo>
                    <a:pt x="67756" y="1738"/>
                  </a:lnTo>
                  <a:lnTo>
                    <a:pt x="66628" y="1819"/>
                  </a:lnTo>
                  <a:lnTo>
                    <a:pt x="65491" y="1900"/>
                  </a:lnTo>
                  <a:lnTo>
                    <a:pt x="64363" y="1989"/>
                  </a:lnTo>
                  <a:lnTo>
                    <a:pt x="63227" y="2079"/>
                  </a:lnTo>
                  <a:lnTo>
                    <a:pt x="62099" y="2184"/>
                  </a:lnTo>
                  <a:lnTo>
                    <a:pt x="60979" y="2298"/>
                  </a:lnTo>
                  <a:lnTo>
                    <a:pt x="60419" y="2371"/>
                  </a:lnTo>
                  <a:lnTo>
                    <a:pt x="59859" y="2436"/>
                  </a:lnTo>
                  <a:lnTo>
                    <a:pt x="59299" y="2517"/>
                  </a:lnTo>
                  <a:lnTo>
                    <a:pt x="58739" y="2598"/>
                  </a:lnTo>
                  <a:lnTo>
                    <a:pt x="58187" y="2687"/>
                  </a:lnTo>
                  <a:lnTo>
                    <a:pt x="57627" y="2785"/>
                  </a:lnTo>
                  <a:lnTo>
                    <a:pt x="57075" y="2890"/>
                  </a:lnTo>
                  <a:lnTo>
                    <a:pt x="56523" y="2996"/>
                  </a:lnTo>
                  <a:lnTo>
                    <a:pt x="55971" y="3117"/>
                  </a:lnTo>
                  <a:lnTo>
                    <a:pt x="55427" y="3247"/>
                  </a:lnTo>
                  <a:lnTo>
                    <a:pt x="55808" y="3288"/>
                  </a:lnTo>
                  <a:lnTo>
                    <a:pt x="56198" y="3320"/>
                  </a:lnTo>
                  <a:lnTo>
                    <a:pt x="56580" y="3353"/>
                  </a:lnTo>
                  <a:lnTo>
                    <a:pt x="56969" y="3369"/>
                  </a:lnTo>
                  <a:lnTo>
                    <a:pt x="57748" y="3402"/>
                  </a:lnTo>
                  <a:lnTo>
                    <a:pt x="58527" y="3418"/>
                  </a:lnTo>
                  <a:lnTo>
                    <a:pt x="59307" y="3426"/>
                  </a:lnTo>
                  <a:lnTo>
                    <a:pt x="60094" y="3434"/>
                  </a:lnTo>
                  <a:lnTo>
                    <a:pt x="60873" y="3434"/>
                  </a:lnTo>
                  <a:lnTo>
                    <a:pt x="61660" y="3442"/>
                  </a:lnTo>
                  <a:lnTo>
                    <a:pt x="62440" y="3466"/>
                  </a:lnTo>
                  <a:lnTo>
                    <a:pt x="62837" y="3483"/>
                  </a:lnTo>
                  <a:lnTo>
                    <a:pt x="63227" y="3507"/>
                  </a:lnTo>
                  <a:lnTo>
                    <a:pt x="63616" y="3531"/>
                  </a:lnTo>
                  <a:lnTo>
                    <a:pt x="64006" y="3564"/>
                  </a:lnTo>
                  <a:lnTo>
                    <a:pt x="64396" y="3604"/>
                  </a:lnTo>
                  <a:lnTo>
                    <a:pt x="64785" y="3645"/>
                  </a:lnTo>
                  <a:lnTo>
                    <a:pt x="65175" y="3702"/>
                  </a:lnTo>
                  <a:lnTo>
                    <a:pt x="65564" y="3767"/>
                  </a:lnTo>
                  <a:lnTo>
                    <a:pt x="65954" y="3832"/>
                  </a:lnTo>
                  <a:lnTo>
                    <a:pt x="66344" y="3913"/>
                  </a:lnTo>
                  <a:lnTo>
                    <a:pt x="66733" y="4010"/>
                  </a:lnTo>
                  <a:lnTo>
                    <a:pt x="67123" y="4108"/>
                  </a:lnTo>
                  <a:lnTo>
                    <a:pt x="67504" y="4221"/>
                  </a:lnTo>
                  <a:lnTo>
                    <a:pt x="67894" y="4351"/>
                  </a:lnTo>
                  <a:lnTo>
                    <a:pt x="66644" y="4538"/>
                  </a:lnTo>
                  <a:lnTo>
                    <a:pt x="65402" y="4725"/>
                  </a:lnTo>
                  <a:lnTo>
                    <a:pt x="64160" y="4911"/>
                  </a:lnTo>
                  <a:lnTo>
                    <a:pt x="62918" y="5082"/>
                  </a:lnTo>
                  <a:lnTo>
                    <a:pt x="62302" y="5163"/>
                  </a:lnTo>
                  <a:lnTo>
                    <a:pt x="61677" y="5236"/>
                  </a:lnTo>
                  <a:lnTo>
                    <a:pt x="61060" y="5293"/>
                  </a:lnTo>
                  <a:lnTo>
                    <a:pt x="60435" y="5350"/>
                  </a:lnTo>
                  <a:lnTo>
                    <a:pt x="59810" y="5398"/>
                  </a:lnTo>
                  <a:lnTo>
                    <a:pt x="59193" y="5431"/>
                  </a:lnTo>
                  <a:lnTo>
                    <a:pt x="58568" y="5447"/>
                  </a:lnTo>
                  <a:lnTo>
                    <a:pt x="57951" y="5455"/>
                  </a:lnTo>
                  <a:lnTo>
                    <a:pt x="56206" y="5431"/>
                  </a:lnTo>
                  <a:lnTo>
                    <a:pt x="54469" y="5423"/>
                  </a:lnTo>
                  <a:lnTo>
                    <a:pt x="52724" y="5423"/>
                  </a:lnTo>
                  <a:lnTo>
                    <a:pt x="50995" y="5431"/>
                  </a:lnTo>
                  <a:lnTo>
                    <a:pt x="49259" y="5447"/>
                  </a:lnTo>
                  <a:lnTo>
                    <a:pt x="47530" y="5471"/>
                  </a:lnTo>
                  <a:lnTo>
                    <a:pt x="44064" y="5512"/>
                  </a:lnTo>
                  <a:lnTo>
                    <a:pt x="40606" y="5552"/>
                  </a:lnTo>
                  <a:lnTo>
                    <a:pt x="38870" y="5569"/>
                  </a:lnTo>
                  <a:lnTo>
                    <a:pt x="37141" y="5569"/>
                  </a:lnTo>
                  <a:lnTo>
                    <a:pt x="35404" y="5561"/>
                  </a:lnTo>
                  <a:lnTo>
                    <a:pt x="33667" y="5544"/>
                  </a:lnTo>
                  <a:lnTo>
                    <a:pt x="31922" y="5504"/>
                  </a:lnTo>
                  <a:lnTo>
                    <a:pt x="30177" y="5455"/>
                  </a:lnTo>
                  <a:lnTo>
                    <a:pt x="29179" y="5447"/>
                  </a:lnTo>
                  <a:lnTo>
                    <a:pt x="28683" y="5439"/>
                  </a:lnTo>
                  <a:lnTo>
                    <a:pt x="28196" y="5423"/>
                  </a:lnTo>
                  <a:lnTo>
                    <a:pt x="27701" y="5398"/>
                  </a:lnTo>
                  <a:lnTo>
                    <a:pt x="27214" y="5374"/>
                  </a:lnTo>
                  <a:lnTo>
                    <a:pt x="26727" y="5341"/>
                  </a:lnTo>
                  <a:lnTo>
                    <a:pt x="26232" y="5301"/>
                  </a:lnTo>
                  <a:lnTo>
                    <a:pt x="25745" y="5252"/>
                  </a:lnTo>
                  <a:lnTo>
                    <a:pt x="25258" y="5195"/>
                  </a:lnTo>
                  <a:lnTo>
                    <a:pt x="24771" y="5130"/>
                  </a:lnTo>
                  <a:lnTo>
                    <a:pt x="24276" y="5057"/>
                  </a:lnTo>
                  <a:lnTo>
                    <a:pt x="23789" y="4976"/>
                  </a:lnTo>
                  <a:lnTo>
                    <a:pt x="23294" y="4879"/>
                  </a:lnTo>
                  <a:lnTo>
                    <a:pt x="22791" y="4781"/>
                  </a:lnTo>
                  <a:lnTo>
                    <a:pt x="22288" y="4668"/>
                  </a:lnTo>
                  <a:lnTo>
                    <a:pt x="22077" y="4619"/>
                  </a:lnTo>
                  <a:lnTo>
                    <a:pt x="21866" y="4578"/>
                  </a:lnTo>
                  <a:lnTo>
                    <a:pt x="21655" y="4538"/>
                  </a:lnTo>
                  <a:lnTo>
                    <a:pt x="21435" y="4505"/>
                  </a:lnTo>
                  <a:lnTo>
                    <a:pt x="21224" y="4481"/>
                  </a:lnTo>
                  <a:lnTo>
                    <a:pt x="21013" y="4465"/>
                  </a:lnTo>
                  <a:lnTo>
                    <a:pt x="20802" y="4449"/>
                  </a:lnTo>
                  <a:lnTo>
                    <a:pt x="20599" y="4440"/>
                  </a:lnTo>
                  <a:lnTo>
                    <a:pt x="20388" y="4432"/>
                  </a:lnTo>
                  <a:lnTo>
                    <a:pt x="20177" y="4432"/>
                  </a:lnTo>
                  <a:lnTo>
                    <a:pt x="19763" y="4449"/>
                  </a:lnTo>
                  <a:lnTo>
                    <a:pt x="19350" y="4481"/>
                  </a:lnTo>
                  <a:lnTo>
                    <a:pt x="18936" y="4530"/>
                  </a:lnTo>
                  <a:lnTo>
                    <a:pt x="18522" y="4595"/>
                  </a:lnTo>
                  <a:lnTo>
                    <a:pt x="18116" y="4676"/>
                  </a:lnTo>
                  <a:lnTo>
                    <a:pt x="17710" y="4765"/>
                  </a:lnTo>
                  <a:lnTo>
                    <a:pt x="17304" y="4863"/>
                  </a:lnTo>
                  <a:lnTo>
                    <a:pt x="16898" y="4976"/>
                  </a:lnTo>
                  <a:lnTo>
                    <a:pt x="16493" y="5098"/>
                  </a:lnTo>
                  <a:lnTo>
                    <a:pt x="16087" y="5228"/>
                  </a:lnTo>
                  <a:lnTo>
                    <a:pt x="15681" y="5358"/>
                  </a:lnTo>
                  <a:lnTo>
                    <a:pt x="14877" y="5642"/>
                  </a:lnTo>
                  <a:lnTo>
                    <a:pt x="14074" y="5934"/>
                  </a:lnTo>
                  <a:lnTo>
                    <a:pt x="13270" y="6226"/>
                  </a:lnTo>
                  <a:lnTo>
                    <a:pt x="12459" y="6510"/>
                  </a:lnTo>
                  <a:lnTo>
                    <a:pt x="12061" y="6648"/>
                  </a:lnTo>
                  <a:lnTo>
                    <a:pt x="11655" y="6770"/>
                  </a:lnTo>
                  <a:lnTo>
                    <a:pt x="11249" y="6892"/>
                  </a:lnTo>
                  <a:lnTo>
                    <a:pt x="10835" y="7005"/>
                  </a:lnTo>
                  <a:lnTo>
                    <a:pt x="10430" y="7111"/>
                  </a:lnTo>
                  <a:lnTo>
                    <a:pt x="10024" y="7200"/>
                  </a:lnTo>
                  <a:lnTo>
                    <a:pt x="9610" y="7281"/>
                  </a:lnTo>
                  <a:lnTo>
                    <a:pt x="9196" y="7346"/>
                  </a:lnTo>
                  <a:lnTo>
                    <a:pt x="9756" y="7192"/>
                  </a:lnTo>
                  <a:lnTo>
                    <a:pt x="10308" y="7021"/>
                  </a:lnTo>
                  <a:lnTo>
                    <a:pt x="10852" y="6835"/>
                  </a:lnTo>
                  <a:lnTo>
                    <a:pt x="11395" y="6632"/>
                  </a:lnTo>
                  <a:lnTo>
                    <a:pt x="11931" y="6421"/>
                  </a:lnTo>
                  <a:lnTo>
                    <a:pt x="12459" y="6194"/>
                  </a:lnTo>
                  <a:lnTo>
                    <a:pt x="12986" y="5966"/>
                  </a:lnTo>
                  <a:lnTo>
                    <a:pt x="13514" y="5731"/>
                  </a:lnTo>
                  <a:lnTo>
                    <a:pt x="14561" y="5252"/>
                  </a:lnTo>
                  <a:lnTo>
                    <a:pt x="15608" y="4773"/>
                  </a:lnTo>
                  <a:lnTo>
                    <a:pt x="16135" y="4538"/>
                  </a:lnTo>
                  <a:lnTo>
                    <a:pt x="16655" y="4311"/>
                  </a:lnTo>
                  <a:lnTo>
                    <a:pt x="17182" y="4091"/>
                  </a:lnTo>
                  <a:lnTo>
                    <a:pt x="17718" y="3880"/>
                  </a:lnTo>
                  <a:lnTo>
                    <a:pt x="17718" y="3880"/>
                  </a:lnTo>
                  <a:lnTo>
                    <a:pt x="16890" y="3978"/>
                  </a:lnTo>
                  <a:lnTo>
                    <a:pt x="16062" y="4091"/>
                  </a:lnTo>
                  <a:lnTo>
                    <a:pt x="15235" y="4213"/>
                  </a:lnTo>
                  <a:lnTo>
                    <a:pt x="14407" y="4343"/>
                  </a:lnTo>
                  <a:lnTo>
                    <a:pt x="13587" y="4481"/>
                  </a:lnTo>
                  <a:lnTo>
                    <a:pt x="12759" y="4627"/>
                  </a:lnTo>
                  <a:lnTo>
                    <a:pt x="11939" y="4781"/>
                  </a:lnTo>
                  <a:lnTo>
                    <a:pt x="11128" y="4944"/>
                  </a:lnTo>
                  <a:lnTo>
                    <a:pt x="10308" y="5114"/>
                  </a:lnTo>
                  <a:lnTo>
                    <a:pt x="9496" y="5301"/>
                  </a:lnTo>
                  <a:lnTo>
                    <a:pt x="8676" y="5487"/>
                  </a:lnTo>
                  <a:lnTo>
                    <a:pt x="7865" y="5682"/>
                  </a:lnTo>
                  <a:lnTo>
                    <a:pt x="7053" y="5885"/>
                  </a:lnTo>
                  <a:lnTo>
                    <a:pt x="6250" y="6096"/>
                  </a:lnTo>
                  <a:lnTo>
                    <a:pt x="5438" y="6323"/>
                  </a:lnTo>
                  <a:lnTo>
                    <a:pt x="4634" y="6551"/>
                  </a:lnTo>
                  <a:lnTo>
                    <a:pt x="2321" y="7533"/>
                  </a:lnTo>
                  <a:lnTo>
                    <a:pt x="1161" y="8020"/>
                  </a:lnTo>
                  <a:lnTo>
                    <a:pt x="0" y="8499"/>
                  </a:lnTo>
                  <a:lnTo>
                    <a:pt x="84240" y="8499"/>
                  </a:lnTo>
                  <a:lnTo>
                    <a:pt x="84240"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8" name="Google Shape;1188;p9"/>
          <p:cNvGrpSpPr/>
          <p:nvPr/>
        </p:nvGrpSpPr>
        <p:grpSpPr>
          <a:xfrm>
            <a:off x="-137865" y="5623322"/>
            <a:ext cx="1417293" cy="1461903"/>
            <a:chOff x="4536300" y="-2382183"/>
            <a:chExt cx="1902919" cy="1962812"/>
          </a:xfrm>
        </p:grpSpPr>
        <p:sp>
          <p:nvSpPr>
            <p:cNvPr id="1189" name="Google Shape;1189;p9"/>
            <p:cNvSpPr/>
            <p:nvPr/>
          </p:nvSpPr>
          <p:spPr>
            <a:xfrm>
              <a:off x="4812135" y="-1250264"/>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9"/>
            <p:cNvSpPr/>
            <p:nvPr/>
          </p:nvSpPr>
          <p:spPr>
            <a:xfrm>
              <a:off x="4842974" y="-1234369"/>
              <a:ext cx="1594779" cy="330758"/>
            </a:xfrm>
            <a:custGeom>
              <a:avLst/>
              <a:gdLst/>
              <a:ahLst/>
              <a:cxnLst/>
              <a:rect l="l" t="t" r="r" b="b"/>
              <a:pathLst>
                <a:path w="26890" h="5577" extrusionOk="0">
                  <a:moveTo>
                    <a:pt x="26890" y="1"/>
                  </a:moveTo>
                  <a:lnTo>
                    <a:pt x="25250" y="447"/>
                  </a:lnTo>
                  <a:lnTo>
                    <a:pt x="23603" y="885"/>
                  </a:lnTo>
                  <a:lnTo>
                    <a:pt x="21947" y="1316"/>
                  </a:lnTo>
                  <a:lnTo>
                    <a:pt x="20283" y="1729"/>
                  </a:lnTo>
                  <a:lnTo>
                    <a:pt x="18619" y="2127"/>
                  </a:lnTo>
                  <a:lnTo>
                    <a:pt x="16947" y="2517"/>
                  </a:lnTo>
                  <a:lnTo>
                    <a:pt x="15275" y="2882"/>
                  </a:lnTo>
                  <a:lnTo>
                    <a:pt x="13587" y="3239"/>
                  </a:lnTo>
                  <a:lnTo>
                    <a:pt x="11907" y="3580"/>
                  </a:lnTo>
                  <a:lnTo>
                    <a:pt x="10210" y="3905"/>
                  </a:lnTo>
                  <a:lnTo>
                    <a:pt x="8522" y="4213"/>
                  </a:lnTo>
                  <a:lnTo>
                    <a:pt x="6826" y="4505"/>
                  </a:lnTo>
                  <a:lnTo>
                    <a:pt x="5121" y="4781"/>
                  </a:lnTo>
                  <a:lnTo>
                    <a:pt x="3417" y="5041"/>
                  </a:lnTo>
                  <a:lnTo>
                    <a:pt x="1704" y="5276"/>
                  </a:lnTo>
                  <a:lnTo>
                    <a:pt x="0" y="5495"/>
                  </a:lnTo>
                  <a:lnTo>
                    <a:pt x="292" y="5528"/>
                  </a:lnTo>
                  <a:lnTo>
                    <a:pt x="601" y="5552"/>
                  </a:lnTo>
                  <a:lnTo>
                    <a:pt x="925" y="5569"/>
                  </a:lnTo>
                  <a:lnTo>
                    <a:pt x="1258" y="5577"/>
                  </a:lnTo>
                  <a:lnTo>
                    <a:pt x="1607" y="5577"/>
                  </a:lnTo>
                  <a:lnTo>
                    <a:pt x="1956" y="5569"/>
                  </a:lnTo>
                  <a:lnTo>
                    <a:pt x="2670" y="5544"/>
                  </a:lnTo>
                  <a:lnTo>
                    <a:pt x="4083" y="5487"/>
                  </a:lnTo>
                  <a:lnTo>
                    <a:pt x="4740" y="5471"/>
                  </a:lnTo>
                  <a:lnTo>
                    <a:pt x="5048" y="5471"/>
                  </a:lnTo>
                  <a:lnTo>
                    <a:pt x="5341" y="5479"/>
                  </a:lnTo>
                  <a:lnTo>
                    <a:pt x="6655" y="5512"/>
                  </a:lnTo>
                  <a:lnTo>
                    <a:pt x="7962" y="5536"/>
                  </a:lnTo>
                  <a:lnTo>
                    <a:pt x="8620" y="5544"/>
                  </a:lnTo>
                  <a:lnTo>
                    <a:pt x="9277" y="5544"/>
                  </a:lnTo>
                  <a:lnTo>
                    <a:pt x="9935" y="5536"/>
                  </a:lnTo>
                  <a:lnTo>
                    <a:pt x="10592" y="5520"/>
                  </a:lnTo>
                  <a:lnTo>
                    <a:pt x="11258" y="5495"/>
                  </a:lnTo>
                  <a:lnTo>
                    <a:pt x="11915" y="5463"/>
                  </a:lnTo>
                  <a:lnTo>
                    <a:pt x="12572" y="5422"/>
                  </a:lnTo>
                  <a:lnTo>
                    <a:pt x="13238" y="5374"/>
                  </a:lnTo>
                  <a:lnTo>
                    <a:pt x="13903" y="5309"/>
                  </a:lnTo>
                  <a:lnTo>
                    <a:pt x="14569" y="5236"/>
                  </a:lnTo>
                  <a:lnTo>
                    <a:pt x="15243" y="5146"/>
                  </a:lnTo>
                  <a:lnTo>
                    <a:pt x="15916" y="5049"/>
                  </a:lnTo>
                  <a:lnTo>
                    <a:pt x="16346" y="4976"/>
                  </a:lnTo>
                  <a:lnTo>
                    <a:pt x="16777" y="4895"/>
                  </a:lnTo>
                  <a:lnTo>
                    <a:pt x="17207" y="4814"/>
                  </a:lnTo>
                  <a:lnTo>
                    <a:pt x="17629" y="4716"/>
                  </a:lnTo>
                  <a:lnTo>
                    <a:pt x="18059" y="4619"/>
                  </a:lnTo>
                  <a:lnTo>
                    <a:pt x="18481" y="4521"/>
                  </a:lnTo>
                  <a:lnTo>
                    <a:pt x="18903" y="4408"/>
                  </a:lnTo>
                  <a:lnTo>
                    <a:pt x="19317" y="4294"/>
                  </a:lnTo>
                  <a:lnTo>
                    <a:pt x="19731" y="4172"/>
                  </a:lnTo>
                  <a:lnTo>
                    <a:pt x="20137" y="4051"/>
                  </a:lnTo>
                  <a:lnTo>
                    <a:pt x="20535" y="3913"/>
                  </a:lnTo>
                  <a:lnTo>
                    <a:pt x="20932" y="3775"/>
                  </a:lnTo>
                  <a:lnTo>
                    <a:pt x="21322" y="3637"/>
                  </a:lnTo>
                  <a:lnTo>
                    <a:pt x="21703" y="3491"/>
                  </a:lnTo>
                  <a:lnTo>
                    <a:pt x="22085" y="3336"/>
                  </a:lnTo>
                  <a:lnTo>
                    <a:pt x="22450" y="3174"/>
                  </a:lnTo>
                  <a:lnTo>
                    <a:pt x="22807" y="3012"/>
                  </a:lnTo>
                  <a:lnTo>
                    <a:pt x="23164" y="2841"/>
                  </a:lnTo>
                  <a:lnTo>
                    <a:pt x="23505" y="2671"/>
                  </a:lnTo>
                  <a:lnTo>
                    <a:pt x="23838" y="2492"/>
                  </a:lnTo>
                  <a:lnTo>
                    <a:pt x="24163" y="2306"/>
                  </a:lnTo>
                  <a:lnTo>
                    <a:pt x="24471" y="2119"/>
                  </a:lnTo>
                  <a:lnTo>
                    <a:pt x="24771" y="1924"/>
                  </a:lnTo>
                  <a:lnTo>
                    <a:pt x="25064" y="1729"/>
                  </a:lnTo>
                  <a:lnTo>
                    <a:pt x="25339" y="1527"/>
                  </a:lnTo>
                  <a:lnTo>
                    <a:pt x="25599" y="1324"/>
                  </a:lnTo>
                  <a:lnTo>
                    <a:pt x="25851" y="1113"/>
                  </a:lnTo>
                  <a:lnTo>
                    <a:pt x="26086" y="893"/>
                  </a:lnTo>
                  <a:lnTo>
                    <a:pt x="26313" y="674"/>
                  </a:lnTo>
                  <a:lnTo>
                    <a:pt x="26516" y="455"/>
                  </a:lnTo>
                  <a:lnTo>
                    <a:pt x="26711" y="228"/>
                  </a:lnTo>
                  <a:lnTo>
                    <a:pt x="2689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9"/>
            <p:cNvSpPr/>
            <p:nvPr/>
          </p:nvSpPr>
          <p:spPr>
            <a:xfrm>
              <a:off x="5007550" y="-2379525"/>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9"/>
            <p:cNvSpPr/>
            <p:nvPr/>
          </p:nvSpPr>
          <p:spPr>
            <a:xfrm>
              <a:off x="5027299" y="-2377568"/>
              <a:ext cx="505952" cy="1561566"/>
            </a:xfrm>
            <a:custGeom>
              <a:avLst/>
              <a:gdLst/>
              <a:ahLst/>
              <a:cxnLst/>
              <a:rect l="l" t="t" r="r" b="b"/>
              <a:pathLst>
                <a:path w="8531" h="26330" extrusionOk="0">
                  <a:moveTo>
                    <a:pt x="7760" y="0"/>
                  </a:moveTo>
                  <a:lnTo>
                    <a:pt x="7387" y="1664"/>
                  </a:lnTo>
                  <a:lnTo>
                    <a:pt x="7005" y="3320"/>
                  </a:lnTo>
                  <a:lnTo>
                    <a:pt x="6599" y="4984"/>
                  </a:lnTo>
                  <a:lnTo>
                    <a:pt x="6185" y="6647"/>
                  </a:lnTo>
                  <a:lnTo>
                    <a:pt x="5763" y="8303"/>
                  </a:lnTo>
                  <a:lnTo>
                    <a:pt x="5317" y="9959"/>
                  </a:lnTo>
                  <a:lnTo>
                    <a:pt x="4854" y="11615"/>
                  </a:lnTo>
                  <a:lnTo>
                    <a:pt x="4383" y="13270"/>
                  </a:lnTo>
                  <a:lnTo>
                    <a:pt x="3897" y="14918"/>
                  </a:lnTo>
                  <a:lnTo>
                    <a:pt x="3385" y="16558"/>
                  </a:lnTo>
                  <a:lnTo>
                    <a:pt x="2866" y="18205"/>
                  </a:lnTo>
                  <a:lnTo>
                    <a:pt x="2330" y="19837"/>
                  </a:lnTo>
                  <a:lnTo>
                    <a:pt x="1770" y="21468"/>
                  </a:lnTo>
                  <a:lnTo>
                    <a:pt x="1202" y="23091"/>
                  </a:lnTo>
                  <a:lnTo>
                    <a:pt x="609" y="24715"/>
                  </a:lnTo>
                  <a:lnTo>
                    <a:pt x="1" y="26330"/>
                  </a:lnTo>
                  <a:lnTo>
                    <a:pt x="1" y="26330"/>
                  </a:lnTo>
                  <a:lnTo>
                    <a:pt x="163" y="26086"/>
                  </a:lnTo>
                  <a:lnTo>
                    <a:pt x="333" y="25827"/>
                  </a:lnTo>
                  <a:lnTo>
                    <a:pt x="496" y="25543"/>
                  </a:lnTo>
                  <a:lnTo>
                    <a:pt x="658" y="25250"/>
                  </a:lnTo>
                  <a:lnTo>
                    <a:pt x="820" y="24950"/>
                  </a:lnTo>
                  <a:lnTo>
                    <a:pt x="983" y="24633"/>
                  </a:lnTo>
                  <a:lnTo>
                    <a:pt x="1299" y="23992"/>
                  </a:lnTo>
                  <a:lnTo>
                    <a:pt x="1908" y="22718"/>
                  </a:lnTo>
                  <a:lnTo>
                    <a:pt x="2200" y="22134"/>
                  </a:lnTo>
                  <a:lnTo>
                    <a:pt x="2346" y="21858"/>
                  </a:lnTo>
                  <a:lnTo>
                    <a:pt x="2492" y="21598"/>
                  </a:lnTo>
                  <a:lnTo>
                    <a:pt x="3134" y="20462"/>
                  </a:lnTo>
                  <a:lnTo>
                    <a:pt x="3775" y="19309"/>
                  </a:lnTo>
                  <a:lnTo>
                    <a:pt x="4083" y="18733"/>
                  </a:lnTo>
                  <a:lnTo>
                    <a:pt x="4392" y="18157"/>
                  </a:lnTo>
                  <a:lnTo>
                    <a:pt x="4692" y="17572"/>
                  </a:lnTo>
                  <a:lnTo>
                    <a:pt x="4992" y="16980"/>
                  </a:lnTo>
                  <a:lnTo>
                    <a:pt x="5276" y="16387"/>
                  </a:lnTo>
                  <a:lnTo>
                    <a:pt x="5560" y="15787"/>
                  </a:lnTo>
                  <a:lnTo>
                    <a:pt x="5836" y="15186"/>
                  </a:lnTo>
                  <a:lnTo>
                    <a:pt x="6104" y="14577"/>
                  </a:lnTo>
                  <a:lnTo>
                    <a:pt x="6356" y="13960"/>
                  </a:lnTo>
                  <a:lnTo>
                    <a:pt x="6607" y="13335"/>
                  </a:lnTo>
                  <a:lnTo>
                    <a:pt x="6843" y="12702"/>
                  </a:lnTo>
                  <a:lnTo>
                    <a:pt x="7070" y="12061"/>
                  </a:lnTo>
                  <a:lnTo>
                    <a:pt x="7208" y="11647"/>
                  </a:lnTo>
                  <a:lnTo>
                    <a:pt x="7338" y="11233"/>
                  </a:lnTo>
                  <a:lnTo>
                    <a:pt x="7468" y="10811"/>
                  </a:lnTo>
                  <a:lnTo>
                    <a:pt x="7581" y="10389"/>
                  </a:lnTo>
                  <a:lnTo>
                    <a:pt x="7703" y="9967"/>
                  </a:lnTo>
                  <a:lnTo>
                    <a:pt x="7809" y="9545"/>
                  </a:lnTo>
                  <a:lnTo>
                    <a:pt x="7906" y="9123"/>
                  </a:lnTo>
                  <a:lnTo>
                    <a:pt x="8003" y="8701"/>
                  </a:lnTo>
                  <a:lnTo>
                    <a:pt x="8085" y="8287"/>
                  </a:lnTo>
                  <a:lnTo>
                    <a:pt x="8166" y="7865"/>
                  </a:lnTo>
                  <a:lnTo>
                    <a:pt x="8239" y="7451"/>
                  </a:lnTo>
                  <a:lnTo>
                    <a:pt x="8304" y="7037"/>
                  </a:lnTo>
                  <a:lnTo>
                    <a:pt x="8361" y="6623"/>
                  </a:lnTo>
                  <a:lnTo>
                    <a:pt x="8409" y="6217"/>
                  </a:lnTo>
                  <a:lnTo>
                    <a:pt x="8450" y="5811"/>
                  </a:lnTo>
                  <a:lnTo>
                    <a:pt x="8482" y="5414"/>
                  </a:lnTo>
                  <a:lnTo>
                    <a:pt x="8507" y="5016"/>
                  </a:lnTo>
                  <a:lnTo>
                    <a:pt x="8523" y="4626"/>
                  </a:lnTo>
                  <a:lnTo>
                    <a:pt x="8531" y="4245"/>
                  </a:lnTo>
                  <a:lnTo>
                    <a:pt x="8531" y="3864"/>
                  </a:lnTo>
                  <a:lnTo>
                    <a:pt x="8515" y="3498"/>
                  </a:lnTo>
                  <a:lnTo>
                    <a:pt x="8499" y="3133"/>
                  </a:lnTo>
                  <a:lnTo>
                    <a:pt x="8466" y="2776"/>
                  </a:lnTo>
                  <a:lnTo>
                    <a:pt x="8434" y="2427"/>
                  </a:lnTo>
                  <a:lnTo>
                    <a:pt x="8385" y="2086"/>
                  </a:lnTo>
                  <a:lnTo>
                    <a:pt x="8328" y="1761"/>
                  </a:lnTo>
                  <a:lnTo>
                    <a:pt x="8255" y="1437"/>
                  </a:lnTo>
                  <a:lnTo>
                    <a:pt x="8174" y="1128"/>
                  </a:lnTo>
                  <a:lnTo>
                    <a:pt x="8093" y="828"/>
                  </a:lnTo>
                  <a:lnTo>
                    <a:pt x="7987" y="544"/>
                  </a:lnTo>
                  <a:lnTo>
                    <a:pt x="7882" y="260"/>
                  </a:lnTo>
                  <a:lnTo>
                    <a:pt x="776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9"/>
            <p:cNvSpPr/>
            <p:nvPr/>
          </p:nvSpPr>
          <p:spPr>
            <a:xfrm>
              <a:off x="5008066" y="-2382183"/>
              <a:ext cx="479976" cy="1588077"/>
            </a:xfrm>
            <a:custGeom>
              <a:avLst/>
              <a:gdLst/>
              <a:ahLst/>
              <a:cxnLst/>
              <a:rect l="l" t="t" r="r" b="b"/>
              <a:pathLst>
                <a:path w="8093" h="26777" extrusionOk="0">
                  <a:moveTo>
                    <a:pt x="8077" y="1"/>
                  </a:moveTo>
                  <a:lnTo>
                    <a:pt x="7151" y="1535"/>
                  </a:lnTo>
                  <a:lnTo>
                    <a:pt x="6689" y="2306"/>
                  </a:lnTo>
                  <a:lnTo>
                    <a:pt x="6226" y="3093"/>
                  </a:lnTo>
                  <a:lnTo>
                    <a:pt x="5780" y="3880"/>
                  </a:lnTo>
                  <a:lnTo>
                    <a:pt x="5333" y="4676"/>
                  </a:lnTo>
                  <a:lnTo>
                    <a:pt x="4903" y="5479"/>
                  </a:lnTo>
                  <a:lnTo>
                    <a:pt x="4481" y="6291"/>
                  </a:lnTo>
                  <a:lnTo>
                    <a:pt x="4083" y="7111"/>
                  </a:lnTo>
                  <a:lnTo>
                    <a:pt x="3889" y="7525"/>
                  </a:lnTo>
                  <a:lnTo>
                    <a:pt x="3702" y="7939"/>
                  </a:lnTo>
                  <a:lnTo>
                    <a:pt x="3515" y="8352"/>
                  </a:lnTo>
                  <a:lnTo>
                    <a:pt x="3337" y="8775"/>
                  </a:lnTo>
                  <a:lnTo>
                    <a:pt x="3166" y="9188"/>
                  </a:lnTo>
                  <a:lnTo>
                    <a:pt x="2996" y="9611"/>
                  </a:lnTo>
                  <a:lnTo>
                    <a:pt x="2842" y="10041"/>
                  </a:lnTo>
                  <a:lnTo>
                    <a:pt x="2687" y="10463"/>
                  </a:lnTo>
                  <a:lnTo>
                    <a:pt x="2541" y="10893"/>
                  </a:lnTo>
                  <a:lnTo>
                    <a:pt x="2403" y="11323"/>
                  </a:lnTo>
                  <a:lnTo>
                    <a:pt x="2265" y="11753"/>
                  </a:lnTo>
                  <a:lnTo>
                    <a:pt x="2144" y="12183"/>
                  </a:lnTo>
                  <a:lnTo>
                    <a:pt x="2030" y="12622"/>
                  </a:lnTo>
                  <a:lnTo>
                    <a:pt x="1924" y="13060"/>
                  </a:lnTo>
                  <a:lnTo>
                    <a:pt x="1819" y="13547"/>
                  </a:lnTo>
                  <a:lnTo>
                    <a:pt x="1722" y="14026"/>
                  </a:lnTo>
                  <a:lnTo>
                    <a:pt x="1640" y="14505"/>
                  </a:lnTo>
                  <a:lnTo>
                    <a:pt x="1559" y="14984"/>
                  </a:lnTo>
                  <a:lnTo>
                    <a:pt x="1494" y="15454"/>
                  </a:lnTo>
                  <a:lnTo>
                    <a:pt x="1437" y="15925"/>
                  </a:lnTo>
                  <a:lnTo>
                    <a:pt x="1381" y="16396"/>
                  </a:lnTo>
                  <a:lnTo>
                    <a:pt x="1332" y="16858"/>
                  </a:lnTo>
                  <a:lnTo>
                    <a:pt x="1251" y="17792"/>
                  </a:lnTo>
                  <a:lnTo>
                    <a:pt x="1178" y="18717"/>
                  </a:lnTo>
                  <a:lnTo>
                    <a:pt x="1105" y="19642"/>
                  </a:lnTo>
                  <a:lnTo>
                    <a:pt x="1032" y="20568"/>
                  </a:lnTo>
                  <a:lnTo>
                    <a:pt x="942" y="21485"/>
                  </a:lnTo>
                  <a:lnTo>
                    <a:pt x="894" y="21947"/>
                  </a:lnTo>
                  <a:lnTo>
                    <a:pt x="845" y="22418"/>
                  </a:lnTo>
                  <a:lnTo>
                    <a:pt x="780" y="22889"/>
                  </a:lnTo>
                  <a:lnTo>
                    <a:pt x="707" y="23360"/>
                  </a:lnTo>
                  <a:lnTo>
                    <a:pt x="634" y="23830"/>
                  </a:lnTo>
                  <a:lnTo>
                    <a:pt x="545" y="24309"/>
                  </a:lnTo>
                  <a:lnTo>
                    <a:pt x="472" y="24610"/>
                  </a:lnTo>
                  <a:lnTo>
                    <a:pt x="399" y="24926"/>
                  </a:lnTo>
                  <a:lnTo>
                    <a:pt x="228" y="25559"/>
                  </a:lnTo>
                  <a:lnTo>
                    <a:pt x="147" y="25884"/>
                  </a:lnTo>
                  <a:lnTo>
                    <a:pt x="74" y="26192"/>
                  </a:lnTo>
                  <a:lnTo>
                    <a:pt x="25" y="26493"/>
                  </a:lnTo>
                  <a:lnTo>
                    <a:pt x="9" y="26631"/>
                  </a:lnTo>
                  <a:lnTo>
                    <a:pt x="1" y="26777"/>
                  </a:lnTo>
                  <a:lnTo>
                    <a:pt x="163" y="26582"/>
                  </a:lnTo>
                  <a:lnTo>
                    <a:pt x="334" y="26363"/>
                  </a:lnTo>
                  <a:lnTo>
                    <a:pt x="942" y="24748"/>
                  </a:lnTo>
                  <a:lnTo>
                    <a:pt x="1535" y="23124"/>
                  </a:lnTo>
                  <a:lnTo>
                    <a:pt x="2103" y="21501"/>
                  </a:lnTo>
                  <a:lnTo>
                    <a:pt x="2663" y="19870"/>
                  </a:lnTo>
                  <a:lnTo>
                    <a:pt x="3199" y="18238"/>
                  </a:lnTo>
                  <a:lnTo>
                    <a:pt x="3718" y="16591"/>
                  </a:lnTo>
                  <a:lnTo>
                    <a:pt x="4230" y="14951"/>
                  </a:lnTo>
                  <a:lnTo>
                    <a:pt x="4716" y="13303"/>
                  </a:lnTo>
                  <a:lnTo>
                    <a:pt x="5187" y="11648"/>
                  </a:lnTo>
                  <a:lnTo>
                    <a:pt x="5650" y="9992"/>
                  </a:lnTo>
                  <a:lnTo>
                    <a:pt x="6096" y="8336"/>
                  </a:lnTo>
                  <a:lnTo>
                    <a:pt x="6518" y="6680"/>
                  </a:lnTo>
                  <a:lnTo>
                    <a:pt x="6932" y="5017"/>
                  </a:lnTo>
                  <a:lnTo>
                    <a:pt x="7338" y="3353"/>
                  </a:lnTo>
                  <a:lnTo>
                    <a:pt x="7720" y="1697"/>
                  </a:lnTo>
                  <a:lnTo>
                    <a:pt x="8093" y="33"/>
                  </a:lnTo>
                  <a:lnTo>
                    <a:pt x="8077"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9"/>
            <p:cNvSpPr/>
            <p:nvPr/>
          </p:nvSpPr>
          <p:spPr>
            <a:xfrm>
              <a:off x="4812651" y="-1252922"/>
              <a:ext cx="1626567" cy="341848"/>
            </a:xfrm>
            <a:custGeom>
              <a:avLst/>
              <a:gdLst/>
              <a:ahLst/>
              <a:cxnLst/>
              <a:rect l="l" t="t" r="r" b="b"/>
              <a:pathLst>
                <a:path w="27426" h="5764" extrusionOk="0">
                  <a:moveTo>
                    <a:pt x="21103" y="1"/>
                  </a:moveTo>
                  <a:lnTo>
                    <a:pt x="20186" y="17"/>
                  </a:lnTo>
                  <a:lnTo>
                    <a:pt x="19277" y="41"/>
                  </a:lnTo>
                  <a:lnTo>
                    <a:pt x="18823" y="66"/>
                  </a:lnTo>
                  <a:lnTo>
                    <a:pt x="18368" y="90"/>
                  </a:lnTo>
                  <a:lnTo>
                    <a:pt x="17914" y="131"/>
                  </a:lnTo>
                  <a:lnTo>
                    <a:pt x="17459" y="163"/>
                  </a:lnTo>
                  <a:lnTo>
                    <a:pt x="17004" y="212"/>
                  </a:lnTo>
                  <a:lnTo>
                    <a:pt x="16558" y="261"/>
                  </a:lnTo>
                  <a:lnTo>
                    <a:pt x="16112" y="317"/>
                  </a:lnTo>
                  <a:lnTo>
                    <a:pt x="15657" y="382"/>
                  </a:lnTo>
                  <a:lnTo>
                    <a:pt x="15211" y="455"/>
                  </a:lnTo>
                  <a:lnTo>
                    <a:pt x="14772" y="536"/>
                  </a:lnTo>
                  <a:lnTo>
                    <a:pt x="14326" y="626"/>
                  </a:lnTo>
                  <a:lnTo>
                    <a:pt x="13888" y="715"/>
                  </a:lnTo>
                  <a:lnTo>
                    <a:pt x="13449" y="821"/>
                  </a:lnTo>
                  <a:lnTo>
                    <a:pt x="13011" y="934"/>
                  </a:lnTo>
                  <a:lnTo>
                    <a:pt x="12532" y="1064"/>
                  </a:lnTo>
                  <a:lnTo>
                    <a:pt x="12062" y="1210"/>
                  </a:lnTo>
                  <a:lnTo>
                    <a:pt x="11599" y="1356"/>
                  </a:lnTo>
                  <a:lnTo>
                    <a:pt x="11144" y="1510"/>
                  </a:lnTo>
                  <a:lnTo>
                    <a:pt x="10698" y="1673"/>
                  </a:lnTo>
                  <a:lnTo>
                    <a:pt x="10252" y="1843"/>
                  </a:lnTo>
                  <a:lnTo>
                    <a:pt x="9813" y="2014"/>
                  </a:lnTo>
                  <a:lnTo>
                    <a:pt x="9375" y="2192"/>
                  </a:lnTo>
                  <a:lnTo>
                    <a:pt x="8515" y="2557"/>
                  </a:lnTo>
                  <a:lnTo>
                    <a:pt x="7662" y="2923"/>
                  </a:lnTo>
                  <a:lnTo>
                    <a:pt x="6818" y="3296"/>
                  </a:lnTo>
                  <a:lnTo>
                    <a:pt x="5966" y="3661"/>
                  </a:lnTo>
                  <a:lnTo>
                    <a:pt x="5114" y="4018"/>
                  </a:lnTo>
                  <a:lnTo>
                    <a:pt x="4676" y="4197"/>
                  </a:lnTo>
                  <a:lnTo>
                    <a:pt x="4237" y="4367"/>
                  </a:lnTo>
                  <a:lnTo>
                    <a:pt x="3799" y="4530"/>
                  </a:lnTo>
                  <a:lnTo>
                    <a:pt x="3345" y="4692"/>
                  </a:lnTo>
                  <a:lnTo>
                    <a:pt x="2890" y="4846"/>
                  </a:lnTo>
                  <a:lnTo>
                    <a:pt x="2427" y="4984"/>
                  </a:lnTo>
                  <a:lnTo>
                    <a:pt x="2135" y="5074"/>
                  </a:lnTo>
                  <a:lnTo>
                    <a:pt x="1819" y="5147"/>
                  </a:lnTo>
                  <a:lnTo>
                    <a:pt x="1169" y="5301"/>
                  </a:lnTo>
                  <a:lnTo>
                    <a:pt x="853" y="5374"/>
                  </a:lnTo>
                  <a:lnTo>
                    <a:pt x="544" y="5463"/>
                  </a:lnTo>
                  <a:lnTo>
                    <a:pt x="260" y="5552"/>
                  </a:lnTo>
                  <a:lnTo>
                    <a:pt x="122" y="5609"/>
                  </a:lnTo>
                  <a:lnTo>
                    <a:pt x="1" y="5666"/>
                  </a:lnTo>
                  <a:lnTo>
                    <a:pt x="244" y="5723"/>
                  </a:lnTo>
                  <a:lnTo>
                    <a:pt x="520" y="5763"/>
                  </a:lnTo>
                  <a:lnTo>
                    <a:pt x="2224" y="5544"/>
                  </a:lnTo>
                  <a:lnTo>
                    <a:pt x="3937" y="5309"/>
                  </a:lnTo>
                  <a:lnTo>
                    <a:pt x="5641" y="5049"/>
                  </a:lnTo>
                  <a:lnTo>
                    <a:pt x="7346" y="4773"/>
                  </a:lnTo>
                  <a:lnTo>
                    <a:pt x="9042" y="4481"/>
                  </a:lnTo>
                  <a:lnTo>
                    <a:pt x="10730" y="4173"/>
                  </a:lnTo>
                  <a:lnTo>
                    <a:pt x="12427" y="3848"/>
                  </a:lnTo>
                  <a:lnTo>
                    <a:pt x="14107" y="3507"/>
                  </a:lnTo>
                  <a:lnTo>
                    <a:pt x="15795" y="3150"/>
                  </a:lnTo>
                  <a:lnTo>
                    <a:pt x="17467" y="2785"/>
                  </a:lnTo>
                  <a:lnTo>
                    <a:pt x="19139" y="2395"/>
                  </a:lnTo>
                  <a:lnTo>
                    <a:pt x="20803" y="1997"/>
                  </a:lnTo>
                  <a:lnTo>
                    <a:pt x="22467" y="1584"/>
                  </a:lnTo>
                  <a:lnTo>
                    <a:pt x="24123" y="1153"/>
                  </a:lnTo>
                  <a:lnTo>
                    <a:pt x="25770" y="715"/>
                  </a:lnTo>
                  <a:lnTo>
                    <a:pt x="27410" y="269"/>
                  </a:lnTo>
                  <a:lnTo>
                    <a:pt x="27426" y="244"/>
                  </a:lnTo>
                  <a:lnTo>
                    <a:pt x="25640" y="139"/>
                  </a:lnTo>
                  <a:lnTo>
                    <a:pt x="24739" y="90"/>
                  </a:lnTo>
                  <a:lnTo>
                    <a:pt x="23838" y="58"/>
                  </a:lnTo>
                  <a:lnTo>
                    <a:pt x="22929" y="25"/>
                  </a:lnTo>
                  <a:lnTo>
                    <a:pt x="22012" y="9"/>
                  </a:lnTo>
                  <a:lnTo>
                    <a:pt x="21103"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9"/>
            <p:cNvSpPr/>
            <p:nvPr/>
          </p:nvSpPr>
          <p:spPr>
            <a:xfrm>
              <a:off x="4547390" y="-1793692"/>
              <a:ext cx="1271849" cy="1082658"/>
            </a:xfrm>
            <a:custGeom>
              <a:avLst/>
              <a:gdLst/>
              <a:ahLst/>
              <a:cxnLst/>
              <a:rect l="l" t="t" r="r" b="b"/>
              <a:pathLst>
                <a:path w="21445" h="18255" extrusionOk="0">
                  <a:moveTo>
                    <a:pt x="21436" y="0"/>
                  </a:moveTo>
                  <a:lnTo>
                    <a:pt x="20535" y="219"/>
                  </a:lnTo>
                  <a:lnTo>
                    <a:pt x="19634" y="447"/>
                  </a:lnTo>
                  <a:lnTo>
                    <a:pt x="18733" y="682"/>
                  </a:lnTo>
                  <a:lnTo>
                    <a:pt x="17832" y="934"/>
                  </a:lnTo>
                  <a:lnTo>
                    <a:pt x="17386" y="1064"/>
                  </a:lnTo>
                  <a:lnTo>
                    <a:pt x="16940" y="1202"/>
                  </a:lnTo>
                  <a:lnTo>
                    <a:pt x="16493" y="1340"/>
                  </a:lnTo>
                  <a:lnTo>
                    <a:pt x="16047" y="1486"/>
                  </a:lnTo>
                  <a:lnTo>
                    <a:pt x="15608" y="1640"/>
                  </a:lnTo>
                  <a:lnTo>
                    <a:pt x="15170" y="1794"/>
                  </a:lnTo>
                  <a:lnTo>
                    <a:pt x="14740" y="1965"/>
                  </a:lnTo>
                  <a:lnTo>
                    <a:pt x="14310" y="2135"/>
                  </a:lnTo>
                  <a:lnTo>
                    <a:pt x="13880" y="2314"/>
                  </a:lnTo>
                  <a:lnTo>
                    <a:pt x="13458" y="2492"/>
                  </a:lnTo>
                  <a:lnTo>
                    <a:pt x="13044" y="2687"/>
                  </a:lnTo>
                  <a:lnTo>
                    <a:pt x="12638" y="2890"/>
                  </a:lnTo>
                  <a:lnTo>
                    <a:pt x="12232" y="3101"/>
                  </a:lnTo>
                  <a:lnTo>
                    <a:pt x="11826" y="3320"/>
                  </a:lnTo>
                  <a:lnTo>
                    <a:pt x="11437" y="3547"/>
                  </a:lnTo>
                  <a:lnTo>
                    <a:pt x="11055" y="3783"/>
                  </a:lnTo>
                  <a:lnTo>
                    <a:pt x="10674" y="4034"/>
                  </a:lnTo>
                  <a:lnTo>
                    <a:pt x="10300" y="4294"/>
                  </a:lnTo>
                  <a:lnTo>
                    <a:pt x="9935" y="4562"/>
                  </a:lnTo>
                  <a:lnTo>
                    <a:pt x="9586" y="4846"/>
                  </a:lnTo>
                  <a:lnTo>
                    <a:pt x="9237" y="5138"/>
                  </a:lnTo>
                  <a:lnTo>
                    <a:pt x="8896" y="5446"/>
                  </a:lnTo>
                  <a:lnTo>
                    <a:pt x="8571" y="5763"/>
                  </a:lnTo>
                  <a:lnTo>
                    <a:pt x="8255" y="6096"/>
                  </a:lnTo>
                  <a:lnTo>
                    <a:pt x="8085" y="6282"/>
                  </a:lnTo>
                  <a:lnTo>
                    <a:pt x="7914" y="6477"/>
                  </a:lnTo>
                  <a:lnTo>
                    <a:pt x="7589" y="6867"/>
                  </a:lnTo>
                  <a:lnTo>
                    <a:pt x="7281" y="7273"/>
                  </a:lnTo>
                  <a:lnTo>
                    <a:pt x="6981" y="7678"/>
                  </a:lnTo>
                  <a:lnTo>
                    <a:pt x="6697" y="8101"/>
                  </a:lnTo>
                  <a:lnTo>
                    <a:pt x="6421" y="8523"/>
                  </a:lnTo>
                  <a:lnTo>
                    <a:pt x="6153" y="8953"/>
                  </a:lnTo>
                  <a:lnTo>
                    <a:pt x="5893" y="9391"/>
                  </a:lnTo>
                  <a:lnTo>
                    <a:pt x="5641" y="9829"/>
                  </a:lnTo>
                  <a:lnTo>
                    <a:pt x="5398" y="10276"/>
                  </a:lnTo>
                  <a:lnTo>
                    <a:pt x="4911" y="11169"/>
                  </a:lnTo>
                  <a:lnTo>
                    <a:pt x="4424" y="12061"/>
                  </a:lnTo>
                  <a:lnTo>
                    <a:pt x="3937" y="12954"/>
                  </a:lnTo>
                  <a:lnTo>
                    <a:pt x="3694" y="13392"/>
                  </a:lnTo>
                  <a:lnTo>
                    <a:pt x="3434" y="13823"/>
                  </a:lnTo>
                  <a:lnTo>
                    <a:pt x="3174" y="14261"/>
                  </a:lnTo>
                  <a:lnTo>
                    <a:pt x="2906" y="14683"/>
                  </a:lnTo>
                  <a:lnTo>
                    <a:pt x="2630" y="15105"/>
                  </a:lnTo>
                  <a:lnTo>
                    <a:pt x="2346" y="15519"/>
                  </a:lnTo>
                  <a:lnTo>
                    <a:pt x="2046" y="15925"/>
                  </a:lnTo>
                  <a:lnTo>
                    <a:pt x="1729" y="16314"/>
                  </a:lnTo>
                  <a:lnTo>
                    <a:pt x="1632" y="16436"/>
                  </a:lnTo>
                  <a:lnTo>
                    <a:pt x="1518" y="16550"/>
                  </a:lnTo>
                  <a:lnTo>
                    <a:pt x="1291" y="16785"/>
                  </a:lnTo>
                  <a:lnTo>
                    <a:pt x="804" y="17248"/>
                  </a:lnTo>
                  <a:lnTo>
                    <a:pt x="569" y="17491"/>
                  </a:lnTo>
                  <a:lnTo>
                    <a:pt x="455" y="17613"/>
                  </a:lnTo>
                  <a:lnTo>
                    <a:pt x="350" y="17735"/>
                  </a:lnTo>
                  <a:lnTo>
                    <a:pt x="252" y="17856"/>
                  </a:lnTo>
                  <a:lnTo>
                    <a:pt x="163" y="17986"/>
                  </a:lnTo>
                  <a:lnTo>
                    <a:pt x="74" y="18116"/>
                  </a:lnTo>
                  <a:lnTo>
                    <a:pt x="1" y="18254"/>
                  </a:lnTo>
                  <a:lnTo>
                    <a:pt x="293" y="18254"/>
                  </a:lnTo>
                  <a:lnTo>
                    <a:pt x="439" y="18246"/>
                  </a:lnTo>
                  <a:lnTo>
                    <a:pt x="593" y="18238"/>
                  </a:lnTo>
                  <a:lnTo>
                    <a:pt x="1315" y="17767"/>
                  </a:lnTo>
                  <a:lnTo>
                    <a:pt x="2038" y="17288"/>
                  </a:lnTo>
                  <a:lnTo>
                    <a:pt x="2744" y="16801"/>
                  </a:lnTo>
                  <a:lnTo>
                    <a:pt x="3458" y="16314"/>
                  </a:lnTo>
                  <a:lnTo>
                    <a:pt x="4156" y="15811"/>
                  </a:lnTo>
                  <a:lnTo>
                    <a:pt x="4862" y="15308"/>
                  </a:lnTo>
                  <a:lnTo>
                    <a:pt x="5552" y="14797"/>
                  </a:lnTo>
                  <a:lnTo>
                    <a:pt x="6242" y="14277"/>
                  </a:lnTo>
                  <a:lnTo>
                    <a:pt x="6932" y="13750"/>
                  </a:lnTo>
                  <a:lnTo>
                    <a:pt x="7606" y="13222"/>
                  </a:lnTo>
                  <a:lnTo>
                    <a:pt x="8287" y="12678"/>
                  </a:lnTo>
                  <a:lnTo>
                    <a:pt x="8953" y="12134"/>
                  </a:lnTo>
                  <a:lnTo>
                    <a:pt x="9627" y="11582"/>
                  </a:lnTo>
                  <a:lnTo>
                    <a:pt x="10284" y="11022"/>
                  </a:lnTo>
                  <a:lnTo>
                    <a:pt x="10941" y="10462"/>
                  </a:lnTo>
                  <a:lnTo>
                    <a:pt x="11599" y="9886"/>
                  </a:lnTo>
                  <a:lnTo>
                    <a:pt x="12240" y="9310"/>
                  </a:lnTo>
                  <a:lnTo>
                    <a:pt x="12889" y="8734"/>
                  </a:lnTo>
                  <a:lnTo>
                    <a:pt x="13531" y="8141"/>
                  </a:lnTo>
                  <a:lnTo>
                    <a:pt x="14164" y="7549"/>
                  </a:lnTo>
                  <a:lnTo>
                    <a:pt x="14789" y="6948"/>
                  </a:lnTo>
                  <a:lnTo>
                    <a:pt x="15422" y="6347"/>
                  </a:lnTo>
                  <a:lnTo>
                    <a:pt x="16039" y="5739"/>
                  </a:lnTo>
                  <a:lnTo>
                    <a:pt x="16655" y="5122"/>
                  </a:lnTo>
                  <a:lnTo>
                    <a:pt x="17272" y="4505"/>
                  </a:lnTo>
                  <a:lnTo>
                    <a:pt x="17881" y="3880"/>
                  </a:lnTo>
                  <a:lnTo>
                    <a:pt x="18482" y="3255"/>
                  </a:lnTo>
                  <a:lnTo>
                    <a:pt x="19082" y="2622"/>
                  </a:lnTo>
                  <a:lnTo>
                    <a:pt x="19683" y="1981"/>
                  </a:lnTo>
                  <a:lnTo>
                    <a:pt x="20267" y="1340"/>
                  </a:lnTo>
                  <a:lnTo>
                    <a:pt x="20860" y="690"/>
                  </a:lnTo>
                  <a:lnTo>
                    <a:pt x="21444" y="41"/>
                  </a:lnTo>
                  <a:lnTo>
                    <a:pt x="21436"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9"/>
            <p:cNvSpPr/>
            <p:nvPr/>
          </p:nvSpPr>
          <p:spPr>
            <a:xfrm>
              <a:off x="4582559" y="-1791320"/>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9"/>
            <p:cNvSpPr/>
            <p:nvPr/>
          </p:nvSpPr>
          <p:spPr>
            <a:xfrm>
              <a:off x="4536300" y="-974902"/>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9"/>
            <p:cNvSpPr/>
            <p:nvPr/>
          </p:nvSpPr>
          <p:spPr>
            <a:xfrm>
              <a:off x="4562336" y="-765490"/>
              <a:ext cx="1639556" cy="346119"/>
            </a:xfrm>
            <a:custGeom>
              <a:avLst/>
              <a:gdLst/>
              <a:ahLst/>
              <a:cxnLst/>
              <a:rect l="l" t="t" r="r" b="b"/>
              <a:pathLst>
                <a:path w="27645" h="5836" extrusionOk="0">
                  <a:moveTo>
                    <a:pt x="0" y="0"/>
                  </a:moveTo>
                  <a:lnTo>
                    <a:pt x="122" y="89"/>
                  </a:lnTo>
                  <a:lnTo>
                    <a:pt x="252" y="179"/>
                  </a:lnTo>
                  <a:lnTo>
                    <a:pt x="390" y="268"/>
                  </a:lnTo>
                  <a:lnTo>
                    <a:pt x="536" y="349"/>
                  </a:lnTo>
                  <a:lnTo>
                    <a:pt x="828" y="511"/>
                  </a:lnTo>
                  <a:lnTo>
                    <a:pt x="1136" y="657"/>
                  </a:lnTo>
                  <a:lnTo>
                    <a:pt x="1453" y="795"/>
                  </a:lnTo>
                  <a:lnTo>
                    <a:pt x="1786" y="933"/>
                  </a:lnTo>
                  <a:lnTo>
                    <a:pt x="2119" y="1063"/>
                  </a:lnTo>
                  <a:lnTo>
                    <a:pt x="2459" y="1185"/>
                  </a:lnTo>
                  <a:lnTo>
                    <a:pt x="3141" y="1429"/>
                  </a:lnTo>
                  <a:lnTo>
                    <a:pt x="3807" y="1664"/>
                  </a:lnTo>
                  <a:lnTo>
                    <a:pt x="4123" y="1778"/>
                  </a:lnTo>
                  <a:lnTo>
                    <a:pt x="4424" y="1899"/>
                  </a:lnTo>
                  <a:lnTo>
                    <a:pt x="4716" y="2029"/>
                  </a:lnTo>
                  <a:lnTo>
                    <a:pt x="4984" y="2159"/>
                  </a:lnTo>
                  <a:lnTo>
                    <a:pt x="5584" y="2459"/>
                  </a:lnTo>
                  <a:lnTo>
                    <a:pt x="6193" y="2760"/>
                  </a:lnTo>
                  <a:lnTo>
                    <a:pt x="6794" y="3052"/>
                  </a:lnTo>
                  <a:lnTo>
                    <a:pt x="7402" y="3336"/>
                  </a:lnTo>
                  <a:lnTo>
                    <a:pt x="8011" y="3612"/>
                  </a:lnTo>
                  <a:lnTo>
                    <a:pt x="8620" y="3880"/>
                  </a:lnTo>
                  <a:lnTo>
                    <a:pt x="9237" y="4139"/>
                  </a:lnTo>
                  <a:lnTo>
                    <a:pt x="9853" y="4383"/>
                  </a:lnTo>
                  <a:lnTo>
                    <a:pt x="10478" y="4610"/>
                  </a:lnTo>
                  <a:lnTo>
                    <a:pt x="11112" y="4829"/>
                  </a:lnTo>
                  <a:lnTo>
                    <a:pt x="11745" y="5024"/>
                  </a:lnTo>
                  <a:lnTo>
                    <a:pt x="12069" y="5122"/>
                  </a:lnTo>
                  <a:lnTo>
                    <a:pt x="12386" y="5203"/>
                  </a:lnTo>
                  <a:lnTo>
                    <a:pt x="12710" y="5292"/>
                  </a:lnTo>
                  <a:lnTo>
                    <a:pt x="13035" y="5365"/>
                  </a:lnTo>
                  <a:lnTo>
                    <a:pt x="13368" y="5438"/>
                  </a:lnTo>
                  <a:lnTo>
                    <a:pt x="13693" y="5503"/>
                  </a:lnTo>
                  <a:lnTo>
                    <a:pt x="14025" y="5568"/>
                  </a:lnTo>
                  <a:lnTo>
                    <a:pt x="14358" y="5625"/>
                  </a:lnTo>
                  <a:lnTo>
                    <a:pt x="14699" y="5673"/>
                  </a:lnTo>
                  <a:lnTo>
                    <a:pt x="15032" y="5722"/>
                  </a:lnTo>
                  <a:lnTo>
                    <a:pt x="15470" y="5763"/>
                  </a:lnTo>
                  <a:lnTo>
                    <a:pt x="15908" y="5803"/>
                  </a:lnTo>
                  <a:lnTo>
                    <a:pt x="16347" y="5828"/>
                  </a:lnTo>
                  <a:lnTo>
                    <a:pt x="16785" y="5836"/>
                  </a:lnTo>
                  <a:lnTo>
                    <a:pt x="17231" y="5836"/>
                  </a:lnTo>
                  <a:lnTo>
                    <a:pt x="17670" y="5828"/>
                  </a:lnTo>
                  <a:lnTo>
                    <a:pt x="18116" y="5803"/>
                  </a:lnTo>
                  <a:lnTo>
                    <a:pt x="18554" y="5771"/>
                  </a:lnTo>
                  <a:lnTo>
                    <a:pt x="19001" y="5722"/>
                  </a:lnTo>
                  <a:lnTo>
                    <a:pt x="19439" y="5665"/>
                  </a:lnTo>
                  <a:lnTo>
                    <a:pt x="19869" y="5592"/>
                  </a:lnTo>
                  <a:lnTo>
                    <a:pt x="20307" y="5511"/>
                  </a:lnTo>
                  <a:lnTo>
                    <a:pt x="20738" y="5414"/>
                  </a:lnTo>
                  <a:lnTo>
                    <a:pt x="21168" y="5308"/>
                  </a:lnTo>
                  <a:lnTo>
                    <a:pt x="21590" y="5186"/>
                  </a:lnTo>
                  <a:lnTo>
                    <a:pt x="22004" y="5057"/>
                  </a:lnTo>
                  <a:lnTo>
                    <a:pt x="22418" y="4910"/>
                  </a:lnTo>
                  <a:lnTo>
                    <a:pt x="22824" y="4756"/>
                  </a:lnTo>
                  <a:lnTo>
                    <a:pt x="23229" y="4586"/>
                  </a:lnTo>
                  <a:lnTo>
                    <a:pt x="23619" y="4407"/>
                  </a:lnTo>
                  <a:lnTo>
                    <a:pt x="24009" y="4212"/>
                  </a:lnTo>
                  <a:lnTo>
                    <a:pt x="24382" y="4001"/>
                  </a:lnTo>
                  <a:lnTo>
                    <a:pt x="24755" y="3782"/>
                  </a:lnTo>
                  <a:lnTo>
                    <a:pt x="25120" y="3547"/>
                  </a:lnTo>
                  <a:lnTo>
                    <a:pt x="25469" y="3303"/>
                  </a:lnTo>
                  <a:lnTo>
                    <a:pt x="25818" y="3044"/>
                  </a:lnTo>
                  <a:lnTo>
                    <a:pt x="26151" y="2768"/>
                  </a:lnTo>
                  <a:lnTo>
                    <a:pt x="26468" y="2484"/>
                  </a:lnTo>
                  <a:lnTo>
                    <a:pt x="26784" y="2183"/>
                  </a:lnTo>
                  <a:lnTo>
                    <a:pt x="27077" y="1867"/>
                  </a:lnTo>
                  <a:lnTo>
                    <a:pt x="27369" y="1542"/>
                  </a:lnTo>
                  <a:lnTo>
                    <a:pt x="27645" y="1201"/>
                  </a:lnTo>
                  <a:lnTo>
                    <a:pt x="26768" y="1274"/>
                  </a:lnTo>
                  <a:lnTo>
                    <a:pt x="25900" y="1339"/>
                  </a:lnTo>
                  <a:lnTo>
                    <a:pt x="25031" y="1396"/>
                  </a:lnTo>
                  <a:lnTo>
                    <a:pt x="24155" y="1445"/>
                  </a:lnTo>
                  <a:lnTo>
                    <a:pt x="23286" y="1493"/>
                  </a:lnTo>
                  <a:lnTo>
                    <a:pt x="22418" y="1526"/>
                  </a:lnTo>
                  <a:lnTo>
                    <a:pt x="21541" y="1558"/>
                  </a:lnTo>
                  <a:lnTo>
                    <a:pt x="20673" y="1583"/>
                  </a:lnTo>
                  <a:lnTo>
                    <a:pt x="19804" y="1607"/>
                  </a:lnTo>
                  <a:lnTo>
                    <a:pt x="18936" y="1615"/>
                  </a:lnTo>
                  <a:lnTo>
                    <a:pt x="18059" y="1623"/>
                  </a:lnTo>
                  <a:lnTo>
                    <a:pt x="17191" y="1623"/>
                  </a:lnTo>
                  <a:lnTo>
                    <a:pt x="16322" y="1615"/>
                  </a:lnTo>
                  <a:lnTo>
                    <a:pt x="15454" y="1599"/>
                  </a:lnTo>
                  <a:lnTo>
                    <a:pt x="14585" y="1575"/>
                  </a:lnTo>
                  <a:lnTo>
                    <a:pt x="13725" y="1542"/>
                  </a:lnTo>
                  <a:lnTo>
                    <a:pt x="12857" y="1510"/>
                  </a:lnTo>
                  <a:lnTo>
                    <a:pt x="11988" y="1461"/>
                  </a:lnTo>
                  <a:lnTo>
                    <a:pt x="11128" y="1412"/>
                  </a:lnTo>
                  <a:lnTo>
                    <a:pt x="10259" y="1347"/>
                  </a:lnTo>
                  <a:lnTo>
                    <a:pt x="9399" y="1282"/>
                  </a:lnTo>
                  <a:lnTo>
                    <a:pt x="8539" y="1209"/>
                  </a:lnTo>
                  <a:lnTo>
                    <a:pt x="7678" y="1120"/>
                  </a:lnTo>
                  <a:lnTo>
                    <a:pt x="6818" y="1031"/>
                  </a:lnTo>
                  <a:lnTo>
                    <a:pt x="5966" y="933"/>
                  </a:lnTo>
                  <a:lnTo>
                    <a:pt x="5105" y="828"/>
                  </a:lnTo>
                  <a:lnTo>
                    <a:pt x="4253" y="706"/>
                  </a:lnTo>
                  <a:lnTo>
                    <a:pt x="3401" y="584"/>
                  </a:lnTo>
                  <a:lnTo>
                    <a:pt x="2549" y="455"/>
                  </a:lnTo>
                  <a:lnTo>
                    <a:pt x="1696" y="308"/>
                  </a:lnTo>
                  <a:lnTo>
                    <a:pt x="844" y="162"/>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9"/>
            <p:cNvSpPr/>
            <p:nvPr/>
          </p:nvSpPr>
          <p:spPr>
            <a:xfrm>
              <a:off x="4592167" y="-2246678"/>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9"/>
            <p:cNvSpPr/>
            <p:nvPr/>
          </p:nvSpPr>
          <p:spPr>
            <a:xfrm>
              <a:off x="4621523" y="-2244246"/>
              <a:ext cx="595981" cy="1578944"/>
            </a:xfrm>
            <a:custGeom>
              <a:avLst/>
              <a:gdLst/>
              <a:ahLst/>
              <a:cxnLst/>
              <a:rect l="l" t="t" r="r" b="b"/>
              <a:pathLst>
                <a:path w="10049" h="26623" extrusionOk="0">
                  <a:moveTo>
                    <a:pt x="7541" y="0"/>
                  </a:moveTo>
                  <a:lnTo>
                    <a:pt x="7411" y="861"/>
                  </a:lnTo>
                  <a:lnTo>
                    <a:pt x="7265" y="1729"/>
                  </a:lnTo>
                  <a:lnTo>
                    <a:pt x="7127" y="2590"/>
                  </a:lnTo>
                  <a:lnTo>
                    <a:pt x="6972" y="3450"/>
                  </a:lnTo>
                  <a:lnTo>
                    <a:pt x="6818" y="4302"/>
                  </a:lnTo>
                  <a:lnTo>
                    <a:pt x="6656" y="5162"/>
                  </a:lnTo>
                  <a:lnTo>
                    <a:pt x="6485" y="6015"/>
                  </a:lnTo>
                  <a:lnTo>
                    <a:pt x="6307" y="6867"/>
                  </a:lnTo>
                  <a:lnTo>
                    <a:pt x="6128" y="7719"/>
                  </a:lnTo>
                  <a:lnTo>
                    <a:pt x="5934" y="8571"/>
                  </a:lnTo>
                  <a:lnTo>
                    <a:pt x="5739" y="9415"/>
                  </a:lnTo>
                  <a:lnTo>
                    <a:pt x="5536" y="10260"/>
                  </a:lnTo>
                  <a:lnTo>
                    <a:pt x="5333" y="11104"/>
                  </a:lnTo>
                  <a:lnTo>
                    <a:pt x="5114" y="11948"/>
                  </a:lnTo>
                  <a:lnTo>
                    <a:pt x="4895" y="12784"/>
                  </a:lnTo>
                  <a:lnTo>
                    <a:pt x="4667" y="13620"/>
                  </a:lnTo>
                  <a:lnTo>
                    <a:pt x="4432" y="14456"/>
                  </a:lnTo>
                  <a:lnTo>
                    <a:pt x="4189" y="15292"/>
                  </a:lnTo>
                  <a:lnTo>
                    <a:pt x="3937" y="16120"/>
                  </a:lnTo>
                  <a:lnTo>
                    <a:pt x="3677" y="16947"/>
                  </a:lnTo>
                  <a:lnTo>
                    <a:pt x="3417" y="17767"/>
                  </a:lnTo>
                  <a:lnTo>
                    <a:pt x="3142" y="18587"/>
                  </a:lnTo>
                  <a:lnTo>
                    <a:pt x="2866" y="19407"/>
                  </a:lnTo>
                  <a:lnTo>
                    <a:pt x="2573" y="20218"/>
                  </a:lnTo>
                  <a:lnTo>
                    <a:pt x="2281" y="21030"/>
                  </a:lnTo>
                  <a:lnTo>
                    <a:pt x="1981" y="21842"/>
                  </a:lnTo>
                  <a:lnTo>
                    <a:pt x="1672" y="22645"/>
                  </a:lnTo>
                  <a:lnTo>
                    <a:pt x="1356" y="23449"/>
                  </a:lnTo>
                  <a:lnTo>
                    <a:pt x="1023" y="24244"/>
                  </a:lnTo>
                  <a:lnTo>
                    <a:pt x="690" y="25040"/>
                  </a:lnTo>
                  <a:lnTo>
                    <a:pt x="349" y="25835"/>
                  </a:lnTo>
                  <a:lnTo>
                    <a:pt x="0" y="26622"/>
                  </a:lnTo>
                  <a:lnTo>
                    <a:pt x="0" y="26622"/>
                  </a:lnTo>
                  <a:lnTo>
                    <a:pt x="122" y="26517"/>
                  </a:lnTo>
                  <a:lnTo>
                    <a:pt x="236" y="26411"/>
                  </a:lnTo>
                  <a:lnTo>
                    <a:pt x="349" y="26298"/>
                  </a:lnTo>
                  <a:lnTo>
                    <a:pt x="463" y="26184"/>
                  </a:lnTo>
                  <a:lnTo>
                    <a:pt x="682" y="25932"/>
                  </a:lnTo>
                  <a:lnTo>
                    <a:pt x="901" y="25665"/>
                  </a:lnTo>
                  <a:lnTo>
                    <a:pt x="1112" y="25389"/>
                  </a:lnTo>
                  <a:lnTo>
                    <a:pt x="1323" y="25096"/>
                  </a:lnTo>
                  <a:lnTo>
                    <a:pt x="1526" y="24804"/>
                  </a:lnTo>
                  <a:lnTo>
                    <a:pt x="1721" y="24496"/>
                  </a:lnTo>
                  <a:lnTo>
                    <a:pt x="2111" y="23895"/>
                  </a:lnTo>
                  <a:lnTo>
                    <a:pt x="2492" y="23303"/>
                  </a:lnTo>
                  <a:lnTo>
                    <a:pt x="2679" y="23019"/>
                  </a:lnTo>
                  <a:lnTo>
                    <a:pt x="2874" y="22751"/>
                  </a:lnTo>
                  <a:lnTo>
                    <a:pt x="3060" y="22499"/>
                  </a:lnTo>
                  <a:lnTo>
                    <a:pt x="3247" y="22264"/>
                  </a:lnTo>
                  <a:lnTo>
                    <a:pt x="3685" y="21752"/>
                  </a:lnTo>
                  <a:lnTo>
                    <a:pt x="4116" y="21233"/>
                  </a:lnTo>
                  <a:lnTo>
                    <a:pt x="4538" y="20713"/>
                  </a:lnTo>
                  <a:lnTo>
                    <a:pt x="4951" y="20186"/>
                  </a:lnTo>
                  <a:lnTo>
                    <a:pt x="5365" y="19658"/>
                  </a:lnTo>
                  <a:lnTo>
                    <a:pt x="5763" y="19123"/>
                  </a:lnTo>
                  <a:lnTo>
                    <a:pt x="6161" y="18587"/>
                  </a:lnTo>
                  <a:lnTo>
                    <a:pt x="6534" y="18035"/>
                  </a:lnTo>
                  <a:lnTo>
                    <a:pt x="6908" y="17483"/>
                  </a:lnTo>
                  <a:lnTo>
                    <a:pt x="7257" y="16923"/>
                  </a:lnTo>
                  <a:lnTo>
                    <a:pt x="7597" y="16347"/>
                  </a:lnTo>
                  <a:lnTo>
                    <a:pt x="7760" y="16055"/>
                  </a:lnTo>
                  <a:lnTo>
                    <a:pt x="7922" y="15762"/>
                  </a:lnTo>
                  <a:lnTo>
                    <a:pt x="8076" y="15470"/>
                  </a:lnTo>
                  <a:lnTo>
                    <a:pt x="8222" y="15170"/>
                  </a:lnTo>
                  <a:lnTo>
                    <a:pt x="8369" y="14870"/>
                  </a:lnTo>
                  <a:lnTo>
                    <a:pt x="8515" y="14561"/>
                  </a:lnTo>
                  <a:lnTo>
                    <a:pt x="8653" y="14253"/>
                  </a:lnTo>
                  <a:lnTo>
                    <a:pt x="8782" y="13944"/>
                  </a:lnTo>
                  <a:lnTo>
                    <a:pt x="8904" y="13628"/>
                  </a:lnTo>
                  <a:lnTo>
                    <a:pt x="9026" y="13311"/>
                  </a:lnTo>
                  <a:lnTo>
                    <a:pt x="9172" y="12897"/>
                  </a:lnTo>
                  <a:lnTo>
                    <a:pt x="9310" y="12475"/>
                  </a:lnTo>
                  <a:lnTo>
                    <a:pt x="9440" y="12053"/>
                  </a:lnTo>
                  <a:lnTo>
                    <a:pt x="9554" y="11631"/>
                  </a:lnTo>
                  <a:lnTo>
                    <a:pt x="9651" y="11201"/>
                  </a:lnTo>
                  <a:lnTo>
                    <a:pt x="9740" y="10763"/>
                  </a:lnTo>
                  <a:lnTo>
                    <a:pt x="9821" y="10333"/>
                  </a:lnTo>
                  <a:lnTo>
                    <a:pt x="9894" y="9894"/>
                  </a:lnTo>
                  <a:lnTo>
                    <a:pt x="9951" y="9448"/>
                  </a:lnTo>
                  <a:lnTo>
                    <a:pt x="9992" y="9010"/>
                  </a:lnTo>
                  <a:lnTo>
                    <a:pt x="10024" y="8571"/>
                  </a:lnTo>
                  <a:lnTo>
                    <a:pt x="10040" y="8133"/>
                  </a:lnTo>
                  <a:lnTo>
                    <a:pt x="10049" y="7687"/>
                  </a:lnTo>
                  <a:lnTo>
                    <a:pt x="10040" y="7248"/>
                  </a:lnTo>
                  <a:lnTo>
                    <a:pt x="10024" y="6810"/>
                  </a:lnTo>
                  <a:lnTo>
                    <a:pt x="9992" y="6372"/>
                  </a:lnTo>
                  <a:lnTo>
                    <a:pt x="9943" y="5933"/>
                  </a:lnTo>
                  <a:lnTo>
                    <a:pt x="9886" y="5503"/>
                  </a:lnTo>
                  <a:lnTo>
                    <a:pt x="9813" y="5073"/>
                  </a:lnTo>
                  <a:lnTo>
                    <a:pt x="9724" y="4651"/>
                  </a:lnTo>
                  <a:lnTo>
                    <a:pt x="9627" y="4229"/>
                  </a:lnTo>
                  <a:lnTo>
                    <a:pt x="9513" y="3815"/>
                  </a:lnTo>
                  <a:lnTo>
                    <a:pt x="9383" y="3401"/>
                  </a:lnTo>
                  <a:lnTo>
                    <a:pt x="9237" y="2995"/>
                  </a:lnTo>
                  <a:lnTo>
                    <a:pt x="9083" y="2598"/>
                  </a:lnTo>
                  <a:lnTo>
                    <a:pt x="8904" y="2200"/>
                  </a:lnTo>
                  <a:lnTo>
                    <a:pt x="8718" y="1810"/>
                  </a:lnTo>
                  <a:lnTo>
                    <a:pt x="8515" y="1437"/>
                  </a:lnTo>
                  <a:lnTo>
                    <a:pt x="8295" y="1064"/>
                  </a:lnTo>
                  <a:lnTo>
                    <a:pt x="8060" y="698"/>
                  </a:lnTo>
                  <a:lnTo>
                    <a:pt x="7808" y="341"/>
                  </a:lnTo>
                  <a:lnTo>
                    <a:pt x="7541"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9"/>
            <p:cNvSpPr/>
            <p:nvPr/>
          </p:nvSpPr>
          <p:spPr>
            <a:xfrm>
              <a:off x="4583076" y="-1793978"/>
              <a:ext cx="1239527" cy="1079278"/>
            </a:xfrm>
            <a:custGeom>
              <a:avLst/>
              <a:gdLst/>
              <a:ahLst/>
              <a:cxnLst/>
              <a:rect l="l" t="t" r="r" b="b"/>
              <a:pathLst>
                <a:path w="20900" h="18198" extrusionOk="0">
                  <a:moveTo>
                    <a:pt x="20851" y="1"/>
                  </a:moveTo>
                  <a:lnTo>
                    <a:pt x="20267" y="650"/>
                  </a:lnTo>
                  <a:lnTo>
                    <a:pt x="19674" y="1300"/>
                  </a:lnTo>
                  <a:lnTo>
                    <a:pt x="19090" y="1941"/>
                  </a:lnTo>
                  <a:lnTo>
                    <a:pt x="18489" y="2582"/>
                  </a:lnTo>
                  <a:lnTo>
                    <a:pt x="17889" y="3215"/>
                  </a:lnTo>
                  <a:lnTo>
                    <a:pt x="17288" y="3840"/>
                  </a:lnTo>
                  <a:lnTo>
                    <a:pt x="16679" y="4465"/>
                  </a:lnTo>
                  <a:lnTo>
                    <a:pt x="16062" y="5082"/>
                  </a:lnTo>
                  <a:lnTo>
                    <a:pt x="15446" y="5699"/>
                  </a:lnTo>
                  <a:lnTo>
                    <a:pt x="14829" y="6307"/>
                  </a:lnTo>
                  <a:lnTo>
                    <a:pt x="14196" y="6908"/>
                  </a:lnTo>
                  <a:lnTo>
                    <a:pt x="13571" y="7509"/>
                  </a:lnTo>
                  <a:lnTo>
                    <a:pt x="12938" y="8101"/>
                  </a:lnTo>
                  <a:lnTo>
                    <a:pt x="12296" y="8694"/>
                  </a:lnTo>
                  <a:lnTo>
                    <a:pt x="11647" y="9270"/>
                  </a:lnTo>
                  <a:lnTo>
                    <a:pt x="11006" y="9846"/>
                  </a:lnTo>
                  <a:lnTo>
                    <a:pt x="10348" y="10422"/>
                  </a:lnTo>
                  <a:lnTo>
                    <a:pt x="9691" y="10982"/>
                  </a:lnTo>
                  <a:lnTo>
                    <a:pt x="9034" y="11542"/>
                  </a:lnTo>
                  <a:lnTo>
                    <a:pt x="8360" y="12094"/>
                  </a:lnTo>
                  <a:lnTo>
                    <a:pt x="7694" y="12638"/>
                  </a:lnTo>
                  <a:lnTo>
                    <a:pt x="7013" y="13182"/>
                  </a:lnTo>
                  <a:lnTo>
                    <a:pt x="6339" y="13710"/>
                  </a:lnTo>
                  <a:lnTo>
                    <a:pt x="5649" y="14237"/>
                  </a:lnTo>
                  <a:lnTo>
                    <a:pt x="4959" y="14757"/>
                  </a:lnTo>
                  <a:lnTo>
                    <a:pt x="4269" y="15268"/>
                  </a:lnTo>
                  <a:lnTo>
                    <a:pt x="3563" y="15771"/>
                  </a:lnTo>
                  <a:lnTo>
                    <a:pt x="2865" y="16274"/>
                  </a:lnTo>
                  <a:lnTo>
                    <a:pt x="2151" y="16761"/>
                  </a:lnTo>
                  <a:lnTo>
                    <a:pt x="1445" y="17248"/>
                  </a:lnTo>
                  <a:lnTo>
                    <a:pt x="722" y="17727"/>
                  </a:lnTo>
                  <a:lnTo>
                    <a:pt x="0" y="18198"/>
                  </a:lnTo>
                  <a:lnTo>
                    <a:pt x="154" y="18174"/>
                  </a:lnTo>
                  <a:lnTo>
                    <a:pt x="308" y="18149"/>
                  </a:lnTo>
                  <a:lnTo>
                    <a:pt x="471" y="18117"/>
                  </a:lnTo>
                  <a:lnTo>
                    <a:pt x="625" y="18076"/>
                  </a:lnTo>
                  <a:lnTo>
                    <a:pt x="950" y="17987"/>
                  </a:lnTo>
                  <a:lnTo>
                    <a:pt x="1274" y="17890"/>
                  </a:lnTo>
                  <a:lnTo>
                    <a:pt x="1607" y="17768"/>
                  </a:lnTo>
                  <a:lnTo>
                    <a:pt x="1940" y="17638"/>
                  </a:lnTo>
                  <a:lnTo>
                    <a:pt x="2273" y="17500"/>
                  </a:lnTo>
                  <a:lnTo>
                    <a:pt x="2597" y="17354"/>
                  </a:lnTo>
                  <a:lnTo>
                    <a:pt x="3255" y="17062"/>
                  </a:lnTo>
                  <a:lnTo>
                    <a:pt x="3896" y="16769"/>
                  </a:lnTo>
                  <a:lnTo>
                    <a:pt x="4212" y="16640"/>
                  </a:lnTo>
                  <a:lnTo>
                    <a:pt x="4513" y="16518"/>
                  </a:lnTo>
                  <a:lnTo>
                    <a:pt x="4813" y="16412"/>
                  </a:lnTo>
                  <a:lnTo>
                    <a:pt x="5097" y="16315"/>
                  </a:lnTo>
                  <a:lnTo>
                    <a:pt x="5738" y="16120"/>
                  </a:lnTo>
                  <a:lnTo>
                    <a:pt x="6388" y="15925"/>
                  </a:lnTo>
                  <a:lnTo>
                    <a:pt x="7021" y="15714"/>
                  </a:lnTo>
                  <a:lnTo>
                    <a:pt x="7662" y="15503"/>
                  </a:lnTo>
                  <a:lnTo>
                    <a:pt x="8295" y="15284"/>
                  </a:lnTo>
                  <a:lnTo>
                    <a:pt x="8920" y="15057"/>
                  </a:lnTo>
                  <a:lnTo>
                    <a:pt x="9545" y="14822"/>
                  </a:lnTo>
                  <a:lnTo>
                    <a:pt x="10162" y="14570"/>
                  </a:lnTo>
                  <a:lnTo>
                    <a:pt x="10771" y="14302"/>
                  </a:lnTo>
                  <a:lnTo>
                    <a:pt x="11371" y="14026"/>
                  </a:lnTo>
                  <a:lnTo>
                    <a:pt x="11972" y="13734"/>
                  </a:lnTo>
                  <a:lnTo>
                    <a:pt x="12264" y="13580"/>
                  </a:lnTo>
                  <a:lnTo>
                    <a:pt x="12564" y="13417"/>
                  </a:lnTo>
                  <a:lnTo>
                    <a:pt x="12856" y="13255"/>
                  </a:lnTo>
                  <a:lnTo>
                    <a:pt x="13141" y="13085"/>
                  </a:lnTo>
                  <a:lnTo>
                    <a:pt x="13433" y="12914"/>
                  </a:lnTo>
                  <a:lnTo>
                    <a:pt x="13717" y="12736"/>
                  </a:lnTo>
                  <a:lnTo>
                    <a:pt x="14001" y="12549"/>
                  </a:lnTo>
                  <a:lnTo>
                    <a:pt x="14277" y="12362"/>
                  </a:lnTo>
                  <a:lnTo>
                    <a:pt x="14553" y="12167"/>
                  </a:lnTo>
                  <a:lnTo>
                    <a:pt x="14829" y="11965"/>
                  </a:lnTo>
                  <a:lnTo>
                    <a:pt x="15178" y="11697"/>
                  </a:lnTo>
                  <a:lnTo>
                    <a:pt x="15519" y="11421"/>
                  </a:lnTo>
                  <a:lnTo>
                    <a:pt x="15860" y="11137"/>
                  </a:lnTo>
                  <a:lnTo>
                    <a:pt x="16184" y="10844"/>
                  </a:lnTo>
                  <a:lnTo>
                    <a:pt x="16509" y="10536"/>
                  </a:lnTo>
                  <a:lnTo>
                    <a:pt x="16817" y="10228"/>
                  </a:lnTo>
                  <a:lnTo>
                    <a:pt x="17126" y="9903"/>
                  </a:lnTo>
                  <a:lnTo>
                    <a:pt x="17418" y="9570"/>
                  </a:lnTo>
                  <a:lnTo>
                    <a:pt x="17702" y="9237"/>
                  </a:lnTo>
                  <a:lnTo>
                    <a:pt x="17986" y="8888"/>
                  </a:lnTo>
                  <a:lnTo>
                    <a:pt x="18254" y="8539"/>
                  </a:lnTo>
                  <a:lnTo>
                    <a:pt x="18505" y="8182"/>
                  </a:lnTo>
                  <a:lnTo>
                    <a:pt x="18757" y="7817"/>
                  </a:lnTo>
                  <a:lnTo>
                    <a:pt x="18984" y="7444"/>
                  </a:lnTo>
                  <a:lnTo>
                    <a:pt x="19212" y="7062"/>
                  </a:lnTo>
                  <a:lnTo>
                    <a:pt x="19423" y="6681"/>
                  </a:lnTo>
                  <a:lnTo>
                    <a:pt x="19626" y="6291"/>
                  </a:lnTo>
                  <a:lnTo>
                    <a:pt x="19812" y="5893"/>
                  </a:lnTo>
                  <a:lnTo>
                    <a:pt x="19983" y="5496"/>
                  </a:lnTo>
                  <a:lnTo>
                    <a:pt x="20145" y="5090"/>
                  </a:lnTo>
                  <a:lnTo>
                    <a:pt x="20291" y="4684"/>
                  </a:lnTo>
                  <a:lnTo>
                    <a:pt x="20421" y="4270"/>
                  </a:lnTo>
                  <a:lnTo>
                    <a:pt x="20535" y="3856"/>
                  </a:lnTo>
                  <a:lnTo>
                    <a:pt x="20640" y="3442"/>
                  </a:lnTo>
                  <a:lnTo>
                    <a:pt x="20721" y="3020"/>
                  </a:lnTo>
                  <a:lnTo>
                    <a:pt x="20794" y="2590"/>
                  </a:lnTo>
                  <a:lnTo>
                    <a:pt x="20843" y="2168"/>
                  </a:lnTo>
                  <a:lnTo>
                    <a:pt x="20884" y="1738"/>
                  </a:lnTo>
                  <a:lnTo>
                    <a:pt x="20900" y="1308"/>
                  </a:lnTo>
                  <a:lnTo>
                    <a:pt x="20900" y="869"/>
                  </a:lnTo>
                  <a:lnTo>
                    <a:pt x="20884" y="439"/>
                  </a:lnTo>
                  <a:lnTo>
                    <a:pt x="2085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9"/>
            <p:cNvSpPr/>
            <p:nvPr/>
          </p:nvSpPr>
          <p:spPr>
            <a:xfrm>
              <a:off x="4536817" y="-977560"/>
              <a:ext cx="1667075" cy="305730"/>
            </a:xfrm>
            <a:custGeom>
              <a:avLst/>
              <a:gdLst/>
              <a:ahLst/>
              <a:cxnLst/>
              <a:rect l="l" t="t" r="r" b="b"/>
              <a:pathLst>
                <a:path w="28109" h="5155" extrusionOk="0">
                  <a:moveTo>
                    <a:pt x="14813" y="0"/>
                  </a:moveTo>
                  <a:lnTo>
                    <a:pt x="14359" y="25"/>
                  </a:lnTo>
                  <a:lnTo>
                    <a:pt x="14099" y="41"/>
                  </a:lnTo>
                  <a:lnTo>
                    <a:pt x="13847" y="65"/>
                  </a:lnTo>
                  <a:lnTo>
                    <a:pt x="13344" y="122"/>
                  </a:lnTo>
                  <a:lnTo>
                    <a:pt x="12841" y="203"/>
                  </a:lnTo>
                  <a:lnTo>
                    <a:pt x="12346" y="293"/>
                  </a:lnTo>
                  <a:lnTo>
                    <a:pt x="11851" y="398"/>
                  </a:lnTo>
                  <a:lnTo>
                    <a:pt x="11356" y="520"/>
                  </a:lnTo>
                  <a:lnTo>
                    <a:pt x="10861" y="650"/>
                  </a:lnTo>
                  <a:lnTo>
                    <a:pt x="10374" y="788"/>
                  </a:lnTo>
                  <a:lnTo>
                    <a:pt x="9887" y="934"/>
                  </a:lnTo>
                  <a:lnTo>
                    <a:pt x="9400" y="1080"/>
                  </a:lnTo>
                  <a:lnTo>
                    <a:pt x="8434" y="1388"/>
                  </a:lnTo>
                  <a:lnTo>
                    <a:pt x="7468" y="1705"/>
                  </a:lnTo>
                  <a:lnTo>
                    <a:pt x="6502" y="2013"/>
                  </a:lnTo>
                  <a:lnTo>
                    <a:pt x="6023" y="2159"/>
                  </a:lnTo>
                  <a:lnTo>
                    <a:pt x="5536" y="2297"/>
                  </a:lnTo>
                  <a:lnTo>
                    <a:pt x="5049" y="2435"/>
                  </a:lnTo>
                  <a:lnTo>
                    <a:pt x="4562" y="2557"/>
                  </a:lnTo>
                  <a:lnTo>
                    <a:pt x="4075" y="2671"/>
                  </a:lnTo>
                  <a:lnTo>
                    <a:pt x="3580" y="2776"/>
                  </a:lnTo>
                  <a:lnTo>
                    <a:pt x="3085" y="2857"/>
                  </a:lnTo>
                  <a:lnTo>
                    <a:pt x="2590" y="2930"/>
                  </a:lnTo>
                  <a:lnTo>
                    <a:pt x="2428" y="2947"/>
                  </a:lnTo>
                  <a:lnTo>
                    <a:pt x="2265" y="2955"/>
                  </a:lnTo>
                  <a:lnTo>
                    <a:pt x="1941" y="2963"/>
                  </a:lnTo>
                  <a:lnTo>
                    <a:pt x="1267" y="2963"/>
                  </a:lnTo>
                  <a:lnTo>
                    <a:pt x="934" y="2979"/>
                  </a:lnTo>
                  <a:lnTo>
                    <a:pt x="772" y="2987"/>
                  </a:lnTo>
                  <a:lnTo>
                    <a:pt x="610" y="3003"/>
                  </a:lnTo>
                  <a:lnTo>
                    <a:pt x="447" y="3028"/>
                  </a:lnTo>
                  <a:lnTo>
                    <a:pt x="293" y="3052"/>
                  </a:lnTo>
                  <a:lnTo>
                    <a:pt x="147" y="3093"/>
                  </a:lnTo>
                  <a:lnTo>
                    <a:pt x="1" y="3141"/>
                  </a:lnTo>
                  <a:lnTo>
                    <a:pt x="98" y="3239"/>
                  </a:lnTo>
                  <a:lnTo>
                    <a:pt x="204" y="3344"/>
                  </a:lnTo>
                  <a:lnTo>
                    <a:pt x="317" y="3442"/>
                  </a:lnTo>
                  <a:lnTo>
                    <a:pt x="439" y="3531"/>
                  </a:lnTo>
                  <a:lnTo>
                    <a:pt x="1283" y="3693"/>
                  </a:lnTo>
                  <a:lnTo>
                    <a:pt x="2135" y="3839"/>
                  </a:lnTo>
                  <a:lnTo>
                    <a:pt x="2988" y="3986"/>
                  </a:lnTo>
                  <a:lnTo>
                    <a:pt x="3840" y="4115"/>
                  </a:lnTo>
                  <a:lnTo>
                    <a:pt x="4692" y="4237"/>
                  </a:lnTo>
                  <a:lnTo>
                    <a:pt x="5544" y="4359"/>
                  </a:lnTo>
                  <a:lnTo>
                    <a:pt x="6405" y="4464"/>
                  </a:lnTo>
                  <a:lnTo>
                    <a:pt x="7257" y="4562"/>
                  </a:lnTo>
                  <a:lnTo>
                    <a:pt x="8117" y="4651"/>
                  </a:lnTo>
                  <a:lnTo>
                    <a:pt x="8978" y="4740"/>
                  </a:lnTo>
                  <a:lnTo>
                    <a:pt x="9838" y="4813"/>
                  </a:lnTo>
                  <a:lnTo>
                    <a:pt x="10698" y="4878"/>
                  </a:lnTo>
                  <a:lnTo>
                    <a:pt x="11567" y="4943"/>
                  </a:lnTo>
                  <a:lnTo>
                    <a:pt x="12427" y="4992"/>
                  </a:lnTo>
                  <a:lnTo>
                    <a:pt x="13296" y="5041"/>
                  </a:lnTo>
                  <a:lnTo>
                    <a:pt x="14164" y="5073"/>
                  </a:lnTo>
                  <a:lnTo>
                    <a:pt x="15024" y="5106"/>
                  </a:lnTo>
                  <a:lnTo>
                    <a:pt x="15893" y="5130"/>
                  </a:lnTo>
                  <a:lnTo>
                    <a:pt x="16761" y="5146"/>
                  </a:lnTo>
                  <a:lnTo>
                    <a:pt x="17630" y="5154"/>
                  </a:lnTo>
                  <a:lnTo>
                    <a:pt x="18498" y="5154"/>
                  </a:lnTo>
                  <a:lnTo>
                    <a:pt x="19375" y="5146"/>
                  </a:lnTo>
                  <a:lnTo>
                    <a:pt x="20243" y="5138"/>
                  </a:lnTo>
                  <a:lnTo>
                    <a:pt x="21112" y="5114"/>
                  </a:lnTo>
                  <a:lnTo>
                    <a:pt x="21980" y="5089"/>
                  </a:lnTo>
                  <a:lnTo>
                    <a:pt x="22857" y="5057"/>
                  </a:lnTo>
                  <a:lnTo>
                    <a:pt x="23725" y="5024"/>
                  </a:lnTo>
                  <a:lnTo>
                    <a:pt x="24594" y="4976"/>
                  </a:lnTo>
                  <a:lnTo>
                    <a:pt x="25470" y="4927"/>
                  </a:lnTo>
                  <a:lnTo>
                    <a:pt x="26339" y="4870"/>
                  </a:lnTo>
                  <a:lnTo>
                    <a:pt x="27207" y="4805"/>
                  </a:lnTo>
                  <a:lnTo>
                    <a:pt x="28084" y="4732"/>
                  </a:lnTo>
                  <a:lnTo>
                    <a:pt x="28108" y="4700"/>
                  </a:lnTo>
                  <a:lnTo>
                    <a:pt x="27304" y="4237"/>
                  </a:lnTo>
                  <a:lnTo>
                    <a:pt x="26493" y="3783"/>
                  </a:lnTo>
                  <a:lnTo>
                    <a:pt x="25681" y="3336"/>
                  </a:lnTo>
                  <a:lnTo>
                    <a:pt x="24853" y="2890"/>
                  </a:lnTo>
                  <a:lnTo>
                    <a:pt x="24439" y="2679"/>
                  </a:lnTo>
                  <a:lnTo>
                    <a:pt x="24017" y="2468"/>
                  </a:lnTo>
                  <a:lnTo>
                    <a:pt x="23595" y="2265"/>
                  </a:lnTo>
                  <a:lnTo>
                    <a:pt x="23181" y="2062"/>
                  </a:lnTo>
                  <a:lnTo>
                    <a:pt x="22751" y="1867"/>
                  </a:lnTo>
                  <a:lnTo>
                    <a:pt x="22329" y="1680"/>
                  </a:lnTo>
                  <a:lnTo>
                    <a:pt x="21899" y="1502"/>
                  </a:lnTo>
                  <a:lnTo>
                    <a:pt x="21477" y="1331"/>
                  </a:lnTo>
                  <a:lnTo>
                    <a:pt x="21047" y="1161"/>
                  </a:lnTo>
                  <a:lnTo>
                    <a:pt x="20608" y="1007"/>
                  </a:lnTo>
                  <a:lnTo>
                    <a:pt x="20178" y="861"/>
                  </a:lnTo>
                  <a:lnTo>
                    <a:pt x="19740" y="723"/>
                  </a:lnTo>
                  <a:lnTo>
                    <a:pt x="19302" y="593"/>
                  </a:lnTo>
                  <a:lnTo>
                    <a:pt x="18863" y="479"/>
                  </a:lnTo>
                  <a:lnTo>
                    <a:pt x="18417" y="374"/>
                  </a:lnTo>
                  <a:lnTo>
                    <a:pt x="17979" y="284"/>
                  </a:lnTo>
                  <a:lnTo>
                    <a:pt x="17532" y="203"/>
                  </a:lnTo>
                  <a:lnTo>
                    <a:pt x="17078" y="130"/>
                  </a:lnTo>
                  <a:lnTo>
                    <a:pt x="16631" y="82"/>
                  </a:lnTo>
                  <a:lnTo>
                    <a:pt x="16177" y="41"/>
                  </a:lnTo>
                  <a:lnTo>
                    <a:pt x="15730" y="9"/>
                  </a:lnTo>
                  <a:lnTo>
                    <a:pt x="15268"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9"/>
            <p:cNvSpPr/>
            <p:nvPr/>
          </p:nvSpPr>
          <p:spPr>
            <a:xfrm>
              <a:off x="4592683" y="-2249336"/>
              <a:ext cx="476595" cy="1601125"/>
            </a:xfrm>
            <a:custGeom>
              <a:avLst/>
              <a:gdLst/>
              <a:ahLst/>
              <a:cxnLst/>
              <a:rect l="l" t="t" r="r" b="b"/>
              <a:pathLst>
                <a:path w="8036" h="26997" extrusionOk="0">
                  <a:moveTo>
                    <a:pt x="8011" y="1"/>
                  </a:moveTo>
                  <a:lnTo>
                    <a:pt x="7378" y="683"/>
                  </a:lnTo>
                  <a:lnTo>
                    <a:pt x="6745" y="1364"/>
                  </a:lnTo>
                  <a:lnTo>
                    <a:pt x="6120" y="2054"/>
                  </a:lnTo>
                  <a:lnTo>
                    <a:pt x="5495" y="2760"/>
                  </a:lnTo>
                  <a:lnTo>
                    <a:pt x="5195" y="3109"/>
                  </a:lnTo>
                  <a:lnTo>
                    <a:pt x="4895" y="3475"/>
                  </a:lnTo>
                  <a:lnTo>
                    <a:pt x="4594" y="3832"/>
                  </a:lnTo>
                  <a:lnTo>
                    <a:pt x="4310" y="4197"/>
                  </a:lnTo>
                  <a:lnTo>
                    <a:pt x="4018" y="4562"/>
                  </a:lnTo>
                  <a:lnTo>
                    <a:pt x="3742" y="4936"/>
                  </a:lnTo>
                  <a:lnTo>
                    <a:pt x="3466" y="5309"/>
                  </a:lnTo>
                  <a:lnTo>
                    <a:pt x="3198" y="5682"/>
                  </a:lnTo>
                  <a:lnTo>
                    <a:pt x="2939" y="6064"/>
                  </a:lnTo>
                  <a:lnTo>
                    <a:pt x="2687" y="6453"/>
                  </a:lnTo>
                  <a:lnTo>
                    <a:pt x="2443" y="6843"/>
                  </a:lnTo>
                  <a:lnTo>
                    <a:pt x="2208" y="7233"/>
                  </a:lnTo>
                  <a:lnTo>
                    <a:pt x="1989" y="7630"/>
                  </a:lnTo>
                  <a:lnTo>
                    <a:pt x="1770" y="8028"/>
                  </a:lnTo>
                  <a:lnTo>
                    <a:pt x="1567" y="8442"/>
                  </a:lnTo>
                  <a:lnTo>
                    <a:pt x="1372" y="8848"/>
                  </a:lnTo>
                  <a:lnTo>
                    <a:pt x="1193" y="9262"/>
                  </a:lnTo>
                  <a:lnTo>
                    <a:pt x="1023" y="9684"/>
                  </a:lnTo>
                  <a:lnTo>
                    <a:pt x="869" y="10106"/>
                  </a:lnTo>
                  <a:lnTo>
                    <a:pt x="723" y="10536"/>
                  </a:lnTo>
                  <a:lnTo>
                    <a:pt x="593" y="10974"/>
                  </a:lnTo>
                  <a:lnTo>
                    <a:pt x="479" y="11412"/>
                  </a:lnTo>
                  <a:lnTo>
                    <a:pt x="374" y="11859"/>
                  </a:lnTo>
                  <a:lnTo>
                    <a:pt x="293" y="12313"/>
                  </a:lnTo>
                  <a:lnTo>
                    <a:pt x="252" y="12565"/>
                  </a:lnTo>
                  <a:lnTo>
                    <a:pt x="211" y="12817"/>
                  </a:lnTo>
                  <a:lnTo>
                    <a:pt x="155" y="13320"/>
                  </a:lnTo>
                  <a:lnTo>
                    <a:pt x="114" y="13823"/>
                  </a:lnTo>
                  <a:lnTo>
                    <a:pt x="90" y="14334"/>
                  </a:lnTo>
                  <a:lnTo>
                    <a:pt x="82" y="14838"/>
                  </a:lnTo>
                  <a:lnTo>
                    <a:pt x="82" y="15349"/>
                  </a:lnTo>
                  <a:lnTo>
                    <a:pt x="90" y="15852"/>
                  </a:lnTo>
                  <a:lnTo>
                    <a:pt x="114" y="16355"/>
                  </a:lnTo>
                  <a:lnTo>
                    <a:pt x="138" y="16867"/>
                  </a:lnTo>
                  <a:lnTo>
                    <a:pt x="179" y="17370"/>
                  </a:lnTo>
                  <a:lnTo>
                    <a:pt x="260" y="18385"/>
                  </a:lnTo>
                  <a:lnTo>
                    <a:pt x="341" y="19399"/>
                  </a:lnTo>
                  <a:lnTo>
                    <a:pt x="414" y="20414"/>
                  </a:lnTo>
                  <a:lnTo>
                    <a:pt x="447" y="20917"/>
                  </a:lnTo>
                  <a:lnTo>
                    <a:pt x="471" y="21420"/>
                  </a:lnTo>
                  <a:lnTo>
                    <a:pt x="495" y="21923"/>
                  </a:lnTo>
                  <a:lnTo>
                    <a:pt x="504" y="22426"/>
                  </a:lnTo>
                  <a:lnTo>
                    <a:pt x="495" y="22930"/>
                  </a:lnTo>
                  <a:lnTo>
                    <a:pt x="479" y="23433"/>
                  </a:lnTo>
                  <a:lnTo>
                    <a:pt x="455" y="23928"/>
                  </a:lnTo>
                  <a:lnTo>
                    <a:pt x="406" y="24431"/>
                  </a:lnTo>
                  <a:lnTo>
                    <a:pt x="382" y="24585"/>
                  </a:lnTo>
                  <a:lnTo>
                    <a:pt x="358" y="24748"/>
                  </a:lnTo>
                  <a:lnTo>
                    <a:pt x="293" y="25072"/>
                  </a:lnTo>
                  <a:lnTo>
                    <a:pt x="138" y="25722"/>
                  </a:lnTo>
                  <a:lnTo>
                    <a:pt x="73" y="26055"/>
                  </a:lnTo>
                  <a:lnTo>
                    <a:pt x="41" y="26217"/>
                  </a:lnTo>
                  <a:lnTo>
                    <a:pt x="17" y="26371"/>
                  </a:lnTo>
                  <a:lnTo>
                    <a:pt x="8" y="26533"/>
                  </a:lnTo>
                  <a:lnTo>
                    <a:pt x="0" y="26688"/>
                  </a:lnTo>
                  <a:lnTo>
                    <a:pt x="0" y="26850"/>
                  </a:lnTo>
                  <a:lnTo>
                    <a:pt x="8" y="26996"/>
                  </a:lnTo>
                  <a:lnTo>
                    <a:pt x="138" y="26923"/>
                  </a:lnTo>
                  <a:lnTo>
                    <a:pt x="260" y="26842"/>
                  </a:lnTo>
                  <a:lnTo>
                    <a:pt x="382" y="26761"/>
                  </a:lnTo>
                  <a:lnTo>
                    <a:pt x="495" y="26663"/>
                  </a:lnTo>
                  <a:lnTo>
                    <a:pt x="844" y="25876"/>
                  </a:lnTo>
                  <a:lnTo>
                    <a:pt x="1185" y="25081"/>
                  </a:lnTo>
                  <a:lnTo>
                    <a:pt x="1518" y="24285"/>
                  </a:lnTo>
                  <a:lnTo>
                    <a:pt x="1851" y="23490"/>
                  </a:lnTo>
                  <a:lnTo>
                    <a:pt x="2167" y="22686"/>
                  </a:lnTo>
                  <a:lnTo>
                    <a:pt x="2476" y="21883"/>
                  </a:lnTo>
                  <a:lnTo>
                    <a:pt x="2776" y="21071"/>
                  </a:lnTo>
                  <a:lnTo>
                    <a:pt x="3068" y="20259"/>
                  </a:lnTo>
                  <a:lnTo>
                    <a:pt x="3361" y="19448"/>
                  </a:lnTo>
                  <a:lnTo>
                    <a:pt x="3637" y="18628"/>
                  </a:lnTo>
                  <a:lnTo>
                    <a:pt x="3912" y="17808"/>
                  </a:lnTo>
                  <a:lnTo>
                    <a:pt x="4172" y="16988"/>
                  </a:lnTo>
                  <a:lnTo>
                    <a:pt x="4432" y="16161"/>
                  </a:lnTo>
                  <a:lnTo>
                    <a:pt x="4684" y="15333"/>
                  </a:lnTo>
                  <a:lnTo>
                    <a:pt x="4927" y="14497"/>
                  </a:lnTo>
                  <a:lnTo>
                    <a:pt x="5162" y="13661"/>
                  </a:lnTo>
                  <a:lnTo>
                    <a:pt x="5390" y="12825"/>
                  </a:lnTo>
                  <a:lnTo>
                    <a:pt x="5609" y="11989"/>
                  </a:lnTo>
                  <a:lnTo>
                    <a:pt x="5828" y="11145"/>
                  </a:lnTo>
                  <a:lnTo>
                    <a:pt x="6031" y="10301"/>
                  </a:lnTo>
                  <a:lnTo>
                    <a:pt x="6234" y="9456"/>
                  </a:lnTo>
                  <a:lnTo>
                    <a:pt x="6429" y="8612"/>
                  </a:lnTo>
                  <a:lnTo>
                    <a:pt x="6623" y="7760"/>
                  </a:lnTo>
                  <a:lnTo>
                    <a:pt x="6802" y="6908"/>
                  </a:lnTo>
                  <a:lnTo>
                    <a:pt x="6980" y="6056"/>
                  </a:lnTo>
                  <a:lnTo>
                    <a:pt x="7151" y="5203"/>
                  </a:lnTo>
                  <a:lnTo>
                    <a:pt x="7313" y="4343"/>
                  </a:lnTo>
                  <a:lnTo>
                    <a:pt x="7467" y="3491"/>
                  </a:lnTo>
                  <a:lnTo>
                    <a:pt x="7622" y="2631"/>
                  </a:lnTo>
                  <a:lnTo>
                    <a:pt x="7760" y="1770"/>
                  </a:lnTo>
                  <a:lnTo>
                    <a:pt x="7906" y="902"/>
                  </a:lnTo>
                  <a:lnTo>
                    <a:pt x="8036" y="41"/>
                  </a:lnTo>
                  <a:lnTo>
                    <a:pt x="801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04" name="Google Shape;1204;p9"/>
          <p:cNvSpPr/>
          <p:nvPr/>
        </p:nvSpPr>
        <p:spPr>
          <a:xfrm flipH="1">
            <a:off x="3219103" y="5526792"/>
            <a:ext cx="12166667" cy="2260600"/>
          </a:xfrm>
          <a:custGeom>
            <a:avLst/>
            <a:gdLst/>
            <a:ahLst/>
            <a:cxnLst/>
            <a:rect l="l" t="t" r="r" b="b"/>
            <a:pathLst>
              <a:path w="365000" h="67818" extrusionOk="0">
                <a:moveTo>
                  <a:pt x="39546" y="13557"/>
                </a:moveTo>
                <a:cubicBezTo>
                  <a:pt x="44753" y="10382"/>
                  <a:pt x="32498" y="13494"/>
                  <a:pt x="42594" y="11271"/>
                </a:cubicBezTo>
                <a:cubicBezTo>
                  <a:pt x="52691" y="9049"/>
                  <a:pt x="77583" y="1111"/>
                  <a:pt x="100125" y="222"/>
                </a:cubicBezTo>
                <a:cubicBezTo>
                  <a:pt x="122668" y="-667"/>
                  <a:pt x="155942" y="5175"/>
                  <a:pt x="177849" y="5937"/>
                </a:cubicBezTo>
                <a:cubicBezTo>
                  <a:pt x="199757" y="6699"/>
                  <a:pt x="215822" y="2572"/>
                  <a:pt x="231570" y="4794"/>
                </a:cubicBezTo>
                <a:cubicBezTo>
                  <a:pt x="247318" y="7017"/>
                  <a:pt x="258748" y="12097"/>
                  <a:pt x="272337" y="19272"/>
                </a:cubicBezTo>
                <a:cubicBezTo>
                  <a:pt x="285926" y="26448"/>
                  <a:pt x="297991" y="40100"/>
                  <a:pt x="313104" y="47847"/>
                </a:cubicBezTo>
                <a:cubicBezTo>
                  <a:pt x="328217" y="55594"/>
                  <a:pt x="374953" y="62579"/>
                  <a:pt x="363015" y="65754"/>
                </a:cubicBezTo>
                <a:cubicBezTo>
                  <a:pt x="351077" y="68929"/>
                  <a:pt x="298499" y="67151"/>
                  <a:pt x="241476" y="66897"/>
                </a:cubicBezTo>
                <a:cubicBezTo>
                  <a:pt x="184453" y="66643"/>
                  <a:pt x="59231" y="70326"/>
                  <a:pt x="20877" y="64230"/>
                </a:cubicBezTo>
                <a:cubicBezTo>
                  <a:pt x="-17477" y="58134"/>
                  <a:pt x="8241" y="38767"/>
                  <a:pt x="11352" y="30321"/>
                </a:cubicBezTo>
                <a:cubicBezTo>
                  <a:pt x="14464" y="21876"/>
                  <a:pt x="34339" y="16732"/>
                  <a:pt x="39546" y="13557"/>
                </a:cubicBezTo>
                <a:close/>
              </a:path>
            </a:pathLst>
          </a:custGeom>
          <a:solidFill>
            <a:schemeClr val="accent3"/>
          </a:solidFill>
          <a:ln>
            <a:noFill/>
          </a:ln>
        </p:spPr>
      </p:sp>
      <p:grpSp>
        <p:nvGrpSpPr>
          <p:cNvPr id="1205" name="Google Shape;1205;p9"/>
          <p:cNvGrpSpPr/>
          <p:nvPr/>
        </p:nvGrpSpPr>
        <p:grpSpPr>
          <a:xfrm flipH="1">
            <a:off x="11372006" y="4450283"/>
            <a:ext cx="802255" cy="1284531"/>
            <a:chOff x="10639525" y="2561020"/>
            <a:chExt cx="934738" cy="1496657"/>
          </a:xfrm>
        </p:grpSpPr>
        <p:sp>
          <p:nvSpPr>
            <p:cNvPr id="1206" name="Google Shape;1206;p9"/>
            <p:cNvSpPr/>
            <p:nvPr/>
          </p:nvSpPr>
          <p:spPr>
            <a:xfrm>
              <a:off x="11051873" y="2940244"/>
              <a:ext cx="522390" cy="1117433"/>
            </a:xfrm>
            <a:custGeom>
              <a:avLst/>
              <a:gdLst/>
              <a:ahLst/>
              <a:cxnLst/>
              <a:rect l="l" t="t" r="r" b="b"/>
              <a:pathLst>
                <a:path w="11907" h="25470" extrusionOk="0">
                  <a:moveTo>
                    <a:pt x="666" y="1"/>
                  </a:moveTo>
                  <a:lnTo>
                    <a:pt x="0" y="358"/>
                  </a:lnTo>
                  <a:lnTo>
                    <a:pt x="235" y="731"/>
                  </a:lnTo>
                  <a:lnTo>
                    <a:pt x="463" y="1121"/>
                  </a:lnTo>
                  <a:lnTo>
                    <a:pt x="698" y="1527"/>
                  </a:lnTo>
                  <a:lnTo>
                    <a:pt x="925" y="1940"/>
                  </a:lnTo>
                  <a:lnTo>
                    <a:pt x="1153" y="2363"/>
                  </a:lnTo>
                  <a:lnTo>
                    <a:pt x="1388" y="2801"/>
                  </a:lnTo>
                  <a:lnTo>
                    <a:pt x="1615" y="3247"/>
                  </a:lnTo>
                  <a:lnTo>
                    <a:pt x="1843" y="3702"/>
                  </a:lnTo>
                  <a:lnTo>
                    <a:pt x="2297" y="4635"/>
                  </a:lnTo>
                  <a:lnTo>
                    <a:pt x="2743" y="5601"/>
                  </a:lnTo>
                  <a:lnTo>
                    <a:pt x="3190" y="6591"/>
                  </a:lnTo>
                  <a:lnTo>
                    <a:pt x="3628" y="7606"/>
                  </a:lnTo>
                  <a:lnTo>
                    <a:pt x="4058" y="8637"/>
                  </a:lnTo>
                  <a:lnTo>
                    <a:pt x="4472" y="9675"/>
                  </a:lnTo>
                  <a:lnTo>
                    <a:pt x="4886" y="10722"/>
                  </a:lnTo>
                  <a:lnTo>
                    <a:pt x="5292" y="11769"/>
                  </a:lnTo>
                  <a:lnTo>
                    <a:pt x="5682" y="12808"/>
                  </a:lnTo>
                  <a:lnTo>
                    <a:pt x="6063" y="13847"/>
                  </a:lnTo>
                  <a:lnTo>
                    <a:pt x="6428" y="14862"/>
                  </a:lnTo>
                  <a:lnTo>
                    <a:pt x="6777" y="15868"/>
                  </a:lnTo>
                  <a:lnTo>
                    <a:pt x="7118" y="16850"/>
                  </a:lnTo>
                  <a:lnTo>
                    <a:pt x="7443" y="17800"/>
                  </a:lnTo>
                  <a:lnTo>
                    <a:pt x="8035" y="19602"/>
                  </a:lnTo>
                  <a:lnTo>
                    <a:pt x="8563" y="21233"/>
                  </a:lnTo>
                  <a:lnTo>
                    <a:pt x="9009" y="22654"/>
                  </a:lnTo>
                  <a:lnTo>
                    <a:pt x="9366" y="23830"/>
                  </a:lnTo>
                  <a:lnTo>
                    <a:pt x="9634" y="24715"/>
                  </a:lnTo>
                  <a:lnTo>
                    <a:pt x="9853" y="25470"/>
                  </a:lnTo>
                  <a:lnTo>
                    <a:pt x="11907" y="24804"/>
                  </a:lnTo>
                  <a:lnTo>
                    <a:pt x="11339" y="23149"/>
                  </a:lnTo>
                  <a:lnTo>
                    <a:pt x="10771" y="21558"/>
                  </a:lnTo>
                  <a:lnTo>
                    <a:pt x="10219" y="20024"/>
                  </a:lnTo>
                  <a:lnTo>
                    <a:pt x="9667" y="18563"/>
                  </a:lnTo>
                  <a:lnTo>
                    <a:pt x="9131" y="17159"/>
                  </a:lnTo>
                  <a:lnTo>
                    <a:pt x="8595" y="15820"/>
                  </a:lnTo>
                  <a:lnTo>
                    <a:pt x="8076" y="14537"/>
                  </a:lnTo>
                  <a:lnTo>
                    <a:pt x="7573" y="13320"/>
                  </a:lnTo>
                  <a:lnTo>
                    <a:pt x="7069" y="12159"/>
                  </a:lnTo>
                  <a:lnTo>
                    <a:pt x="6591" y="11063"/>
                  </a:lnTo>
                  <a:lnTo>
                    <a:pt x="6120" y="10016"/>
                  </a:lnTo>
                  <a:lnTo>
                    <a:pt x="5665" y="9034"/>
                  </a:lnTo>
                  <a:lnTo>
                    <a:pt x="5219" y="8101"/>
                  </a:lnTo>
                  <a:lnTo>
                    <a:pt x="4797" y="7224"/>
                  </a:lnTo>
                  <a:lnTo>
                    <a:pt x="4383" y="6405"/>
                  </a:lnTo>
                  <a:lnTo>
                    <a:pt x="3993" y="5642"/>
                  </a:lnTo>
                  <a:lnTo>
                    <a:pt x="3620" y="4927"/>
                  </a:lnTo>
                  <a:lnTo>
                    <a:pt x="3263" y="4262"/>
                  </a:lnTo>
                  <a:lnTo>
                    <a:pt x="2930" y="3653"/>
                  </a:lnTo>
                  <a:lnTo>
                    <a:pt x="2614" y="3093"/>
                  </a:lnTo>
                  <a:lnTo>
                    <a:pt x="2313" y="2582"/>
                  </a:lnTo>
                  <a:lnTo>
                    <a:pt x="2045" y="2119"/>
                  </a:lnTo>
                  <a:lnTo>
                    <a:pt x="1794" y="1705"/>
                  </a:lnTo>
                  <a:lnTo>
                    <a:pt x="1567" y="1340"/>
                  </a:lnTo>
                  <a:lnTo>
                    <a:pt x="1185" y="747"/>
                  </a:lnTo>
                  <a:lnTo>
                    <a:pt x="901" y="325"/>
                  </a:lnTo>
                  <a:lnTo>
                    <a:pt x="731" y="82"/>
                  </a:lnTo>
                  <a:lnTo>
                    <a:pt x="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9"/>
            <p:cNvSpPr/>
            <p:nvPr/>
          </p:nvSpPr>
          <p:spPr>
            <a:xfrm>
              <a:off x="11001991" y="2561020"/>
              <a:ext cx="223311" cy="412051"/>
            </a:xfrm>
            <a:custGeom>
              <a:avLst/>
              <a:gdLst/>
              <a:ahLst/>
              <a:cxnLst/>
              <a:rect l="l" t="t" r="r" b="b"/>
              <a:pathLst>
                <a:path w="5090" h="9392" extrusionOk="0">
                  <a:moveTo>
                    <a:pt x="5090" y="1"/>
                  </a:move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3466" y="2468"/>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9"/>
            <p:cNvSpPr/>
            <p:nvPr/>
          </p:nvSpPr>
          <p:spPr>
            <a:xfrm>
              <a:off x="11001991" y="2561020"/>
              <a:ext cx="223311" cy="412051"/>
            </a:xfrm>
            <a:custGeom>
              <a:avLst/>
              <a:gdLst/>
              <a:ahLst/>
              <a:cxnLst/>
              <a:rect l="l" t="t" r="r" b="b"/>
              <a:pathLst>
                <a:path w="5090" h="9392" fill="none" extrusionOk="0">
                  <a:moveTo>
                    <a:pt x="2087" y="9205"/>
                  </a:moveTo>
                  <a:lnTo>
                    <a:pt x="2087" y="9205"/>
                  </a:lnTo>
                  <a:lnTo>
                    <a:pt x="2054" y="9059"/>
                  </a:lnTo>
                  <a:lnTo>
                    <a:pt x="2022" y="8896"/>
                  </a:lnTo>
                  <a:lnTo>
                    <a:pt x="1989" y="8718"/>
                  </a:lnTo>
                  <a:lnTo>
                    <a:pt x="1965" y="8515"/>
                  </a:lnTo>
                  <a:lnTo>
                    <a:pt x="1924" y="8101"/>
                  </a:lnTo>
                  <a:lnTo>
                    <a:pt x="1900" y="7679"/>
                  </a:lnTo>
                  <a:lnTo>
                    <a:pt x="1884" y="7289"/>
                  </a:lnTo>
                  <a:lnTo>
                    <a:pt x="1876" y="6965"/>
                  </a:lnTo>
                  <a:lnTo>
                    <a:pt x="1876" y="6664"/>
                  </a:lnTo>
                  <a:lnTo>
                    <a:pt x="1381" y="6697"/>
                  </a:lnTo>
                  <a:lnTo>
                    <a:pt x="2014" y="6137"/>
                  </a:lnTo>
                  <a:lnTo>
                    <a:pt x="2468" y="4416"/>
                  </a:lnTo>
                  <a:lnTo>
                    <a:pt x="1608" y="4538"/>
                  </a:lnTo>
                  <a:lnTo>
                    <a:pt x="1608" y="4538"/>
                  </a:lnTo>
                  <a:lnTo>
                    <a:pt x="1632" y="4489"/>
                  </a:lnTo>
                  <a:lnTo>
                    <a:pt x="1681" y="4432"/>
                  </a:lnTo>
                  <a:lnTo>
                    <a:pt x="1746" y="4359"/>
                  </a:lnTo>
                  <a:lnTo>
                    <a:pt x="1827" y="4286"/>
                  </a:lnTo>
                  <a:lnTo>
                    <a:pt x="2014" y="4132"/>
                  </a:lnTo>
                  <a:lnTo>
                    <a:pt x="2233" y="3978"/>
                  </a:lnTo>
                  <a:lnTo>
                    <a:pt x="2444" y="3832"/>
                  </a:lnTo>
                  <a:lnTo>
                    <a:pt x="2630" y="3710"/>
                  </a:lnTo>
                  <a:lnTo>
                    <a:pt x="2801" y="3596"/>
                  </a:lnTo>
                  <a:lnTo>
                    <a:pt x="3466" y="2468"/>
                  </a:lnTo>
                  <a:lnTo>
                    <a:pt x="2444" y="2744"/>
                  </a:lnTo>
                  <a:lnTo>
                    <a:pt x="2444" y="2744"/>
                  </a:lnTo>
                  <a:lnTo>
                    <a:pt x="2533" y="2606"/>
                  </a:lnTo>
                  <a:lnTo>
                    <a:pt x="2639" y="2476"/>
                  </a:lnTo>
                  <a:lnTo>
                    <a:pt x="2760" y="2354"/>
                  </a:lnTo>
                  <a:lnTo>
                    <a:pt x="2890" y="2241"/>
                  </a:lnTo>
                  <a:lnTo>
                    <a:pt x="3020" y="2135"/>
                  </a:lnTo>
                  <a:lnTo>
                    <a:pt x="3158" y="2038"/>
                  </a:lnTo>
                  <a:lnTo>
                    <a:pt x="3296" y="1949"/>
                  </a:lnTo>
                  <a:lnTo>
                    <a:pt x="3434" y="1867"/>
                  </a:lnTo>
                  <a:lnTo>
                    <a:pt x="3678" y="1738"/>
                  </a:lnTo>
                  <a:lnTo>
                    <a:pt x="3889" y="1640"/>
                  </a:lnTo>
                  <a:lnTo>
                    <a:pt x="4027" y="1583"/>
                  </a:lnTo>
                  <a:lnTo>
                    <a:pt x="4075" y="1567"/>
                  </a:lnTo>
                  <a:lnTo>
                    <a:pt x="5090" y="1"/>
                  </a:lnTo>
                  <a:lnTo>
                    <a:pt x="5090" y="1"/>
                  </a:lnTo>
                  <a:lnTo>
                    <a:pt x="4887" y="41"/>
                  </a:lnTo>
                  <a:lnTo>
                    <a:pt x="4635" y="98"/>
                  </a:lnTo>
                  <a:lnTo>
                    <a:pt x="4359" y="187"/>
                  </a:lnTo>
                  <a:lnTo>
                    <a:pt x="4043" y="293"/>
                  </a:lnTo>
                  <a:lnTo>
                    <a:pt x="3710" y="431"/>
                  </a:lnTo>
                  <a:lnTo>
                    <a:pt x="3531" y="504"/>
                  </a:lnTo>
                  <a:lnTo>
                    <a:pt x="3353" y="585"/>
                  </a:lnTo>
                  <a:lnTo>
                    <a:pt x="3166" y="682"/>
                  </a:lnTo>
                  <a:lnTo>
                    <a:pt x="2988" y="780"/>
                  </a:lnTo>
                  <a:lnTo>
                    <a:pt x="2801" y="885"/>
                  </a:lnTo>
                  <a:lnTo>
                    <a:pt x="2614" y="991"/>
                  </a:lnTo>
                  <a:lnTo>
                    <a:pt x="2428" y="1113"/>
                  </a:lnTo>
                  <a:lnTo>
                    <a:pt x="2249" y="1242"/>
                  </a:lnTo>
                  <a:lnTo>
                    <a:pt x="2062" y="1380"/>
                  </a:lnTo>
                  <a:lnTo>
                    <a:pt x="1884" y="1527"/>
                  </a:lnTo>
                  <a:lnTo>
                    <a:pt x="1705" y="1673"/>
                  </a:lnTo>
                  <a:lnTo>
                    <a:pt x="1535" y="1835"/>
                  </a:lnTo>
                  <a:lnTo>
                    <a:pt x="1364" y="2005"/>
                  </a:lnTo>
                  <a:lnTo>
                    <a:pt x="1202" y="2184"/>
                  </a:lnTo>
                  <a:lnTo>
                    <a:pt x="1048" y="2379"/>
                  </a:lnTo>
                  <a:lnTo>
                    <a:pt x="894" y="2574"/>
                  </a:lnTo>
                  <a:lnTo>
                    <a:pt x="756" y="2776"/>
                  </a:lnTo>
                  <a:lnTo>
                    <a:pt x="626" y="2996"/>
                  </a:lnTo>
                  <a:lnTo>
                    <a:pt x="504" y="3223"/>
                  </a:lnTo>
                  <a:lnTo>
                    <a:pt x="390" y="3458"/>
                  </a:lnTo>
                  <a:lnTo>
                    <a:pt x="285" y="3702"/>
                  </a:lnTo>
                  <a:lnTo>
                    <a:pt x="196" y="3961"/>
                  </a:lnTo>
                  <a:lnTo>
                    <a:pt x="196" y="3961"/>
                  </a:lnTo>
                  <a:lnTo>
                    <a:pt x="123" y="4221"/>
                  </a:lnTo>
                  <a:lnTo>
                    <a:pt x="66" y="4481"/>
                  </a:lnTo>
                  <a:lnTo>
                    <a:pt x="33" y="4733"/>
                  </a:lnTo>
                  <a:lnTo>
                    <a:pt x="9" y="4992"/>
                  </a:lnTo>
                  <a:lnTo>
                    <a:pt x="1" y="5244"/>
                  </a:lnTo>
                  <a:lnTo>
                    <a:pt x="17" y="5495"/>
                  </a:lnTo>
                  <a:lnTo>
                    <a:pt x="41" y="5739"/>
                  </a:lnTo>
                  <a:lnTo>
                    <a:pt x="74" y="5982"/>
                  </a:lnTo>
                  <a:lnTo>
                    <a:pt x="123" y="6218"/>
                  </a:lnTo>
                  <a:lnTo>
                    <a:pt x="179" y="6453"/>
                  </a:lnTo>
                  <a:lnTo>
                    <a:pt x="244" y="6680"/>
                  </a:lnTo>
                  <a:lnTo>
                    <a:pt x="325" y="6900"/>
                  </a:lnTo>
                  <a:lnTo>
                    <a:pt x="407" y="7119"/>
                  </a:lnTo>
                  <a:lnTo>
                    <a:pt x="488" y="7330"/>
                  </a:lnTo>
                  <a:lnTo>
                    <a:pt x="585" y="7525"/>
                  </a:lnTo>
                  <a:lnTo>
                    <a:pt x="683" y="7719"/>
                  </a:lnTo>
                  <a:lnTo>
                    <a:pt x="780" y="7906"/>
                  </a:lnTo>
                  <a:lnTo>
                    <a:pt x="877" y="8085"/>
                  </a:lnTo>
                  <a:lnTo>
                    <a:pt x="1080" y="8409"/>
                  </a:lnTo>
                  <a:lnTo>
                    <a:pt x="1275" y="8693"/>
                  </a:lnTo>
                  <a:lnTo>
                    <a:pt x="1454" y="8937"/>
                  </a:lnTo>
                  <a:lnTo>
                    <a:pt x="1608" y="9132"/>
                  </a:lnTo>
                  <a:lnTo>
                    <a:pt x="1730" y="9278"/>
                  </a:lnTo>
                  <a:lnTo>
                    <a:pt x="1835" y="9391"/>
                  </a:ln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9"/>
            <p:cNvSpPr/>
            <p:nvPr/>
          </p:nvSpPr>
          <p:spPr>
            <a:xfrm>
              <a:off x="11032262" y="2680306"/>
              <a:ext cx="36721" cy="267096"/>
            </a:xfrm>
            <a:custGeom>
              <a:avLst/>
              <a:gdLst/>
              <a:ahLst/>
              <a:cxnLst/>
              <a:rect l="l" t="t" r="r" b="b"/>
              <a:pathLst>
                <a:path w="837" h="6088" extrusionOk="0">
                  <a:moveTo>
                    <a:pt x="601" y="1"/>
                  </a:moveTo>
                  <a:lnTo>
                    <a:pt x="569" y="57"/>
                  </a:lnTo>
                  <a:lnTo>
                    <a:pt x="496" y="228"/>
                  </a:lnTo>
                  <a:lnTo>
                    <a:pt x="447" y="350"/>
                  </a:lnTo>
                  <a:lnTo>
                    <a:pt x="390" y="496"/>
                  </a:lnTo>
                  <a:lnTo>
                    <a:pt x="333" y="674"/>
                  </a:lnTo>
                  <a:lnTo>
                    <a:pt x="277" y="869"/>
                  </a:lnTo>
                  <a:lnTo>
                    <a:pt x="212" y="1080"/>
                  </a:lnTo>
                  <a:lnTo>
                    <a:pt x="187" y="1202"/>
                  </a:lnTo>
                  <a:lnTo>
                    <a:pt x="155" y="1316"/>
                  </a:lnTo>
                  <a:lnTo>
                    <a:pt x="131" y="1445"/>
                  </a:lnTo>
                  <a:lnTo>
                    <a:pt x="106" y="1575"/>
                  </a:lnTo>
                  <a:lnTo>
                    <a:pt x="66" y="1851"/>
                  </a:lnTo>
                  <a:lnTo>
                    <a:pt x="33" y="2135"/>
                  </a:lnTo>
                  <a:lnTo>
                    <a:pt x="9" y="2436"/>
                  </a:lnTo>
                  <a:lnTo>
                    <a:pt x="1" y="2752"/>
                  </a:lnTo>
                  <a:lnTo>
                    <a:pt x="1" y="3077"/>
                  </a:lnTo>
                  <a:lnTo>
                    <a:pt x="25" y="3393"/>
                  </a:lnTo>
                  <a:lnTo>
                    <a:pt x="57" y="3710"/>
                  </a:lnTo>
                  <a:lnTo>
                    <a:pt x="106" y="4010"/>
                  </a:lnTo>
                  <a:lnTo>
                    <a:pt x="163" y="4294"/>
                  </a:lnTo>
                  <a:lnTo>
                    <a:pt x="228" y="4562"/>
                  </a:lnTo>
                  <a:lnTo>
                    <a:pt x="260" y="4692"/>
                  </a:lnTo>
                  <a:lnTo>
                    <a:pt x="293" y="4814"/>
                  </a:lnTo>
                  <a:lnTo>
                    <a:pt x="333" y="4927"/>
                  </a:lnTo>
                  <a:lnTo>
                    <a:pt x="366" y="5041"/>
                  </a:lnTo>
                  <a:lnTo>
                    <a:pt x="447" y="5252"/>
                  </a:lnTo>
                  <a:lnTo>
                    <a:pt x="520" y="5447"/>
                  </a:lnTo>
                  <a:lnTo>
                    <a:pt x="593" y="5609"/>
                  </a:lnTo>
                  <a:lnTo>
                    <a:pt x="658" y="5755"/>
                  </a:lnTo>
                  <a:lnTo>
                    <a:pt x="723" y="5877"/>
                  </a:lnTo>
                  <a:lnTo>
                    <a:pt x="804" y="6039"/>
                  </a:lnTo>
                  <a:lnTo>
                    <a:pt x="837" y="6088"/>
                  </a:lnTo>
                  <a:lnTo>
                    <a:pt x="837" y="6088"/>
                  </a:lnTo>
                  <a:lnTo>
                    <a:pt x="812" y="6031"/>
                  </a:lnTo>
                  <a:lnTo>
                    <a:pt x="739" y="5861"/>
                  </a:lnTo>
                  <a:lnTo>
                    <a:pt x="682" y="5747"/>
                  </a:lnTo>
                  <a:lnTo>
                    <a:pt x="618" y="5601"/>
                  </a:lnTo>
                  <a:lnTo>
                    <a:pt x="553" y="5431"/>
                  </a:lnTo>
                  <a:lnTo>
                    <a:pt x="480" y="5244"/>
                  </a:lnTo>
                  <a:lnTo>
                    <a:pt x="406" y="5033"/>
                  </a:lnTo>
                  <a:lnTo>
                    <a:pt x="374" y="4919"/>
                  </a:lnTo>
                  <a:lnTo>
                    <a:pt x="333" y="4797"/>
                  </a:lnTo>
                  <a:lnTo>
                    <a:pt x="301" y="4676"/>
                  </a:lnTo>
                  <a:lnTo>
                    <a:pt x="269" y="4554"/>
                  </a:lnTo>
                  <a:lnTo>
                    <a:pt x="204" y="4286"/>
                  </a:lnTo>
                  <a:lnTo>
                    <a:pt x="155" y="4002"/>
                  </a:lnTo>
                  <a:lnTo>
                    <a:pt x="106" y="3702"/>
                  </a:lnTo>
                  <a:lnTo>
                    <a:pt x="74" y="3393"/>
                  </a:lnTo>
                  <a:lnTo>
                    <a:pt x="57" y="3077"/>
                  </a:lnTo>
                  <a:lnTo>
                    <a:pt x="49" y="2752"/>
                  </a:lnTo>
                  <a:lnTo>
                    <a:pt x="57" y="2444"/>
                  </a:lnTo>
                  <a:lnTo>
                    <a:pt x="82" y="2143"/>
                  </a:lnTo>
                  <a:lnTo>
                    <a:pt x="106" y="1851"/>
                  </a:lnTo>
                  <a:lnTo>
                    <a:pt x="155" y="1583"/>
                  </a:lnTo>
                  <a:lnTo>
                    <a:pt x="171" y="1453"/>
                  </a:lnTo>
                  <a:lnTo>
                    <a:pt x="204" y="1332"/>
                  </a:lnTo>
                  <a:lnTo>
                    <a:pt x="228" y="1210"/>
                  </a:lnTo>
                  <a:lnTo>
                    <a:pt x="252" y="1088"/>
                  </a:lnTo>
                  <a:lnTo>
                    <a:pt x="309" y="877"/>
                  </a:lnTo>
                  <a:lnTo>
                    <a:pt x="366" y="682"/>
                  </a:lnTo>
                  <a:lnTo>
                    <a:pt x="423" y="512"/>
                  </a:lnTo>
                  <a:lnTo>
                    <a:pt x="471" y="358"/>
                  </a:lnTo>
                  <a:lnTo>
                    <a:pt x="520" y="236"/>
                  </a:lnTo>
                  <a:lnTo>
                    <a:pt x="577" y="66"/>
                  </a:lnTo>
                  <a:lnTo>
                    <a:pt x="601"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9"/>
            <p:cNvSpPr/>
            <p:nvPr/>
          </p:nvSpPr>
          <p:spPr>
            <a:xfrm>
              <a:off x="10639525" y="2826661"/>
              <a:ext cx="444779" cy="154958"/>
            </a:xfrm>
            <a:custGeom>
              <a:avLst/>
              <a:gdLst/>
              <a:ahLst/>
              <a:cxnLst/>
              <a:rect l="l" t="t" r="r" b="b"/>
              <a:pathLst>
                <a:path w="10138" h="3532" extrusionOk="0">
                  <a:moveTo>
                    <a:pt x="4610" y="1"/>
                  </a:moveTo>
                  <a:lnTo>
                    <a:pt x="4351" y="17"/>
                  </a:lnTo>
                  <a:lnTo>
                    <a:pt x="4091" y="41"/>
                  </a:lnTo>
                  <a:lnTo>
                    <a:pt x="3839" y="82"/>
                  </a:lnTo>
                  <a:lnTo>
                    <a:pt x="3596" y="138"/>
                  </a:lnTo>
                  <a:lnTo>
                    <a:pt x="3352" y="203"/>
                  </a:lnTo>
                  <a:lnTo>
                    <a:pt x="3117" y="285"/>
                  </a:lnTo>
                  <a:lnTo>
                    <a:pt x="2890" y="374"/>
                  </a:lnTo>
                  <a:lnTo>
                    <a:pt x="2671" y="471"/>
                  </a:lnTo>
                  <a:lnTo>
                    <a:pt x="2451" y="577"/>
                  </a:lnTo>
                  <a:lnTo>
                    <a:pt x="2240" y="690"/>
                  </a:lnTo>
                  <a:lnTo>
                    <a:pt x="2046" y="812"/>
                  </a:lnTo>
                  <a:lnTo>
                    <a:pt x="1851" y="934"/>
                  </a:lnTo>
                  <a:lnTo>
                    <a:pt x="1664" y="1064"/>
                  </a:lnTo>
                  <a:lnTo>
                    <a:pt x="1486" y="1186"/>
                  </a:lnTo>
                  <a:lnTo>
                    <a:pt x="1315" y="1315"/>
                  </a:lnTo>
                  <a:lnTo>
                    <a:pt x="1161" y="1445"/>
                  </a:lnTo>
                  <a:lnTo>
                    <a:pt x="869" y="1705"/>
                  </a:lnTo>
                  <a:lnTo>
                    <a:pt x="609" y="1940"/>
                  </a:lnTo>
                  <a:lnTo>
                    <a:pt x="398" y="2159"/>
                  </a:lnTo>
                  <a:lnTo>
                    <a:pt x="228" y="2338"/>
                  </a:lnTo>
                  <a:lnTo>
                    <a:pt x="106" y="2484"/>
                  </a:lnTo>
                  <a:lnTo>
                    <a:pt x="0" y="2606"/>
                  </a:lnTo>
                  <a:lnTo>
                    <a:pt x="81" y="2557"/>
                  </a:lnTo>
                  <a:lnTo>
                    <a:pt x="219" y="2492"/>
                  </a:lnTo>
                  <a:lnTo>
                    <a:pt x="382" y="2411"/>
                  </a:lnTo>
                  <a:lnTo>
                    <a:pt x="788" y="2249"/>
                  </a:lnTo>
                  <a:lnTo>
                    <a:pt x="1250" y="2078"/>
                  </a:lnTo>
                  <a:lnTo>
                    <a:pt x="1721" y="1908"/>
                  </a:lnTo>
                  <a:lnTo>
                    <a:pt x="2541" y="1632"/>
                  </a:lnTo>
                  <a:lnTo>
                    <a:pt x="2890" y="1510"/>
                  </a:lnTo>
                  <a:lnTo>
                    <a:pt x="2833" y="1145"/>
                  </a:lnTo>
                  <a:lnTo>
                    <a:pt x="3588" y="1713"/>
                  </a:lnTo>
                  <a:lnTo>
                    <a:pt x="5381" y="1851"/>
                  </a:lnTo>
                  <a:lnTo>
                    <a:pt x="4773" y="861"/>
                  </a:lnTo>
                  <a:lnTo>
                    <a:pt x="4830" y="877"/>
                  </a:lnTo>
                  <a:lnTo>
                    <a:pt x="4911" y="918"/>
                  </a:lnTo>
                  <a:lnTo>
                    <a:pt x="5000" y="966"/>
                  </a:lnTo>
                  <a:lnTo>
                    <a:pt x="5105" y="1039"/>
                  </a:lnTo>
                  <a:lnTo>
                    <a:pt x="5341" y="1218"/>
                  </a:lnTo>
                  <a:lnTo>
                    <a:pt x="5592" y="1421"/>
                  </a:lnTo>
                  <a:lnTo>
                    <a:pt x="5828" y="1624"/>
                  </a:lnTo>
                  <a:lnTo>
                    <a:pt x="6031" y="1802"/>
                  </a:lnTo>
                  <a:lnTo>
                    <a:pt x="6217" y="1973"/>
                  </a:lnTo>
                  <a:lnTo>
                    <a:pt x="7500" y="2582"/>
                  </a:lnTo>
                  <a:lnTo>
                    <a:pt x="7500" y="2582"/>
                  </a:lnTo>
                  <a:lnTo>
                    <a:pt x="7037" y="1632"/>
                  </a:lnTo>
                  <a:lnTo>
                    <a:pt x="7191" y="1697"/>
                  </a:lnTo>
                  <a:lnTo>
                    <a:pt x="7346" y="1778"/>
                  </a:lnTo>
                  <a:lnTo>
                    <a:pt x="7484" y="1867"/>
                  </a:lnTo>
                  <a:lnTo>
                    <a:pt x="7622" y="1973"/>
                  </a:lnTo>
                  <a:lnTo>
                    <a:pt x="7751" y="2086"/>
                  </a:lnTo>
                  <a:lnTo>
                    <a:pt x="7873" y="2200"/>
                  </a:lnTo>
                  <a:lnTo>
                    <a:pt x="7987" y="2314"/>
                  </a:lnTo>
                  <a:lnTo>
                    <a:pt x="8084" y="2427"/>
                  </a:lnTo>
                  <a:lnTo>
                    <a:pt x="8263" y="2646"/>
                  </a:lnTo>
                  <a:lnTo>
                    <a:pt x="8401" y="2833"/>
                  </a:lnTo>
                  <a:lnTo>
                    <a:pt x="8482" y="2955"/>
                  </a:lnTo>
                  <a:lnTo>
                    <a:pt x="8506" y="3004"/>
                  </a:lnTo>
                  <a:lnTo>
                    <a:pt x="10138" y="3531"/>
                  </a:lnTo>
                  <a:lnTo>
                    <a:pt x="10057" y="3344"/>
                  </a:lnTo>
                  <a:lnTo>
                    <a:pt x="9943" y="3133"/>
                  </a:lnTo>
                  <a:lnTo>
                    <a:pt x="9797" y="2898"/>
                  </a:lnTo>
                  <a:lnTo>
                    <a:pt x="9618" y="2646"/>
                  </a:lnTo>
                  <a:lnTo>
                    <a:pt x="9415" y="2387"/>
                  </a:lnTo>
                  <a:lnTo>
                    <a:pt x="9302" y="2249"/>
                  </a:lnTo>
                  <a:lnTo>
                    <a:pt x="9172" y="2111"/>
                  </a:lnTo>
                  <a:lnTo>
                    <a:pt x="9042" y="1973"/>
                  </a:lnTo>
                  <a:lnTo>
                    <a:pt x="8904" y="1835"/>
                  </a:lnTo>
                  <a:lnTo>
                    <a:pt x="8758" y="1705"/>
                  </a:lnTo>
                  <a:lnTo>
                    <a:pt x="8604" y="1567"/>
                  </a:lnTo>
                  <a:lnTo>
                    <a:pt x="8441" y="1429"/>
                  </a:lnTo>
                  <a:lnTo>
                    <a:pt x="8271" y="1299"/>
                  </a:lnTo>
                  <a:lnTo>
                    <a:pt x="8100" y="1169"/>
                  </a:lnTo>
                  <a:lnTo>
                    <a:pt x="7914" y="1048"/>
                  </a:lnTo>
                  <a:lnTo>
                    <a:pt x="7727" y="926"/>
                  </a:lnTo>
                  <a:lnTo>
                    <a:pt x="7524" y="812"/>
                  </a:lnTo>
                  <a:lnTo>
                    <a:pt x="7321" y="699"/>
                  </a:lnTo>
                  <a:lnTo>
                    <a:pt x="7110" y="593"/>
                  </a:lnTo>
                  <a:lnTo>
                    <a:pt x="6891" y="496"/>
                  </a:lnTo>
                  <a:lnTo>
                    <a:pt x="6664" y="398"/>
                  </a:lnTo>
                  <a:lnTo>
                    <a:pt x="6428" y="317"/>
                  </a:lnTo>
                  <a:lnTo>
                    <a:pt x="6185" y="244"/>
                  </a:lnTo>
                  <a:lnTo>
                    <a:pt x="5933" y="171"/>
                  </a:lnTo>
                  <a:lnTo>
                    <a:pt x="5682" y="114"/>
                  </a:lnTo>
                  <a:lnTo>
                    <a:pt x="5422" y="65"/>
                  </a:lnTo>
                  <a:lnTo>
                    <a:pt x="5146" y="33"/>
                  </a:lnTo>
                  <a:lnTo>
                    <a:pt x="4878" y="9"/>
                  </a:lnTo>
                  <a:lnTo>
                    <a:pt x="46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9"/>
            <p:cNvSpPr/>
            <p:nvPr/>
          </p:nvSpPr>
          <p:spPr>
            <a:xfrm>
              <a:off x="10646983" y="2843771"/>
              <a:ext cx="437321" cy="137847"/>
            </a:xfrm>
            <a:custGeom>
              <a:avLst/>
              <a:gdLst/>
              <a:ahLst/>
              <a:cxnLst/>
              <a:rect l="l" t="t" r="r" b="b"/>
              <a:pathLst>
                <a:path w="9968" h="3142" extrusionOk="0">
                  <a:moveTo>
                    <a:pt x="4586" y="0"/>
                  </a:moveTo>
                  <a:lnTo>
                    <a:pt x="4294" y="8"/>
                  </a:lnTo>
                  <a:lnTo>
                    <a:pt x="4002" y="24"/>
                  </a:lnTo>
                  <a:lnTo>
                    <a:pt x="3726" y="57"/>
                  </a:lnTo>
                  <a:lnTo>
                    <a:pt x="3450" y="106"/>
                  </a:lnTo>
                  <a:lnTo>
                    <a:pt x="3182" y="162"/>
                  </a:lnTo>
                  <a:lnTo>
                    <a:pt x="2931" y="235"/>
                  </a:lnTo>
                  <a:lnTo>
                    <a:pt x="2679" y="317"/>
                  </a:lnTo>
                  <a:lnTo>
                    <a:pt x="2444" y="398"/>
                  </a:lnTo>
                  <a:lnTo>
                    <a:pt x="2225" y="495"/>
                  </a:lnTo>
                  <a:lnTo>
                    <a:pt x="2005" y="593"/>
                  </a:lnTo>
                  <a:lnTo>
                    <a:pt x="1803" y="698"/>
                  </a:lnTo>
                  <a:lnTo>
                    <a:pt x="1608" y="804"/>
                  </a:lnTo>
                  <a:lnTo>
                    <a:pt x="1429" y="909"/>
                  </a:lnTo>
                  <a:lnTo>
                    <a:pt x="1259" y="1023"/>
                  </a:lnTo>
                  <a:lnTo>
                    <a:pt x="1096" y="1128"/>
                  </a:lnTo>
                  <a:lnTo>
                    <a:pt x="950" y="1242"/>
                  </a:lnTo>
                  <a:lnTo>
                    <a:pt x="682" y="1445"/>
                  </a:lnTo>
                  <a:lnTo>
                    <a:pt x="463" y="1640"/>
                  </a:lnTo>
                  <a:lnTo>
                    <a:pt x="285" y="1810"/>
                  </a:lnTo>
                  <a:lnTo>
                    <a:pt x="155" y="1956"/>
                  </a:lnTo>
                  <a:lnTo>
                    <a:pt x="58" y="2062"/>
                  </a:lnTo>
                  <a:lnTo>
                    <a:pt x="1" y="2127"/>
                  </a:lnTo>
                  <a:lnTo>
                    <a:pt x="1" y="2127"/>
                  </a:lnTo>
                  <a:lnTo>
                    <a:pt x="66" y="2070"/>
                  </a:lnTo>
                  <a:lnTo>
                    <a:pt x="163" y="1964"/>
                  </a:lnTo>
                  <a:lnTo>
                    <a:pt x="301" y="1826"/>
                  </a:lnTo>
                  <a:lnTo>
                    <a:pt x="480" y="1656"/>
                  </a:lnTo>
                  <a:lnTo>
                    <a:pt x="707" y="1469"/>
                  </a:lnTo>
                  <a:lnTo>
                    <a:pt x="967" y="1266"/>
                  </a:lnTo>
                  <a:lnTo>
                    <a:pt x="1113" y="1161"/>
                  </a:lnTo>
                  <a:lnTo>
                    <a:pt x="1275" y="1055"/>
                  </a:lnTo>
                  <a:lnTo>
                    <a:pt x="1445" y="942"/>
                  </a:lnTo>
                  <a:lnTo>
                    <a:pt x="1624" y="836"/>
                  </a:lnTo>
                  <a:lnTo>
                    <a:pt x="1819" y="731"/>
                  </a:lnTo>
                  <a:lnTo>
                    <a:pt x="2022" y="633"/>
                  </a:lnTo>
                  <a:lnTo>
                    <a:pt x="2241" y="536"/>
                  </a:lnTo>
                  <a:lnTo>
                    <a:pt x="2460" y="447"/>
                  </a:lnTo>
                  <a:lnTo>
                    <a:pt x="2695" y="357"/>
                  </a:lnTo>
                  <a:lnTo>
                    <a:pt x="2947" y="276"/>
                  </a:lnTo>
                  <a:lnTo>
                    <a:pt x="3199" y="211"/>
                  </a:lnTo>
                  <a:lnTo>
                    <a:pt x="3458" y="154"/>
                  </a:lnTo>
                  <a:lnTo>
                    <a:pt x="3734" y="106"/>
                  </a:lnTo>
                  <a:lnTo>
                    <a:pt x="4010" y="73"/>
                  </a:lnTo>
                  <a:lnTo>
                    <a:pt x="4294" y="57"/>
                  </a:lnTo>
                  <a:lnTo>
                    <a:pt x="4586" y="57"/>
                  </a:lnTo>
                  <a:lnTo>
                    <a:pt x="4879" y="65"/>
                  </a:lnTo>
                  <a:lnTo>
                    <a:pt x="5179" y="89"/>
                  </a:lnTo>
                  <a:lnTo>
                    <a:pt x="5471" y="146"/>
                  </a:lnTo>
                  <a:lnTo>
                    <a:pt x="5755" y="211"/>
                  </a:lnTo>
                  <a:lnTo>
                    <a:pt x="6039" y="284"/>
                  </a:lnTo>
                  <a:lnTo>
                    <a:pt x="6307" y="373"/>
                  </a:lnTo>
                  <a:lnTo>
                    <a:pt x="6567" y="479"/>
                  </a:lnTo>
                  <a:lnTo>
                    <a:pt x="6819" y="584"/>
                  </a:lnTo>
                  <a:lnTo>
                    <a:pt x="7062" y="706"/>
                  </a:lnTo>
                  <a:lnTo>
                    <a:pt x="7297" y="836"/>
                  </a:lnTo>
                  <a:lnTo>
                    <a:pt x="7517" y="966"/>
                  </a:lnTo>
                  <a:lnTo>
                    <a:pt x="7728" y="1104"/>
                  </a:lnTo>
                  <a:lnTo>
                    <a:pt x="7922" y="1242"/>
                  </a:lnTo>
                  <a:lnTo>
                    <a:pt x="8117" y="1380"/>
                  </a:lnTo>
                  <a:lnTo>
                    <a:pt x="8296" y="1518"/>
                  </a:lnTo>
                  <a:lnTo>
                    <a:pt x="8466" y="1656"/>
                  </a:lnTo>
                  <a:lnTo>
                    <a:pt x="8775" y="1932"/>
                  </a:lnTo>
                  <a:lnTo>
                    <a:pt x="9051" y="2183"/>
                  </a:lnTo>
                  <a:lnTo>
                    <a:pt x="9286" y="2419"/>
                  </a:lnTo>
                  <a:lnTo>
                    <a:pt x="9489" y="2630"/>
                  </a:lnTo>
                  <a:lnTo>
                    <a:pt x="9659" y="2808"/>
                  </a:lnTo>
                  <a:lnTo>
                    <a:pt x="9887" y="3060"/>
                  </a:lnTo>
                  <a:lnTo>
                    <a:pt x="9943" y="3125"/>
                  </a:lnTo>
                  <a:lnTo>
                    <a:pt x="9968" y="3141"/>
                  </a:lnTo>
                  <a:lnTo>
                    <a:pt x="9968" y="3141"/>
                  </a:lnTo>
                  <a:lnTo>
                    <a:pt x="9951" y="3117"/>
                  </a:lnTo>
                  <a:lnTo>
                    <a:pt x="9895" y="3052"/>
                  </a:lnTo>
                  <a:lnTo>
                    <a:pt x="9797" y="2946"/>
                  </a:lnTo>
                  <a:lnTo>
                    <a:pt x="9675" y="2800"/>
                  </a:lnTo>
                  <a:lnTo>
                    <a:pt x="9505" y="2614"/>
                  </a:lnTo>
                  <a:lnTo>
                    <a:pt x="9310" y="2403"/>
                  </a:lnTo>
                  <a:lnTo>
                    <a:pt x="9075" y="2167"/>
                  </a:lnTo>
                  <a:lnTo>
                    <a:pt x="8799" y="1899"/>
                  </a:lnTo>
                  <a:lnTo>
                    <a:pt x="8490" y="1631"/>
                  </a:lnTo>
                  <a:lnTo>
                    <a:pt x="8320" y="1485"/>
                  </a:lnTo>
                  <a:lnTo>
                    <a:pt x="8141" y="1347"/>
                  </a:lnTo>
                  <a:lnTo>
                    <a:pt x="7947" y="1201"/>
                  </a:lnTo>
                  <a:lnTo>
                    <a:pt x="7752" y="1063"/>
                  </a:lnTo>
                  <a:lnTo>
                    <a:pt x="7541" y="925"/>
                  </a:lnTo>
                  <a:lnTo>
                    <a:pt x="7314" y="796"/>
                  </a:lnTo>
                  <a:lnTo>
                    <a:pt x="7086" y="666"/>
                  </a:lnTo>
                  <a:lnTo>
                    <a:pt x="6843" y="544"/>
                  </a:lnTo>
                  <a:lnTo>
                    <a:pt x="6591" y="430"/>
                  </a:lnTo>
                  <a:lnTo>
                    <a:pt x="6323" y="325"/>
                  </a:lnTo>
                  <a:lnTo>
                    <a:pt x="6047" y="235"/>
                  </a:lnTo>
                  <a:lnTo>
                    <a:pt x="5771" y="154"/>
                  </a:lnTo>
                  <a:lnTo>
                    <a:pt x="5479" y="89"/>
                  </a:lnTo>
                  <a:lnTo>
                    <a:pt x="5179" y="41"/>
                  </a:lnTo>
                  <a:lnTo>
                    <a:pt x="4879" y="16"/>
                  </a:lnTo>
                  <a:lnTo>
                    <a:pt x="4586"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9"/>
            <p:cNvSpPr/>
            <p:nvPr/>
          </p:nvSpPr>
          <p:spPr>
            <a:xfrm>
              <a:off x="10700068" y="2967313"/>
              <a:ext cx="384937" cy="378225"/>
            </a:xfrm>
            <a:custGeom>
              <a:avLst/>
              <a:gdLst/>
              <a:ahLst/>
              <a:cxnLst/>
              <a:rect l="l" t="t" r="r" b="b"/>
              <a:pathLst>
                <a:path w="8774" h="8621" extrusionOk="0">
                  <a:moveTo>
                    <a:pt x="7638" y="0"/>
                  </a:moveTo>
                  <a:lnTo>
                    <a:pt x="7272" y="17"/>
                  </a:lnTo>
                  <a:lnTo>
                    <a:pt x="7078" y="25"/>
                  </a:lnTo>
                  <a:lnTo>
                    <a:pt x="6875" y="49"/>
                  </a:lnTo>
                  <a:lnTo>
                    <a:pt x="6664" y="74"/>
                  </a:lnTo>
                  <a:lnTo>
                    <a:pt x="6444" y="106"/>
                  </a:lnTo>
                  <a:lnTo>
                    <a:pt x="6225" y="147"/>
                  </a:lnTo>
                  <a:lnTo>
                    <a:pt x="5990" y="195"/>
                  </a:lnTo>
                  <a:lnTo>
                    <a:pt x="5763" y="260"/>
                  </a:lnTo>
                  <a:lnTo>
                    <a:pt x="5519" y="325"/>
                  </a:lnTo>
                  <a:lnTo>
                    <a:pt x="5284" y="406"/>
                  </a:lnTo>
                  <a:lnTo>
                    <a:pt x="5040" y="496"/>
                  </a:lnTo>
                  <a:lnTo>
                    <a:pt x="4797" y="593"/>
                  </a:lnTo>
                  <a:lnTo>
                    <a:pt x="4545" y="707"/>
                  </a:lnTo>
                  <a:lnTo>
                    <a:pt x="4302" y="836"/>
                  </a:lnTo>
                  <a:lnTo>
                    <a:pt x="4050" y="974"/>
                  </a:lnTo>
                  <a:lnTo>
                    <a:pt x="3807" y="1129"/>
                  </a:lnTo>
                  <a:lnTo>
                    <a:pt x="3563" y="1299"/>
                  </a:lnTo>
                  <a:lnTo>
                    <a:pt x="3328" y="1478"/>
                  </a:lnTo>
                  <a:lnTo>
                    <a:pt x="3084" y="1681"/>
                  </a:lnTo>
                  <a:lnTo>
                    <a:pt x="2857" y="1884"/>
                  </a:lnTo>
                  <a:lnTo>
                    <a:pt x="2638" y="2095"/>
                  </a:lnTo>
                  <a:lnTo>
                    <a:pt x="2435" y="2297"/>
                  </a:lnTo>
                  <a:lnTo>
                    <a:pt x="2240" y="2508"/>
                  </a:lnTo>
                  <a:lnTo>
                    <a:pt x="2062" y="2711"/>
                  </a:lnTo>
                  <a:lnTo>
                    <a:pt x="1883" y="2914"/>
                  </a:lnTo>
                  <a:lnTo>
                    <a:pt x="1729" y="3117"/>
                  </a:lnTo>
                  <a:lnTo>
                    <a:pt x="1575" y="3320"/>
                  </a:lnTo>
                  <a:lnTo>
                    <a:pt x="1437" y="3515"/>
                  </a:lnTo>
                  <a:lnTo>
                    <a:pt x="1307" y="3710"/>
                  </a:lnTo>
                  <a:lnTo>
                    <a:pt x="1185" y="3905"/>
                  </a:lnTo>
                  <a:lnTo>
                    <a:pt x="1071" y="4091"/>
                  </a:lnTo>
                  <a:lnTo>
                    <a:pt x="966" y="4278"/>
                  </a:lnTo>
                  <a:lnTo>
                    <a:pt x="869" y="4456"/>
                  </a:lnTo>
                  <a:lnTo>
                    <a:pt x="706" y="4805"/>
                  </a:lnTo>
                  <a:lnTo>
                    <a:pt x="568" y="5130"/>
                  </a:lnTo>
                  <a:lnTo>
                    <a:pt x="446" y="5439"/>
                  </a:lnTo>
                  <a:lnTo>
                    <a:pt x="357" y="5714"/>
                  </a:lnTo>
                  <a:lnTo>
                    <a:pt x="284" y="5966"/>
                  </a:lnTo>
                  <a:lnTo>
                    <a:pt x="235" y="6193"/>
                  </a:lnTo>
                  <a:lnTo>
                    <a:pt x="195" y="6380"/>
                  </a:lnTo>
                  <a:lnTo>
                    <a:pt x="138" y="6640"/>
                  </a:lnTo>
                  <a:lnTo>
                    <a:pt x="106" y="6867"/>
                  </a:lnTo>
                  <a:lnTo>
                    <a:pt x="81" y="7159"/>
                  </a:lnTo>
                  <a:lnTo>
                    <a:pt x="57" y="7484"/>
                  </a:lnTo>
                  <a:lnTo>
                    <a:pt x="33" y="7809"/>
                  </a:lnTo>
                  <a:lnTo>
                    <a:pt x="8" y="8377"/>
                  </a:lnTo>
                  <a:lnTo>
                    <a:pt x="0" y="8620"/>
                  </a:lnTo>
                  <a:lnTo>
                    <a:pt x="1258" y="6729"/>
                  </a:lnTo>
                  <a:lnTo>
                    <a:pt x="1291" y="6412"/>
                  </a:lnTo>
                  <a:lnTo>
                    <a:pt x="1323" y="6063"/>
                  </a:lnTo>
                  <a:lnTo>
                    <a:pt x="1380" y="5650"/>
                  </a:lnTo>
                  <a:lnTo>
                    <a:pt x="1420" y="5430"/>
                  </a:lnTo>
                  <a:lnTo>
                    <a:pt x="1469" y="5211"/>
                  </a:lnTo>
                  <a:lnTo>
                    <a:pt x="1518" y="4992"/>
                  </a:lnTo>
                  <a:lnTo>
                    <a:pt x="1575" y="4781"/>
                  </a:lnTo>
                  <a:lnTo>
                    <a:pt x="1640" y="4578"/>
                  </a:lnTo>
                  <a:lnTo>
                    <a:pt x="1721" y="4400"/>
                  </a:lnTo>
                  <a:lnTo>
                    <a:pt x="1753" y="4310"/>
                  </a:lnTo>
                  <a:lnTo>
                    <a:pt x="1802" y="4237"/>
                  </a:lnTo>
                  <a:lnTo>
                    <a:pt x="1842" y="4164"/>
                  </a:lnTo>
                  <a:lnTo>
                    <a:pt x="1891" y="4099"/>
                  </a:lnTo>
                  <a:lnTo>
                    <a:pt x="1875" y="4213"/>
                  </a:lnTo>
                  <a:lnTo>
                    <a:pt x="1842" y="4513"/>
                  </a:lnTo>
                  <a:lnTo>
                    <a:pt x="1802" y="4952"/>
                  </a:lnTo>
                  <a:lnTo>
                    <a:pt x="1778" y="5211"/>
                  </a:lnTo>
                  <a:lnTo>
                    <a:pt x="1769" y="5479"/>
                  </a:lnTo>
                  <a:lnTo>
                    <a:pt x="1761" y="5771"/>
                  </a:lnTo>
                  <a:lnTo>
                    <a:pt x="1761" y="6063"/>
                  </a:lnTo>
                  <a:lnTo>
                    <a:pt x="1769" y="6356"/>
                  </a:lnTo>
                  <a:lnTo>
                    <a:pt x="1794" y="6640"/>
                  </a:lnTo>
                  <a:lnTo>
                    <a:pt x="1826" y="6908"/>
                  </a:lnTo>
                  <a:lnTo>
                    <a:pt x="1851" y="7037"/>
                  </a:lnTo>
                  <a:lnTo>
                    <a:pt x="1875" y="7159"/>
                  </a:lnTo>
                  <a:lnTo>
                    <a:pt x="1907" y="7281"/>
                  </a:lnTo>
                  <a:lnTo>
                    <a:pt x="1948" y="7395"/>
                  </a:lnTo>
                  <a:lnTo>
                    <a:pt x="1989" y="7492"/>
                  </a:lnTo>
                  <a:lnTo>
                    <a:pt x="2037" y="7589"/>
                  </a:lnTo>
                  <a:lnTo>
                    <a:pt x="2151" y="7370"/>
                  </a:lnTo>
                  <a:lnTo>
                    <a:pt x="2427" y="6859"/>
                  </a:lnTo>
                  <a:lnTo>
                    <a:pt x="2589" y="6575"/>
                  </a:lnTo>
                  <a:lnTo>
                    <a:pt x="2743" y="6315"/>
                  </a:lnTo>
                  <a:lnTo>
                    <a:pt x="2881" y="6104"/>
                  </a:lnTo>
                  <a:lnTo>
                    <a:pt x="2930" y="6023"/>
                  </a:lnTo>
                  <a:lnTo>
                    <a:pt x="2979" y="5974"/>
                  </a:lnTo>
                  <a:lnTo>
                    <a:pt x="2971" y="5917"/>
                  </a:lnTo>
                  <a:lnTo>
                    <a:pt x="2963" y="5763"/>
                  </a:lnTo>
                  <a:lnTo>
                    <a:pt x="2954" y="5536"/>
                  </a:lnTo>
                  <a:lnTo>
                    <a:pt x="2963" y="5244"/>
                  </a:lnTo>
                  <a:lnTo>
                    <a:pt x="2971" y="5081"/>
                  </a:lnTo>
                  <a:lnTo>
                    <a:pt x="2995" y="4911"/>
                  </a:lnTo>
                  <a:lnTo>
                    <a:pt x="3019" y="4732"/>
                  </a:lnTo>
                  <a:lnTo>
                    <a:pt x="3052" y="4554"/>
                  </a:lnTo>
                  <a:lnTo>
                    <a:pt x="3101" y="4375"/>
                  </a:lnTo>
                  <a:lnTo>
                    <a:pt x="3157" y="4197"/>
                  </a:lnTo>
                  <a:lnTo>
                    <a:pt x="3230" y="4026"/>
                  </a:lnTo>
                  <a:lnTo>
                    <a:pt x="3320" y="3864"/>
                  </a:lnTo>
                  <a:lnTo>
                    <a:pt x="3417" y="5187"/>
                  </a:lnTo>
                  <a:lnTo>
                    <a:pt x="4537" y="3466"/>
                  </a:lnTo>
                  <a:lnTo>
                    <a:pt x="4675" y="2598"/>
                  </a:lnTo>
                  <a:lnTo>
                    <a:pt x="5048" y="2809"/>
                  </a:lnTo>
                  <a:lnTo>
                    <a:pt x="5097" y="2744"/>
                  </a:lnTo>
                  <a:lnTo>
                    <a:pt x="5251" y="2557"/>
                  </a:lnTo>
                  <a:lnTo>
                    <a:pt x="5373" y="2427"/>
                  </a:lnTo>
                  <a:lnTo>
                    <a:pt x="5519" y="2273"/>
                  </a:lnTo>
                  <a:lnTo>
                    <a:pt x="5698" y="2103"/>
                  </a:lnTo>
                  <a:lnTo>
                    <a:pt x="5901" y="1916"/>
                  </a:lnTo>
                  <a:lnTo>
                    <a:pt x="6144" y="1713"/>
                  </a:lnTo>
                  <a:lnTo>
                    <a:pt x="6412" y="1502"/>
                  </a:lnTo>
                  <a:lnTo>
                    <a:pt x="6720" y="1283"/>
                  </a:lnTo>
                  <a:lnTo>
                    <a:pt x="7061" y="1064"/>
                  </a:lnTo>
                  <a:lnTo>
                    <a:pt x="7435" y="836"/>
                  </a:lnTo>
                  <a:lnTo>
                    <a:pt x="7629" y="723"/>
                  </a:lnTo>
                  <a:lnTo>
                    <a:pt x="7841" y="609"/>
                  </a:lnTo>
                  <a:lnTo>
                    <a:pt x="8060" y="504"/>
                  </a:lnTo>
                  <a:lnTo>
                    <a:pt x="8287" y="390"/>
                  </a:lnTo>
                  <a:lnTo>
                    <a:pt x="8522" y="285"/>
                  </a:lnTo>
                  <a:lnTo>
                    <a:pt x="8774" y="179"/>
                  </a:lnTo>
                  <a:lnTo>
                    <a:pt x="8774" y="74"/>
                  </a:lnTo>
                  <a:lnTo>
                    <a:pt x="8628" y="57"/>
                  </a:lnTo>
                  <a:lnTo>
                    <a:pt x="8465" y="33"/>
                  </a:lnTo>
                  <a:lnTo>
                    <a:pt x="8238" y="17"/>
                  </a:lnTo>
                  <a:lnTo>
                    <a:pt x="79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9"/>
            <p:cNvSpPr/>
            <p:nvPr/>
          </p:nvSpPr>
          <p:spPr>
            <a:xfrm>
              <a:off x="11074642" y="2703821"/>
              <a:ext cx="415955" cy="276704"/>
            </a:xfrm>
            <a:custGeom>
              <a:avLst/>
              <a:gdLst/>
              <a:ahLst/>
              <a:cxnLst/>
              <a:rect l="l" t="t" r="r" b="b"/>
              <a:pathLst>
                <a:path w="9481" h="6307" extrusionOk="0">
                  <a:moveTo>
                    <a:pt x="5974" y="0"/>
                  </a:moveTo>
                  <a:lnTo>
                    <a:pt x="5723" y="8"/>
                  </a:lnTo>
                  <a:lnTo>
                    <a:pt x="5463" y="25"/>
                  </a:lnTo>
                  <a:lnTo>
                    <a:pt x="5211" y="41"/>
                  </a:lnTo>
                  <a:lnTo>
                    <a:pt x="4943" y="82"/>
                  </a:lnTo>
                  <a:lnTo>
                    <a:pt x="4684" y="122"/>
                  </a:lnTo>
                  <a:lnTo>
                    <a:pt x="4424" y="179"/>
                  </a:lnTo>
                  <a:lnTo>
                    <a:pt x="4156" y="252"/>
                  </a:lnTo>
                  <a:lnTo>
                    <a:pt x="3896" y="333"/>
                  </a:lnTo>
                  <a:lnTo>
                    <a:pt x="3637" y="422"/>
                  </a:lnTo>
                  <a:lnTo>
                    <a:pt x="3377" y="536"/>
                  </a:lnTo>
                  <a:lnTo>
                    <a:pt x="3125" y="658"/>
                  </a:lnTo>
                  <a:lnTo>
                    <a:pt x="2866" y="804"/>
                  </a:lnTo>
                  <a:lnTo>
                    <a:pt x="2614" y="958"/>
                  </a:lnTo>
                  <a:lnTo>
                    <a:pt x="2379" y="1129"/>
                  </a:lnTo>
                  <a:lnTo>
                    <a:pt x="2151" y="1307"/>
                  </a:lnTo>
                  <a:lnTo>
                    <a:pt x="1940" y="1502"/>
                  </a:lnTo>
                  <a:lnTo>
                    <a:pt x="1746" y="1697"/>
                  </a:lnTo>
                  <a:lnTo>
                    <a:pt x="1559" y="1900"/>
                  </a:lnTo>
                  <a:lnTo>
                    <a:pt x="1388" y="2111"/>
                  </a:lnTo>
                  <a:lnTo>
                    <a:pt x="1234" y="2322"/>
                  </a:lnTo>
                  <a:lnTo>
                    <a:pt x="1088" y="2541"/>
                  </a:lnTo>
                  <a:lnTo>
                    <a:pt x="958" y="2760"/>
                  </a:lnTo>
                  <a:lnTo>
                    <a:pt x="837" y="2987"/>
                  </a:lnTo>
                  <a:lnTo>
                    <a:pt x="723" y="3206"/>
                  </a:lnTo>
                  <a:lnTo>
                    <a:pt x="625" y="3425"/>
                  </a:lnTo>
                  <a:lnTo>
                    <a:pt x="528" y="3653"/>
                  </a:lnTo>
                  <a:lnTo>
                    <a:pt x="447" y="3872"/>
                  </a:lnTo>
                  <a:lnTo>
                    <a:pt x="374" y="4083"/>
                  </a:lnTo>
                  <a:lnTo>
                    <a:pt x="309" y="4294"/>
                  </a:lnTo>
                  <a:lnTo>
                    <a:pt x="252" y="4505"/>
                  </a:lnTo>
                  <a:lnTo>
                    <a:pt x="203" y="4708"/>
                  </a:lnTo>
                  <a:lnTo>
                    <a:pt x="130" y="5081"/>
                  </a:lnTo>
                  <a:lnTo>
                    <a:pt x="74" y="5422"/>
                  </a:lnTo>
                  <a:lnTo>
                    <a:pt x="33" y="5722"/>
                  </a:lnTo>
                  <a:lnTo>
                    <a:pt x="9" y="5966"/>
                  </a:lnTo>
                  <a:lnTo>
                    <a:pt x="1" y="6153"/>
                  </a:lnTo>
                  <a:lnTo>
                    <a:pt x="1" y="6307"/>
                  </a:lnTo>
                  <a:lnTo>
                    <a:pt x="9" y="6299"/>
                  </a:lnTo>
                  <a:lnTo>
                    <a:pt x="25" y="6291"/>
                  </a:lnTo>
                  <a:lnTo>
                    <a:pt x="90" y="6258"/>
                  </a:lnTo>
                  <a:lnTo>
                    <a:pt x="147" y="6234"/>
                  </a:lnTo>
                  <a:lnTo>
                    <a:pt x="171" y="6218"/>
                  </a:lnTo>
                  <a:lnTo>
                    <a:pt x="179" y="6201"/>
                  </a:lnTo>
                  <a:lnTo>
                    <a:pt x="252" y="6063"/>
                  </a:lnTo>
                  <a:lnTo>
                    <a:pt x="341" y="5917"/>
                  </a:lnTo>
                  <a:lnTo>
                    <a:pt x="455" y="5763"/>
                  </a:lnTo>
                  <a:lnTo>
                    <a:pt x="585" y="5601"/>
                  </a:lnTo>
                  <a:lnTo>
                    <a:pt x="723" y="5438"/>
                  </a:lnTo>
                  <a:lnTo>
                    <a:pt x="869" y="5276"/>
                  </a:lnTo>
                  <a:lnTo>
                    <a:pt x="1169" y="4968"/>
                  </a:lnTo>
                  <a:lnTo>
                    <a:pt x="1461" y="4684"/>
                  </a:lnTo>
                  <a:lnTo>
                    <a:pt x="1705" y="4456"/>
                  </a:lnTo>
                  <a:lnTo>
                    <a:pt x="1940" y="4253"/>
                  </a:lnTo>
                  <a:lnTo>
                    <a:pt x="1656" y="4010"/>
                  </a:lnTo>
                  <a:lnTo>
                    <a:pt x="2646" y="3921"/>
                  </a:lnTo>
                  <a:lnTo>
                    <a:pt x="4237" y="2768"/>
                  </a:lnTo>
                  <a:lnTo>
                    <a:pt x="3093" y="2443"/>
                  </a:lnTo>
                  <a:lnTo>
                    <a:pt x="3150" y="2419"/>
                  </a:lnTo>
                  <a:lnTo>
                    <a:pt x="3239" y="2387"/>
                  </a:lnTo>
                  <a:lnTo>
                    <a:pt x="3353" y="2370"/>
                  </a:lnTo>
                  <a:lnTo>
                    <a:pt x="3491" y="2346"/>
                  </a:lnTo>
                  <a:lnTo>
                    <a:pt x="3799" y="2322"/>
                  </a:lnTo>
                  <a:lnTo>
                    <a:pt x="4140" y="2297"/>
                  </a:lnTo>
                  <a:lnTo>
                    <a:pt x="4465" y="2289"/>
                  </a:lnTo>
                  <a:lnTo>
                    <a:pt x="4749" y="2281"/>
                  </a:lnTo>
                  <a:lnTo>
                    <a:pt x="5016" y="2273"/>
                  </a:lnTo>
                  <a:lnTo>
                    <a:pt x="6762" y="1908"/>
                  </a:lnTo>
                  <a:lnTo>
                    <a:pt x="5268" y="1315"/>
                  </a:lnTo>
                  <a:lnTo>
                    <a:pt x="5374" y="1307"/>
                  </a:lnTo>
                  <a:lnTo>
                    <a:pt x="5512" y="1307"/>
                  </a:lnTo>
                  <a:lnTo>
                    <a:pt x="5844" y="1323"/>
                  </a:lnTo>
                  <a:lnTo>
                    <a:pt x="6226" y="1348"/>
                  </a:lnTo>
                  <a:lnTo>
                    <a:pt x="6615" y="1372"/>
                  </a:lnTo>
                  <a:lnTo>
                    <a:pt x="7297" y="1437"/>
                  </a:lnTo>
                  <a:lnTo>
                    <a:pt x="7589" y="1461"/>
                  </a:lnTo>
                  <a:lnTo>
                    <a:pt x="9480" y="780"/>
                  </a:lnTo>
                  <a:lnTo>
                    <a:pt x="9286" y="690"/>
                  </a:lnTo>
                  <a:lnTo>
                    <a:pt x="9042" y="585"/>
                  </a:lnTo>
                  <a:lnTo>
                    <a:pt x="8750" y="479"/>
                  </a:lnTo>
                  <a:lnTo>
                    <a:pt x="8409" y="374"/>
                  </a:lnTo>
                  <a:lnTo>
                    <a:pt x="8036" y="268"/>
                  </a:lnTo>
                  <a:lnTo>
                    <a:pt x="7833" y="219"/>
                  </a:lnTo>
                  <a:lnTo>
                    <a:pt x="7622" y="171"/>
                  </a:lnTo>
                  <a:lnTo>
                    <a:pt x="7403" y="130"/>
                  </a:lnTo>
                  <a:lnTo>
                    <a:pt x="7184" y="98"/>
                  </a:lnTo>
                  <a:lnTo>
                    <a:pt x="6948" y="65"/>
                  </a:lnTo>
                  <a:lnTo>
                    <a:pt x="6713" y="41"/>
                  </a:lnTo>
                  <a:lnTo>
                    <a:pt x="6469" y="17"/>
                  </a:lnTo>
                  <a:lnTo>
                    <a:pt x="6226" y="8"/>
                  </a:lnTo>
                  <a:lnTo>
                    <a:pt x="59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9"/>
            <p:cNvSpPr/>
            <p:nvPr/>
          </p:nvSpPr>
          <p:spPr>
            <a:xfrm>
              <a:off x="10796541" y="2975868"/>
              <a:ext cx="293463" cy="173077"/>
            </a:xfrm>
            <a:custGeom>
              <a:avLst/>
              <a:gdLst/>
              <a:ahLst/>
              <a:cxnLst/>
              <a:rect l="l" t="t" r="r" b="b"/>
              <a:pathLst>
                <a:path w="6689" h="3945" extrusionOk="0">
                  <a:moveTo>
                    <a:pt x="6607" y="0"/>
                  </a:moveTo>
                  <a:lnTo>
                    <a:pt x="6372" y="8"/>
                  </a:lnTo>
                  <a:lnTo>
                    <a:pt x="6193" y="17"/>
                  </a:lnTo>
                  <a:lnTo>
                    <a:pt x="5991" y="41"/>
                  </a:lnTo>
                  <a:lnTo>
                    <a:pt x="5763" y="57"/>
                  </a:lnTo>
                  <a:lnTo>
                    <a:pt x="5504" y="106"/>
                  </a:lnTo>
                  <a:lnTo>
                    <a:pt x="5357" y="122"/>
                  </a:lnTo>
                  <a:lnTo>
                    <a:pt x="5219" y="155"/>
                  </a:lnTo>
                  <a:lnTo>
                    <a:pt x="4911" y="219"/>
                  </a:lnTo>
                  <a:lnTo>
                    <a:pt x="4749" y="268"/>
                  </a:lnTo>
                  <a:lnTo>
                    <a:pt x="4586" y="309"/>
                  </a:lnTo>
                  <a:lnTo>
                    <a:pt x="4416" y="357"/>
                  </a:lnTo>
                  <a:lnTo>
                    <a:pt x="4245" y="422"/>
                  </a:lnTo>
                  <a:lnTo>
                    <a:pt x="3896" y="552"/>
                  </a:lnTo>
                  <a:lnTo>
                    <a:pt x="3531" y="698"/>
                  </a:lnTo>
                  <a:lnTo>
                    <a:pt x="3353" y="788"/>
                  </a:lnTo>
                  <a:lnTo>
                    <a:pt x="3166" y="877"/>
                  </a:lnTo>
                  <a:lnTo>
                    <a:pt x="2979" y="974"/>
                  </a:lnTo>
                  <a:lnTo>
                    <a:pt x="2801" y="1072"/>
                  </a:lnTo>
                  <a:lnTo>
                    <a:pt x="2622" y="1185"/>
                  </a:lnTo>
                  <a:lnTo>
                    <a:pt x="2444" y="1291"/>
                  </a:lnTo>
                  <a:lnTo>
                    <a:pt x="2273" y="1404"/>
                  </a:lnTo>
                  <a:lnTo>
                    <a:pt x="2111" y="1518"/>
                  </a:lnTo>
                  <a:lnTo>
                    <a:pt x="1794" y="1762"/>
                  </a:lnTo>
                  <a:lnTo>
                    <a:pt x="1510" y="1997"/>
                  </a:lnTo>
                  <a:lnTo>
                    <a:pt x="1242" y="2240"/>
                  </a:lnTo>
                  <a:lnTo>
                    <a:pt x="1007" y="2476"/>
                  </a:lnTo>
                  <a:lnTo>
                    <a:pt x="796" y="2703"/>
                  </a:lnTo>
                  <a:lnTo>
                    <a:pt x="609" y="2930"/>
                  </a:lnTo>
                  <a:lnTo>
                    <a:pt x="447" y="3133"/>
                  </a:lnTo>
                  <a:lnTo>
                    <a:pt x="309" y="3320"/>
                  </a:lnTo>
                  <a:lnTo>
                    <a:pt x="195" y="3498"/>
                  </a:lnTo>
                  <a:lnTo>
                    <a:pt x="106" y="3645"/>
                  </a:lnTo>
                  <a:lnTo>
                    <a:pt x="49" y="3766"/>
                  </a:lnTo>
                  <a:lnTo>
                    <a:pt x="17" y="3864"/>
                  </a:lnTo>
                  <a:lnTo>
                    <a:pt x="1" y="3929"/>
                  </a:lnTo>
                  <a:lnTo>
                    <a:pt x="1" y="3945"/>
                  </a:lnTo>
                  <a:lnTo>
                    <a:pt x="25" y="3872"/>
                  </a:lnTo>
                  <a:lnTo>
                    <a:pt x="66" y="3774"/>
                  </a:lnTo>
                  <a:lnTo>
                    <a:pt x="122" y="3653"/>
                  </a:lnTo>
                  <a:lnTo>
                    <a:pt x="212" y="3507"/>
                  </a:lnTo>
                  <a:lnTo>
                    <a:pt x="325" y="3336"/>
                  </a:lnTo>
                  <a:lnTo>
                    <a:pt x="471" y="3158"/>
                  </a:lnTo>
                  <a:lnTo>
                    <a:pt x="634" y="2947"/>
                  </a:lnTo>
                  <a:lnTo>
                    <a:pt x="820" y="2736"/>
                  </a:lnTo>
                  <a:lnTo>
                    <a:pt x="1040" y="2500"/>
                  </a:lnTo>
                  <a:lnTo>
                    <a:pt x="1275" y="2273"/>
                  </a:lnTo>
                  <a:lnTo>
                    <a:pt x="1543" y="2029"/>
                  </a:lnTo>
                  <a:lnTo>
                    <a:pt x="1827" y="1794"/>
                  </a:lnTo>
                  <a:lnTo>
                    <a:pt x="2135" y="1559"/>
                  </a:lnTo>
                  <a:lnTo>
                    <a:pt x="2298" y="1445"/>
                  </a:lnTo>
                  <a:lnTo>
                    <a:pt x="2468" y="1331"/>
                  </a:lnTo>
                  <a:lnTo>
                    <a:pt x="2647" y="1226"/>
                  </a:lnTo>
                  <a:lnTo>
                    <a:pt x="2825" y="1120"/>
                  </a:lnTo>
                  <a:lnTo>
                    <a:pt x="3004" y="1015"/>
                  </a:lnTo>
                  <a:lnTo>
                    <a:pt x="3190" y="917"/>
                  </a:lnTo>
                  <a:lnTo>
                    <a:pt x="3369" y="828"/>
                  </a:lnTo>
                  <a:lnTo>
                    <a:pt x="3547" y="747"/>
                  </a:lnTo>
                  <a:lnTo>
                    <a:pt x="3913" y="593"/>
                  </a:lnTo>
                  <a:lnTo>
                    <a:pt x="4262" y="463"/>
                  </a:lnTo>
                  <a:lnTo>
                    <a:pt x="4432" y="406"/>
                  </a:lnTo>
                  <a:lnTo>
                    <a:pt x="4594" y="357"/>
                  </a:lnTo>
                  <a:lnTo>
                    <a:pt x="4919" y="260"/>
                  </a:lnTo>
                  <a:lnTo>
                    <a:pt x="5219" y="195"/>
                  </a:lnTo>
                  <a:lnTo>
                    <a:pt x="5366" y="163"/>
                  </a:lnTo>
                  <a:lnTo>
                    <a:pt x="5504" y="138"/>
                  </a:lnTo>
                  <a:lnTo>
                    <a:pt x="5763" y="90"/>
                  </a:lnTo>
                  <a:lnTo>
                    <a:pt x="5999" y="65"/>
                  </a:lnTo>
                  <a:lnTo>
                    <a:pt x="6202" y="41"/>
                  </a:lnTo>
                  <a:lnTo>
                    <a:pt x="6372" y="25"/>
                  </a:lnTo>
                  <a:lnTo>
                    <a:pt x="6607" y="17"/>
                  </a:lnTo>
                  <a:lnTo>
                    <a:pt x="6689"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9"/>
            <p:cNvSpPr/>
            <p:nvPr/>
          </p:nvSpPr>
          <p:spPr>
            <a:xfrm>
              <a:off x="10983828" y="2985125"/>
              <a:ext cx="130038" cy="418456"/>
            </a:xfrm>
            <a:custGeom>
              <a:avLst/>
              <a:gdLst/>
              <a:ahLst/>
              <a:cxnLst/>
              <a:rect l="l" t="t" r="r" b="b"/>
              <a:pathLst>
                <a:path w="2964" h="9538" extrusionOk="0">
                  <a:moveTo>
                    <a:pt x="1949" y="0"/>
                  </a:moveTo>
                  <a:lnTo>
                    <a:pt x="1859" y="73"/>
                  </a:lnTo>
                  <a:lnTo>
                    <a:pt x="1762" y="163"/>
                  </a:lnTo>
                  <a:lnTo>
                    <a:pt x="1640" y="284"/>
                  </a:lnTo>
                  <a:lnTo>
                    <a:pt x="1486" y="447"/>
                  </a:lnTo>
                  <a:lnTo>
                    <a:pt x="1324" y="633"/>
                  </a:lnTo>
                  <a:lnTo>
                    <a:pt x="1145" y="861"/>
                  </a:lnTo>
                  <a:lnTo>
                    <a:pt x="967" y="1112"/>
                  </a:lnTo>
                  <a:lnTo>
                    <a:pt x="869" y="1250"/>
                  </a:lnTo>
                  <a:lnTo>
                    <a:pt x="780" y="1396"/>
                  </a:lnTo>
                  <a:lnTo>
                    <a:pt x="691" y="1551"/>
                  </a:lnTo>
                  <a:lnTo>
                    <a:pt x="610" y="1713"/>
                  </a:lnTo>
                  <a:lnTo>
                    <a:pt x="520" y="1875"/>
                  </a:lnTo>
                  <a:lnTo>
                    <a:pt x="439" y="2054"/>
                  </a:lnTo>
                  <a:lnTo>
                    <a:pt x="366" y="2240"/>
                  </a:lnTo>
                  <a:lnTo>
                    <a:pt x="293" y="2427"/>
                  </a:lnTo>
                  <a:lnTo>
                    <a:pt x="228" y="2622"/>
                  </a:lnTo>
                  <a:lnTo>
                    <a:pt x="171" y="2825"/>
                  </a:lnTo>
                  <a:lnTo>
                    <a:pt x="123" y="3036"/>
                  </a:lnTo>
                  <a:lnTo>
                    <a:pt x="82" y="3255"/>
                  </a:lnTo>
                  <a:lnTo>
                    <a:pt x="41" y="3474"/>
                  </a:lnTo>
                  <a:lnTo>
                    <a:pt x="17" y="3701"/>
                  </a:lnTo>
                  <a:lnTo>
                    <a:pt x="9" y="3945"/>
                  </a:lnTo>
                  <a:lnTo>
                    <a:pt x="1" y="4180"/>
                  </a:lnTo>
                  <a:lnTo>
                    <a:pt x="9" y="4424"/>
                  </a:lnTo>
                  <a:lnTo>
                    <a:pt x="17" y="4659"/>
                  </a:lnTo>
                  <a:lnTo>
                    <a:pt x="41" y="4886"/>
                  </a:lnTo>
                  <a:lnTo>
                    <a:pt x="66" y="5106"/>
                  </a:lnTo>
                  <a:lnTo>
                    <a:pt x="90" y="5317"/>
                  </a:lnTo>
                  <a:lnTo>
                    <a:pt x="123" y="5519"/>
                  </a:lnTo>
                  <a:lnTo>
                    <a:pt x="163" y="5722"/>
                  </a:lnTo>
                  <a:lnTo>
                    <a:pt x="204" y="5909"/>
                  </a:lnTo>
                  <a:lnTo>
                    <a:pt x="252" y="6096"/>
                  </a:lnTo>
                  <a:lnTo>
                    <a:pt x="301" y="6274"/>
                  </a:lnTo>
                  <a:lnTo>
                    <a:pt x="407" y="6599"/>
                  </a:lnTo>
                  <a:lnTo>
                    <a:pt x="520" y="6907"/>
                  </a:lnTo>
                  <a:lnTo>
                    <a:pt x="642" y="7183"/>
                  </a:lnTo>
                  <a:lnTo>
                    <a:pt x="764" y="7435"/>
                  </a:lnTo>
                  <a:lnTo>
                    <a:pt x="886" y="7654"/>
                  </a:lnTo>
                  <a:lnTo>
                    <a:pt x="1007" y="7849"/>
                  </a:lnTo>
                  <a:lnTo>
                    <a:pt x="1121" y="8019"/>
                  </a:lnTo>
                  <a:lnTo>
                    <a:pt x="1218" y="8165"/>
                  </a:lnTo>
                  <a:lnTo>
                    <a:pt x="1316" y="8287"/>
                  </a:lnTo>
                  <a:lnTo>
                    <a:pt x="1446" y="8450"/>
                  </a:lnTo>
                  <a:lnTo>
                    <a:pt x="1559" y="8588"/>
                  </a:lnTo>
                  <a:lnTo>
                    <a:pt x="1713" y="8750"/>
                  </a:lnTo>
                  <a:lnTo>
                    <a:pt x="2079" y="9107"/>
                  </a:lnTo>
                  <a:lnTo>
                    <a:pt x="2403" y="9415"/>
                  </a:lnTo>
                  <a:lnTo>
                    <a:pt x="2541" y="9537"/>
                  </a:lnTo>
                  <a:lnTo>
                    <a:pt x="2062" y="7833"/>
                  </a:lnTo>
                  <a:lnTo>
                    <a:pt x="1892" y="7654"/>
                  </a:lnTo>
                  <a:lnTo>
                    <a:pt x="1705" y="7459"/>
                  </a:lnTo>
                  <a:lnTo>
                    <a:pt x="1486" y="7216"/>
                  </a:lnTo>
                  <a:lnTo>
                    <a:pt x="1381" y="7078"/>
                  </a:lnTo>
                  <a:lnTo>
                    <a:pt x="1267" y="6940"/>
                  </a:lnTo>
                  <a:lnTo>
                    <a:pt x="1170" y="6794"/>
                  </a:lnTo>
                  <a:lnTo>
                    <a:pt x="1072" y="6656"/>
                  </a:lnTo>
                  <a:lnTo>
                    <a:pt x="983" y="6510"/>
                  </a:lnTo>
                  <a:lnTo>
                    <a:pt x="918" y="6380"/>
                  </a:lnTo>
                  <a:lnTo>
                    <a:pt x="861" y="6242"/>
                  </a:lnTo>
                  <a:lnTo>
                    <a:pt x="829" y="6120"/>
                  </a:lnTo>
                  <a:lnTo>
                    <a:pt x="1048" y="6364"/>
                  </a:lnTo>
                  <a:lnTo>
                    <a:pt x="1283" y="6607"/>
                  </a:lnTo>
                  <a:lnTo>
                    <a:pt x="1584" y="6899"/>
                  </a:lnTo>
                  <a:lnTo>
                    <a:pt x="1746" y="7045"/>
                  </a:lnTo>
                  <a:lnTo>
                    <a:pt x="1924" y="7200"/>
                  </a:lnTo>
                  <a:lnTo>
                    <a:pt x="2103" y="7338"/>
                  </a:lnTo>
                  <a:lnTo>
                    <a:pt x="2282" y="7467"/>
                  </a:lnTo>
                  <a:lnTo>
                    <a:pt x="2460" y="7589"/>
                  </a:lnTo>
                  <a:lnTo>
                    <a:pt x="2631" y="7687"/>
                  </a:lnTo>
                  <a:lnTo>
                    <a:pt x="2720" y="7727"/>
                  </a:lnTo>
                  <a:lnTo>
                    <a:pt x="2801" y="7760"/>
                  </a:lnTo>
                  <a:lnTo>
                    <a:pt x="2890" y="7792"/>
                  </a:lnTo>
                  <a:lnTo>
                    <a:pt x="2963" y="7816"/>
                  </a:lnTo>
                  <a:lnTo>
                    <a:pt x="2890" y="7630"/>
                  </a:lnTo>
                  <a:lnTo>
                    <a:pt x="2736" y="7208"/>
                  </a:lnTo>
                  <a:lnTo>
                    <a:pt x="2647" y="6972"/>
                  </a:lnTo>
                  <a:lnTo>
                    <a:pt x="2574" y="6745"/>
                  </a:lnTo>
                  <a:lnTo>
                    <a:pt x="2517" y="6558"/>
                  </a:lnTo>
                  <a:lnTo>
                    <a:pt x="2501" y="6485"/>
                  </a:lnTo>
                  <a:lnTo>
                    <a:pt x="2493" y="6429"/>
                  </a:lnTo>
                  <a:lnTo>
                    <a:pt x="2355" y="6339"/>
                  </a:lnTo>
                  <a:lnTo>
                    <a:pt x="2217" y="6226"/>
                  </a:lnTo>
                  <a:lnTo>
                    <a:pt x="2046" y="6071"/>
                  </a:lnTo>
                  <a:lnTo>
                    <a:pt x="1957" y="5982"/>
                  </a:lnTo>
                  <a:lnTo>
                    <a:pt x="1868" y="5885"/>
                  </a:lnTo>
                  <a:lnTo>
                    <a:pt x="1778" y="5779"/>
                  </a:lnTo>
                  <a:lnTo>
                    <a:pt x="1689" y="5666"/>
                  </a:lnTo>
                  <a:lnTo>
                    <a:pt x="1608" y="5544"/>
                  </a:lnTo>
                  <a:lnTo>
                    <a:pt x="1535" y="5422"/>
                  </a:lnTo>
                  <a:lnTo>
                    <a:pt x="1470" y="5292"/>
                  </a:lnTo>
                  <a:lnTo>
                    <a:pt x="1413" y="5154"/>
                  </a:lnTo>
                  <a:lnTo>
                    <a:pt x="2249" y="5771"/>
                  </a:lnTo>
                  <a:lnTo>
                    <a:pt x="1795" y="4237"/>
                  </a:lnTo>
                  <a:lnTo>
                    <a:pt x="1348" y="3710"/>
                  </a:lnTo>
                  <a:lnTo>
                    <a:pt x="1673" y="3596"/>
                  </a:lnTo>
                  <a:lnTo>
                    <a:pt x="1657" y="3531"/>
                  </a:lnTo>
                  <a:lnTo>
                    <a:pt x="1624" y="3344"/>
                  </a:lnTo>
                  <a:lnTo>
                    <a:pt x="1608" y="3214"/>
                  </a:lnTo>
                  <a:lnTo>
                    <a:pt x="1592" y="3044"/>
                  </a:lnTo>
                  <a:lnTo>
                    <a:pt x="1584" y="2857"/>
                  </a:lnTo>
                  <a:lnTo>
                    <a:pt x="1575" y="2638"/>
                  </a:lnTo>
                  <a:lnTo>
                    <a:pt x="1584" y="2395"/>
                  </a:lnTo>
                  <a:lnTo>
                    <a:pt x="1592" y="2127"/>
                  </a:lnTo>
                  <a:lnTo>
                    <a:pt x="1616" y="1835"/>
                  </a:lnTo>
                  <a:lnTo>
                    <a:pt x="1657" y="1518"/>
                  </a:lnTo>
                  <a:lnTo>
                    <a:pt x="1713" y="1185"/>
                  </a:lnTo>
                  <a:lnTo>
                    <a:pt x="1795" y="828"/>
                  </a:lnTo>
                  <a:lnTo>
                    <a:pt x="1884" y="447"/>
                  </a:lnTo>
                  <a:lnTo>
                    <a:pt x="2006" y="57"/>
                  </a:lnTo>
                  <a:lnTo>
                    <a:pt x="1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9"/>
            <p:cNvSpPr/>
            <p:nvPr/>
          </p:nvSpPr>
          <p:spPr>
            <a:xfrm>
              <a:off x="11011248" y="2987274"/>
              <a:ext cx="62036" cy="259243"/>
            </a:xfrm>
            <a:custGeom>
              <a:avLst/>
              <a:gdLst/>
              <a:ahLst/>
              <a:cxnLst/>
              <a:rect l="l" t="t" r="r" b="b"/>
              <a:pathLst>
                <a:path w="1414" h="5909" extrusionOk="0">
                  <a:moveTo>
                    <a:pt x="1413" y="0"/>
                  </a:moveTo>
                  <a:lnTo>
                    <a:pt x="1291" y="138"/>
                  </a:lnTo>
                  <a:lnTo>
                    <a:pt x="1210" y="244"/>
                  </a:lnTo>
                  <a:lnTo>
                    <a:pt x="1121" y="373"/>
                  </a:lnTo>
                  <a:lnTo>
                    <a:pt x="1015" y="528"/>
                  </a:lnTo>
                  <a:lnTo>
                    <a:pt x="910" y="698"/>
                  </a:lnTo>
                  <a:lnTo>
                    <a:pt x="853" y="795"/>
                  </a:lnTo>
                  <a:lnTo>
                    <a:pt x="796" y="901"/>
                  </a:lnTo>
                  <a:lnTo>
                    <a:pt x="674" y="1112"/>
                  </a:lnTo>
                  <a:lnTo>
                    <a:pt x="569" y="1347"/>
                  </a:lnTo>
                  <a:lnTo>
                    <a:pt x="512" y="1477"/>
                  </a:lnTo>
                  <a:lnTo>
                    <a:pt x="455" y="1607"/>
                  </a:lnTo>
                  <a:lnTo>
                    <a:pt x="350" y="1883"/>
                  </a:lnTo>
                  <a:lnTo>
                    <a:pt x="261" y="2167"/>
                  </a:lnTo>
                  <a:lnTo>
                    <a:pt x="179" y="2476"/>
                  </a:lnTo>
                  <a:lnTo>
                    <a:pt x="106" y="2792"/>
                  </a:lnTo>
                  <a:lnTo>
                    <a:pt x="58" y="3117"/>
                  </a:lnTo>
                  <a:lnTo>
                    <a:pt x="25" y="3433"/>
                  </a:lnTo>
                  <a:lnTo>
                    <a:pt x="1" y="3734"/>
                  </a:lnTo>
                  <a:lnTo>
                    <a:pt x="1" y="4026"/>
                  </a:lnTo>
                  <a:lnTo>
                    <a:pt x="9" y="4310"/>
                  </a:lnTo>
                  <a:lnTo>
                    <a:pt x="25" y="4570"/>
                  </a:lnTo>
                  <a:lnTo>
                    <a:pt x="58" y="4813"/>
                  </a:lnTo>
                  <a:lnTo>
                    <a:pt x="90" y="5032"/>
                  </a:lnTo>
                  <a:lnTo>
                    <a:pt x="131" y="5235"/>
                  </a:lnTo>
                  <a:lnTo>
                    <a:pt x="171" y="5414"/>
                  </a:lnTo>
                  <a:lnTo>
                    <a:pt x="212" y="5568"/>
                  </a:lnTo>
                  <a:lnTo>
                    <a:pt x="261" y="5698"/>
                  </a:lnTo>
                  <a:lnTo>
                    <a:pt x="309" y="5795"/>
                  </a:lnTo>
                  <a:lnTo>
                    <a:pt x="350" y="5860"/>
                  </a:lnTo>
                  <a:lnTo>
                    <a:pt x="374" y="5901"/>
                  </a:lnTo>
                  <a:lnTo>
                    <a:pt x="382" y="5909"/>
                  </a:lnTo>
                  <a:lnTo>
                    <a:pt x="350" y="5852"/>
                  </a:lnTo>
                  <a:lnTo>
                    <a:pt x="317" y="5787"/>
                  </a:lnTo>
                  <a:lnTo>
                    <a:pt x="277" y="5690"/>
                  </a:lnTo>
                  <a:lnTo>
                    <a:pt x="236" y="5560"/>
                  </a:lnTo>
                  <a:lnTo>
                    <a:pt x="196" y="5406"/>
                  </a:lnTo>
                  <a:lnTo>
                    <a:pt x="155" y="5227"/>
                  </a:lnTo>
                  <a:lnTo>
                    <a:pt x="114" y="5032"/>
                  </a:lnTo>
                  <a:lnTo>
                    <a:pt x="82" y="4805"/>
                  </a:lnTo>
                  <a:lnTo>
                    <a:pt x="58" y="4561"/>
                  </a:lnTo>
                  <a:lnTo>
                    <a:pt x="41" y="4302"/>
                  </a:lnTo>
                  <a:lnTo>
                    <a:pt x="33" y="4026"/>
                  </a:lnTo>
                  <a:lnTo>
                    <a:pt x="41" y="3734"/>
                  </a:lnTo>
                  <a:lnTo>
                    <a:pt x="58" y="3433"/>
                  </a:lnTo>
                  <a:lnTo>
                    <a:pt x="90" y="3125"/>
                  </a:lnTo>
                  <a:lnTo>
                    <a:pt x="147" y="2800"/>
                  </a:lnTo>
                  <a:lnTo>
                    <a:pt x="212" y="2484"/>
                  </a:lnTo>
                  <a:lnTo>
                    <a:pt x="293" y="2183"/>
                  </a:lnTo>
                  <a:lnTo>
                    <a:pt x="390" y="1891"/>
                  </a:lnTo>
                  <a:lnTo>
                    <a:pt x="488" y="1623"/>
                  </a:lnTo>
                  <a:lnTo>
                    <a:pt x="536" y="1485"/>
                  </a:lnTo>
                  <a:lnTo>
                    <a:pt x="593" y="1364"/>
                  </a:lnTo>
                  <a:lnTo>
                    <a:pt x="707" y="1128"/>
                  </a:lnTo>
                  <a:lnTo>
                    <a:pt x="821" y="909"/>
                  </a:lnTo>
                  <a:lnTo>
                    <a:pt x="877" y="812"/>
                  </a:lnTo>
                  <a:lnTo>
                    <a:pt x="934" y="714"/>
                  </a:lnTo>
                  <a:lnTo>
                    <a:pt x="1032" y="544"/>
                  </a:lnTo>
                  <a:lnTo>
                    <a:pt x="1137" y="390"/>
                  </a:lnTo>
                  <a:lnTo>
                    <a:pt x="1226" y="260"/>
                  </a:lnTo>
                  <a:lnTo>
                    <a:pt x="1308" y="146"/>
                  </a:lnTo>
                  <a:lnTo>
                    <a:pt x="14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9"/>
            <p:cNvSpPr/>
            <p:nvPr/>
          </p:nvSpPr>
          <p:spPr>
            <a:xfrm>
              <a:off x="11079643" y="2914974"/>
              <a:ext cx="410252" cy="154958"/>
            </a:xfrm>
            <a:custGeom>
              <a:avLst/>
              <a:gdLst/>
              <a:ahLst/>
              <a:cxnLst/>
              <a:rect l="l" t="t" r="r" b="b"/>
              <a:pathLst>
                <a:path w="9351" h="3532" extrusionOk="0">
                  <a:moveTo>
                    <a:pt x="3490" y="0"/>
                  </a:moveTo>
                  <a:lnTo>
                    <a:pt x="3271" y="8"/>
                  </a:lnTo>
                  <a:lnTo>
                    <a:pt x="3052" y="33"/>
                  </a:lnTo>
                  <a:lnTo>
                    <a:pt x="2849" y="57"/>
                  </a:lnTo>
                  <a:lnTo>
                    <a:pt x="2646" y="90"/>
                  </a:lnTo>
                  <a:lnTo>
                    <a:pt x="2443" y="138"/>
                  </a:lnTo>
                  <a:lnTo>
                    <a:pt x="2257" y="187"/>
                  </a:lnTo>
                  <a:lnTo>
                    <a:pt x="2070" y="236"/>
                  </a:lnTo>
                  <a:lnTo>
                    <a:pt x="1891" y="293"/>
                  </a:lnTo>
                  <a:lnTo>
                    <a:pt x="1721" y="358"/>
                  </a:lnTo>
                  <a:lnTo>
                    <a:pt x="1550" y="422"/>
                  </a:lnTo>
                  <a:lnTo>
                    <a:pt x="1396" y="495"/>
                  </a:lnTo>
                  <a:lnTo>
                    <a:pt x="1242" y="560"/>
                  </a:lnTo>
                  <a:lnTo>
                    <a:pt x="966" y="707"/>
                  </a:lnTo>
                  <a:lnTo>
                    <a:pt x="723" y="844"/>
                  </a:lnTo>
                  <a:lnTo>
                    <a:pt x="503" y="982"/>
                  </a:lnTo>
                  <a:lnTo>
                    <a:pt x="333" y="1104"/>
                  </a:lnTo>
                  <a:lnTo>
                    <a:pt x="187" y="1210"/>
                  </a:lnTo>
                  <a:lnTo>
                    <a:pt x="89" y="1299"/>
                  </a:lnTo>
                  <a:lnTo>
                    <a:pt x="0" y="1372"/>
                  </a:lnTo>
                  <a:lnTo>
                    <a:pt x="41" y="1437"/>
                  </a:lnTo>
                  <a:lnTo>
                    <a:pt x="455" y="1380"/>
                  </a:lnTo>
                  <a:lnTo>
                    <a:pt x="844" y="1340"/>
                  </a:lnTo>
                  <a:lnTo>
                    <a:pt x="1201" y="1315"/>
                  </a:lnTo>
                  <a:lnTo>
                    <a:pt x="1542" y="1307"/>
                  </a:lnTo>
                  <a:lnTo>
                    <a:pt x="1859" y="1315"/>
                  </a:lnTo>
                  <a:lnTo>
                    <a:pt x="2151" y="1331"/>
                  </a:lnTo>
                  <a:lnTo>
                    <a:pt x="2419" y="1356"/>
                  </a:lnTo>
                  <a:lnTo>
                    <a:pt x="2662" y="1388"/>
                  </a:lnTo>
                  <a:lnTo>
                    <a:pt x="2873" y="1429"/>
                  </a:lnTo>
                  <a:lnTo>
                    <a:pt x="3060" y="1469"/>
                  </a:lnTo>
                  <a:lnTo>
                    <a:pt x="3222" y="1510"/>
                  </a:lnTo>
                  <a:lnTo>
                    <a:pt x="3360" y="1543"/>
                  </a:lnTo>
                  <a:lnTo>
                    <a:pt x="3539" y="1607"/>
                  </a:lnTo>
                  <a:lnTo>
                    <a:pt x="3596" y="1632"/>
                  </a:lnTo>
                  <a:lnTo>
                    <a:pt x="3758" y="1331"/>
                  </a:lnTo>
                  <a:lnTo>
                    <a:pt x="4213" y="1843"/>
                  </a:lnTo>
                  <a:lnTo>
                    <a:pt x="5665" y="2516"/>
                  </a:lnTo>
                  <a:lnTo>
                    <a:pt x="5178" y="1599"/>
                  </a:lnTo>
                  <a:lnTo>
                    <a:pt x="5178" y="1599"/>
                  </a:lnTo>
                  <a:lnTo>
                    <a:pt x="5300" y="1672"/>
                  </a:lnTo>
                  <a:lnTo>
                    <a:pt x="5422" y="1762"/>
                  </a:lnTo>
                  <a:lnTo>
                    <a:pt x="5536" y="1851"/>
                  </a:lnTo>
                  <a:lnTo>
                    <a:pt x="5641" y="1948"/>
                  </a:lnTo>
                  <a:lnTo>
                    <a:pt x="5738" y="2054"/>
                  </a:lnTo>
                  <a:lnTo>
                    <a:pt x="5828" y="2159"/>
                  </a:lnTo>
                  <a:lnTo>
                    <a:pt x="5909" y="2265"/>
                  </a:lnTo>
                  <a:lnTo>
                    <a:pt x="5990" y="2362"/>
                  </a:lnTo>
                  <a:lnTo>
                    <a:pt x="6112" y="2557"/>
                  </a:lnTo>
                  <a:lnTo>
                    <a:pt x="6201" y="2711"/>
                  </a:lnTo>
                  <a:lnTo>
                    <a:pt x="6282" y="2857"/>
                  </a:lnTo>
                  <a:lnTo>
                    <a:pt x="6331" y="2874"/>
                  </a:lnTo>
                  <a:lnTo>
                    <a:pt x="6404" y="2898"/>
                  </a:lnTo>
                  <a:lnTo>
                    <a:pt x="6574" y="2979"/>
                  </a:lnTo>
                  <a:lnTo>
                    <a:pt x="6785" y="3093"/>
                  </a:lnTo>
                  <a:lnTo>
                    <a:pt x="7013" y="3214"/>
                  </a:lnTo>
                  <a:lnTo>
                    <a:pt x="7402" y="3434"/>
                  </a:lnTo>
                  <a:lnTo>
                    <a:pt x="7573" y="3531"/>
                  </a:lnTo>
                  <a:lnTo>
                    <a:pt x="7573" y="3531"/>
                  </a:lnTo>
                  <a:lnTo>
                    <a:pt x="7565" y="3450"/>
                  </a:lnTo>
                  <a:lnTo>
                    <a:pt x="7548" y="3361"/>
                  </a:lnTo>
                  <a:lnTo>
                    <a:pt x="7532" y="3271"/>
                  </a:lnTo>
                  <a:lnTo>
                    <a:pt x="7500" y="3182"/>
                  </a:lnTo>
                  <a:lnTo>
                    <a:pt x="7427" y="2995"/>
                  </a:lnTo>
                  <a:lnTo>
                    <a:pt x="7337" y="2801"/>
                  </a:lnTo>
                  <a:lnTo>
                    <a:pt x="7240" y="2606"/>
                  </a:lnTo>
                  <a:lnTo>
                    <a:pt x="7118" y="2403"/>
                  </a:lnTo>
                  <a:lnTo>
                    <a:pt x="7005" y="2216"/>
                  </a:lnTo>
                  <a:lnTo>
                    <a:pt x="6875" y="2029"/>
                  </a:lnTo>
                  <a:lnTo>
                    <a:pt x="6631" y="1689"/>
                  </a:lnTo>
                  <a:lnTo>
                    <a:pt x="6428" y="1413"/>
                  </a:lnTo>
                  <a:lnTo>
                    <a:pt x="6217" y="1169"/>
                  </a:lnTo>
                  <a:lnTo>
                    <a:pt x="6339" y="1218"/>
                  </a:lnTo>
                  <a:lnTo>
                    <a:pt x="6461" y="1291"/>
                  </a:lnTo>
                  <a:lnTo>
                    <a:pt x="6583" y="1380"/>
                  </a:lnTo>
                  <a:lnTo>
                    <a:pt x="6712" y="1486"/>
                  </a:lnTo>
                  <a:lnTo>
                    <a:pt x="6834" y="1599"/>
                  </a:lnTo>
                  <a:lnTo>
                    <a:pt x="6964" y="1721"/>
                  </a:lnTo>
                  <a:lnTo>
                    <a:pt x="7086" y="1851"/>
                  </a:lnTo>
                  <a:lnTo>
                    <a:pt x="7199" y="1981"/>
                  </a:lnTo>
                  <a:lnTo>
                    <a:pt x="7410" y="2232"/>
                  </a:lnTo>
                  <a:lnTo>
                    <a:pt x="7581" y="2443"/>
                  </a:lnTo>
                  <a:lnTo>
                    <a:pt x="7727" y="2638"/>
                  </a:lnTo>
                  <a:lnTo>
                    <a:pt x="9350" y="3361"/>
                  </a:lnTo>
                  <a:lnTo>
                    <a:pt x="9245" y="3206"/>
                  </a:lnTo>
                  <a:lnTo>
                    <a:pt x="8985" y="2849"/>
                  </a:lnTo>
                  <a:lnTo>
                    <a:pt x="8685" y="2427"/>
                  </a:lnTo>
                  <a:lnTo>
                    <a:pt x="8547" y="2249"/>
                  </a:lnTo>
                  <a:lnTo>
                    <a:pt x="8433" y="2119"/>
                  </a:lnTo>
                  <a:lnTo>
                    <a:pt x="8287" y="1965"/>
                  </a:lnTo>
                  <a:lnTo>
                    <a:pt x="8182" y="1859"/>
                  </a:lnTo>
                  <a:lnTo>
                    <a:pt x="8060" y="1729"/>
                  </a:lnTo>
                  <a:lnTo>
                    <a:pt x="7906" y="1599"/>
                  </a:lnTo>
                  <a:lnTo>
                    <a:pt x="7727" y="1453"/>
                  </a:lnTo>
                  <a:lnTo>
                    <a:pt x="7524" y="1299"/>
                  </a:lnTo>
                  <a:lnTo>
                    <a:pt x="7297" y="1137"/>
                  </a:lnTo>
                  <a:lnTo>
                    <a:pt x="7037" y="974"/>
                  </a:lnTo>
                  <a:lnTo>
                    <a:pt x="6753" y="820"/>
                  </a:lnTo>
                  <a:lnTo>
                    <a:pt x="6445" y="666"/>
                  </a:lnTo>
                  <a:lnTo>
                    <a:pt x="6274" y="593"/>
                  </a:lnTo>
                  <a:lnTo>
                    <a:pt x="6104" y="520"/>
                  </a:lnTo>
                  <a:lnTo>
                    <a:pt x="5917" y="447"/>
                  </a:lnTo>
                  <a:lnTo>
                    <a:pt x="5730" y="382"/>
                  </a:lnTo>
                  <a:lnTo>
                    <a:pt x="5536" y="317"/>
                  </a:lnTo>
                  <a:lnTo>
                    <a:pt x="5325" y="260"/>
                  </a:lnTo>
                  <a:lnTo>
                    <a:pt x="5113" y="203"/>
                  </a:lnTo>
                  <a:lnTo>
                    <a:pt x="4894" y="155"/>
                  </a:lnTo>
                  <a:lnTo>
                    <a:pt x="4659" y="106"/>
                  </a:lnTo>
                  <a:lnTo>
                    <a:pt x="4424" y="65"/>
                  </a:lnTo>
                  <a:lnTo>
                    <a:pt x="4180" y="33"/>
                  </a:lnTo>
                  <a:lnTo>
                    <a:pt x="3945" y="8"/>
                  </a:lnTo>
                  <a:lnTo>
                    <a:pt x="37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9"/>
            <p:cNvSpPr/>
            <p:nvPr/>
          </p:nvSpPr>
          <p:spPr>
            <a:xfrm>
              <a:off x="11078547" y="2940595"/>
              <a:ext cx="265692" cy="40275"/>
            </a:xfrm>
            <a:custGeom>
              <a:avLst/>
              <a:gdLst/>
              <a:ahLst/>
              <a:cxnLst/>
              <a:rect l="l" t="t" r="r" b="b"/>
              <a:pathLst>
                <a:path w="6056" h="918" extrusionOk="0">
                  <a:moveTo>
                    <a:pt x="3012" y="1"/>
                  </a:moveTo>
                  <a:lnTo>
                    <a:pt x="2687" y="25"/>
                  </a:lnTo>
                  <a:lnTo>
                    <a:pt x="2379" y="58"/>
                  </a:lnTo>
                  <a:lnTo>
                    <a:pt x="2079" y="114"/>
                  </a:lnTo>
                  <a:lnTo>
                    <a:pt x="1786" y="171"/>
                  </a:lnTo>
                  <a:lnTo>
                    <a:pt x="1648" y="204"/>
                  </a:lnTo>
                  <a:lnTo>
                    <a:pt x="1519" y="244"/>
                  </a:lnTo>
                  <a:lnTo>
                    <a:pt x="1267" y="317"/>
                  </a:lnTo>
                  <a:lnTo>
                    <a:pt x="1040" y="398"/>
                  </a:lnTo>
                  <a:lnTo>
                    <a:pt x="926" y="439"/>
                  </a:lnTo>
                  <a:lnTo>
                    <a:pt x="829" y="488"/>
                  </a:lnTo>
                  <a:lnTo>
                    <a:pt x="642" y="569"/>
                  </a:lnTo>
                  <a:lnTo>
                    <a:pt x="472" y="650"/>
                  </a:lnTo>
                  <a:lnTo>
                    <a:pt x="334" y="723"/>
                  </a:lnTo>
                  <a:lnTo>
                    <a:pt x="220" y="788"/>
                  </a:lnTo>
                  <a:lnTo>
                    <a:pt x="58" y="877"/>
                  </a:lnTo>
                  <a:lnTo>
                    <a:pt x="1" y="918"/>
                  </a:lnTo>
                  <a:lnTo>
                    <a:pt x="1" y="918"/>
                  </a:lnTo>
                  <a:lnTo>
                    <a:pt x="58" y="885"/>
                  </a:lnTo>
                  <a:lnTo>
                    <a:pt x="220" y="796"/>
                  </a:lnTo>
                  <a:lnTo>
                    <a:pt x="342" y="739"/>
                  </a:lnTo>
                  <a:lnTo>
                    <a:pt x="488" y="666"/>
                  </a:lnTo>
                  <a:lnTo>
                    <a:pt x="650" y="585"/>
                  </a:lnTo>
                  <a:lnTo>
                    <a:pt x="837" y="512"/>
                  </a:lnTo>
                  <a:lnTo>
                    <a:pt x="942" y="472"/>
                  </a:lnTo>
                  <a:lnTo>
                    <a:pt x="1048" y="431"/>
                  </a:lnTo>
                  <a:lnTo>
                    <a:pt x="1275" y="350"/>
                  </a:lnTo>
                  <a:lnTo>
                    <a:pt x="1527" y="277"/>
                  </a:lnTo>
                  <a:lnTo>
                    <a:pt x="1665" y="236"/>
                  </a:lnTo>
                  <a:lnTo>
                    <a:pt x="1795" y="204"/>
                  </a:lnTo>
                  <a:lnTo>
                    <a:pt x="2079" y="147"/>
                  </a:lnTo>
                  <a:lnTo>
                    <a:pt x="2379" y="98"/>
                  </a:lnTo>
                  <a:lnTo>
                    <a:pt x="2695" y="66"/>
                  </a:lnTo>
                  <a:lnTo>
                    <a:pt x="3020" y="41"/>
                  </a:lnTo>
                  <a:lnTo>
                    <a:pt x="3345" y="41"/>
                  </a:lnTo>
                  <a:lnTo>
                    <a:pt x="3653" y="49"/>
                  </a:lnTo>
                  <a:lnTo>
                    <a:pt x="3954" y="74"/>
                  </a:lnTo>
                  <a:lnTo>
                    <a:pt x="4246" y="114"/>
                  </a:lnTo>
                  <a:lnTo>
                    <a:pt x="4522" y="163"/>
                  </a:lnTo>
                  <a:lnTo>
                    <a:pt x="4773" y="212"/>
                  </a:lnTo>
                  <a:lnTo>
                    <a:pt x="5009" y="277"/>
                  </a:lnTo>
                  <a:lnTo>
                    <a:pt x="5228" y="342"/>
                  </a:lnTo>
                  <a:lnTo>
                    <a:pt x="5423" y="407"/>
                  </a:lnTo>
                  <a:lnTo>
                    <a:pt x="5593" y="472"/>
                  </a:lnTo>
                  <a:lnTo>
                    <a:pt x="5739" y="536"/>
                  </a:lnTo>
                  <a:lnTo>
                    <a:pt x="5853" y="593"/>
                  </a:lnTo>
                  <a:lnTo>
                    <a:pt x="5942" y="650"/>
                  </a:lnTo>
                  <a:lnTo>
                    <a:pt x="6007" y="699"/>
                  </a:lnTo>
                  <a:lnTo>
                    <a:pt x="6056" y="739"/>
                  </a:lnTo>
                  <a:lnTo>
                    <a:pt x="6048" y="723"/>
                  </a:lnTo>
                  <a:lnTo>
                    <a:pt x="6015" y="691"/>
                  </a:lnTo>
                  <a:lnTo>
                    <a:pt x="5950" y="642"/>
                  </a:lnTo>
                  <a:lnTo>
                    <a:pt x="5861" y="585"/>
                  </a:lnTo>
                  <a:lnTo>
                    <a:pt x="5739" y="520"/>
                  </a:lnTo>
                  <a:lnTo>
                    <a:pt x="5601" y="455"/>
                  </a:lnTo>
                  <a:lnTo>
                    <a:pt x="5431" y="390"/>
                  </a:lnTo>
                  <a:lnTo>
                    <a:pt x="5236" y="317"/>
                  </a:lnTo>
                  <a:lnTo>
                    <a:pt x="5017" y="252"/>
                  </a:lnTo>
                  <a:lnTo>
                    <a:pt x="4781" y="187"/>
                  </a:lnTo>
                  <a:lnTo>
                    <a:pt x="4522" y="131"/>
                  </a:lnTo>
                  <a:lnTo>
                    <a:pt x="4254" y="82"/>
                  </a:lnTo>
                  <a:lnTo>
                    <a:pt x="3962" y="41"/>
                  </a:lnTo>
                  <a:lnTo>
                    <a:pt x="3661" y="9"/>
                  </a:lnTo>
                  <a:lnTo>
                    <a:pt x="3345" y="1"/>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9"/>
            <p:cNvSpPr/>
            <p:nvPr/>
          </p:nvSpPr>
          <p:spPr>
            <a:xfrm>
              <a:off x="10953557" y="2974771"/>
              <a:ext cx="137496" cy="106522"/>
            </a:xfrm>
            <a:custGeom>
              <a:avLst/>
              <a:gdLst/>
              <a:ahLst/>
              <a:cxnLst/>
              <a:rect l="l" t="t" r="r" b="b"/>
              <a:pathLst>
                <a:path w="3134" h="2428" extrusionOk="0">
                  <a:moveTo>
                    <a:pt x="3134" y="1"/>
                  </a:moveTo>
                  <a:lnTo>
                    <a:pt x="3093" y="17"/>
                  </a:lnTo>
                  <a:lnTo>
                    <a:pt x="2980" y="58"/>
                  </a:lnTo>
                  <a:lnTo>
                    <a:pt x="2809" y="131"/>
                  </a:lnTo>
                  <a:lnTo>
                    <a:pt x="2582" y="228"/>
                  </a:lnTo>
                  <a:lnTo>
                    <a:pt x="2314" y="358"/>
                  </a:lnTo>
                  <a:lnTo>
                    <a:pt x="2006" y="512"/>
                  </a:lnTo>
                  <a:lnTo>
                    <a:pt x="1681" y="699"/>
                  </a:lnTo>
                  <a:lnTo>
                    <a:pt x="1502" y="804"/>
                  </a:lnTo>
                  <a:lnTo>
                    <a:pt x="1421" y="861"/>
                  </a:lnTo>
                  <a:lnTo>
                    <a:pt x="1340" y="926"/>
                  </a:lnTo>
                  <a:lnTo>
                    <a:pt x="1170" y="1048"/>
                  </a:lnTo>
                  <a:lnTo>
                    <a:pt x="1015" y="1178"/>
                  </a:lnTo>
                  <a:lnTo>
                    <a:pt x="942" y="1243"/>
                  </a:lnTo>
                  <a:lnTo>
                    <a:pt x="869" y="1308"/>
                  </a:lnTo>
                  <a:lnTo>
                    <a:pt x="748" y="1446"/>
                  </a:lnTo>
                  <a:lnTo>
                    <a:pt x="512" y="1705"/>
                  </a:lnTo>
                  <a:lnTo>
                    <a:pt x="326" y="1933"/>
                  </a:lnTo>
                  <a:lnTo>
                    <a:pt x="180" y="2136"/>
                  </a:lnTo>
                  <a:lnTo>
                    <a:pt x="82" y="2290"/>
                  </a:lnTo>
                  <a:lnTo>
                    <a:pt x="17" y="2395"/>
                  </a:lnTo>
                  <a:lnTo>
                    <a:pt x="1" y="2428"/>
                  </a:lnTo>
                  <a:lnTo>
                    <a:pt x="1" y="2428"/>
                  </a:lnTo>
                  <a:lnTo>
                    <a:pt x="25" y="2395"/>
                  </a:lnTo>
                  <a:lnTo>
                    <a:pt x="98" y="2298"/>
                  </a:lnTo>
                  <a:lnTo>
                    <a:pt x="204" y="2152"/>
                  </a:lnTo>
                  <a:lnTo>
                    <a:pt x="358" y="1957"/>
                  </a:lnTo>
                  <a:lnTo>
                    <a:pt x="545" y="1730"/>
                  </a:lnTo>
                  <a:lnTo>
                    <a:pt x="780" y="1478"/>
                  </a:lnTo>
                  <a:lnTo>
                    <a:pt x="902" y="1340"/>
                  </a:lnTo>
                  <a:lnTo>
                    <a:pt x="975" y="1275"/>
                  </a:lnTo>
                  <a:lnTo>
                    <a:pt x="1040" y="1210"/>
                  </a:lnTo>
                  <a:lnTo>
                    <a:pt x="1202" y="1089"/>
                  </a:lnTo>
                  <a:lnTo>
                    <a:pt x="1365" y="967"/>
                  </a:lnTo>
                  <a:lnTo>
                    <a:pt x="1446" y="902"/>
                  </a:lnTo>
                  <a:lnTo>
                    <a:pt x="1535" y="845"/>
                  </a:lnTo>
                  <a:lnTo>
                    <a:pt x="1705" y="740"/>
                  </a:lnTo>
                  <a:lnTo>
                    <a:pt x="2030" y="553"/>
                  </a:lnTo>
                  <a:lnTo>
                    <a:pt x="2330" y="391"/>
                  </a:lnTo>
                  <a:lnTo>
                    <a:pt x="2598" y="261"/>
                  </a:lnTo>
                  <a:lnTo>
                    <a:pt x="2988" y="74"/>
                  </a:lnTo>
                  <a:lnTo>
                    <a:pt x="3093" y="25"/>
                  </a:lnTo>
                  <a:lnTo>
                    <a:pt x="31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9"/>
            <p:cNvSpPr/>
            <p:nvPr/>
          </p:nvSpPr>
          <p:spPr>
            <a:xfrm>
              <a:off x="11083899" y="2734794"/>
              <a:ext cx="226163" cy="224715"/>
            </a:xfrm>
            <a:custGeom>
              <a:avLst/>
              <a:gdLst/>
              <a:ahLst/>
              <a:cxnLst/>
              <a:rect l="l" t="t" r="r" b="b"/>
              <a:pathLst>
                <a:path w="5155" h="5122" extrusionOk="0">
                  <a:moveTo>
                    <a:pt x="5154" y="0"/>
                  </a:moveTo>
                  <a:lnTo>
                    <a:pt x="5081" y="9"/>
                  </a:lnTo>
                  <a:lnTo>
                    <a:pt x="4992" y="17"/>
                  </a:lnTo>
                  <a:lnTo>
                    <a:pt x="4870" y="33"/>
                  </a:lnTo>
                  <a:lnTo>
                    <a:pt x="4716" y="57"/>
                  </a:lnTo>
                  <a:lnTo>
                    <a:pt x="4538" y="90"/>
                  </a:lnTo>
                  <a:lnTo>
                    <a:pt x="4327" y="147"/>
                  </a:lnTo>
                  <a:lnTo>
                    <a:pt x="4099" y="211"/>
                  </a:lnTo>
                  <a:lnTo>
                    <a:pt x="3840" y="301"/>
                  </a:lnTo>
                  <a:lnTo>
                    <a:pt x="3572" y="414"/>
                  </a:lnTo>
                  <a:lnTo>
                    <a:pt x="3280" y="544"/>
                  </a:lnTo>
                  <a:lnTo>
                    <a:pt x="3133" y="625"/>
                  </a:lnTo>
                  <a:lnTo>
                    <a:pt x="2987" y="715"/>
                  </a:lnTo>
                  <a:lnTo>
                    <a:pt x="2833" y="804"/>
                  </a:lnTo>
                  <a:lnTo>
                    <a:pt x="2679" y="901"/>
                  </a:lnTo>
                  <a:lnTo>
                    <a:pt x="2525" y="1007"/>
                  </a:lnTo>
                  <a:lnTo>
                    <a:pt x="2371" y="1121"/>
                  </a:lnTo>
                  <a:lnTo>
                    <a:pt x="2216" y="1242"/>
                  </a:lnTo>
                  <a:lnTo>
                    <a:pt x="2062" y="1372"/>
                  </a:lnTo>
                  <a:lnTo>
                    <a:pt x="1908" y="1510"/>
                  </a:lnTo>
                  <a:lnTo>
                    <a:pt x="1762" y="1648"/>
                  </a:lnTo>
                  <a:lnTo>
                    <a:pt x="1616" y="1802"/>
                  </a:lnTo>
                  <a:lnTo>
                    <a:pt x="1478" y="1948"/>
                  </a:lnTo>
                  <a:lnTo>
                    <a:pt x="1348" y="2103"/>
                  </a:lnTo>
                  <a:lnTo>
                    <a:pt x="1226" y="2257"/>
                  </a:lnTo>
                  <a:lnTo>
                    <a:pt x="1104" y="2411"/>
                  </a:lnTo>
                  <a:lnTo>
                    <a:pt x="999" y="2573"/>
                  </a:lnTo>
                  <a:lnTo>
                    <a:pt x="893" y="2728"/>
                  </a:lnTo>
                  <a:lnTo>
                    <a:pt x="796" y="2882"/>
                  </a:lnTo>
                  <a:lnTo>
                    <a:pt x="626" y="3182"/>
                  </a:lnTo>
                  <a:lnTo>
                    <a:pt x="479" y="3482"/>
                  </a:lnTo>
                  <a:lnTo>
                    <a:pt x="358" y="3758"/>
                  </a:lnTo>
                  <a:lnTo>
                    <a:pt x="260" y="4018"/>
                  </a:lnTo>
                  <a:lnTo>
                    <a:pt x="179" y="4262"/>
                  </a:lnTo>
                  <a:lnTo>
                    <a:pt x="114" y="4481"/>
                  </a:lnTo>
                  <a:lnTo>
                    <a:pt x="74" y="4667"/>
                  </a:lnTo>
                  <a:lnTo>
                    <a:pt x="41" y="4822"/>
                  </a:lnTo>
                  <a:lnTo>
                    <a:pt x="17" y="4951"/>
                  </a:lnTo>
                  <a:lnTo>
                    <a:pt x="9" y="5041"/>
                  </a:lnTo>
                  <a:lnTo>
                    <a:pt x="1" y="5122"/>
                  </a:lnTo>
                  <a:lnTo>
                    <a:pt x="17" y="5041"/>
                  </a:lnTo>
                  <a:lnTo>
                    <a:pt x="33" y="4951"/>
                  </a:lnTo>
                  <a:lnTo>
                    <a:pt x="65" y="4822"/>
                  </a:lnTo>
                  <a:lnTo>
                    <a:pt x="98" y="4667"/>
                  </a:lnTo>
                  <a:lnTo>
                    <a:pt x="147" y="4481"/>
                  </a:lnTo>
                  <a:lnTo>
                    <a:pt x="212" y="4270"/>
                  </a:lnTo>
                  <a:lnTo>
                    <a:pt x="293" y="4026"/>
                  </a:lnTo>
                  <a:lnTo>
                    <a:pt x="398" y="3766"/>
                  </a:lnTo>
                  <a:lnTo>
                    <a:pt x="520" y="3491"/>
                  </a:lnTo>
                  <a:lnTo>
                    <a:pt x="666" y="3206"/>
                  </a:lnTo>
                  <a:lnTo>
                    <a:pt x="837" y="2906"/>
                  </a:lnTo>
                  <a:lnTo>
                    <a:pt x="934" y="2752"/>
                  </a:lnTo>
                  <a:lnTo>
                    <a:pt x="1039" y="2598"/>
                  </a:lnTo>
                  <a:lnTo>
                    <a:pt x="1145" y="2444"/>
                  </a:lnTo>
                  <a:lnTo>
                    <a:pt x="1267" y="2289"/>
                  </a:lnTo>
                  <a:lnTo>
                    <a:pt x="1388" y="2135"/>
                  </a:lnTo>
                  <a:lnTo>
                    <a:pt x="1518" y="1981"/>
                  </a:lnTo>
                  <a:lnTo>
                    <a:pt x="1648" y="1835"/>
                  </a:lnTo>
                  <a:lnTo>
                    <a:pt x="1794" y="1689"/>
                  </a:lnTo>
                  <a:lnTo>
                    <a:pt x="1940" y="1551"/>
                  </a:lnTo>
                  <a:lnTo>
                    <a:pt x="2095" y="1413"/>
                  </a:lnTo>
                  <a:lnTo>
                    <a:pt x="2241" y="1283"/>
                  </a:lnTo>
                  <a:lnTo>
                    <a:pt x="2395" y="1169"/>
                  </a:lnTo>
                  <a:lnTo>
                    <a:pt x="2549" y="1056"/>
                  </a:lnTo>
                  <a:lnTo>
                    <a:pt x="2703" y="950"/>
                  </a:lnTo>
                  <a:lnTo>
                    <a:pt x="2849" y="845"/>
                  </a:lnTo>
                  <a:lnTo>
                    <a:pt x="3004" y="755"/>
                  </a:lnTo>
                  <a:lnTo>
                    <a:pt x="3296" y="593"/>
                  </a:lnTo>
                  <a:lnTo>
                    <a:pt x="3580" y="455"/>
                  </a:lnTo>
                  <a:lnTo>
                    <a:pt x="3856" y="341"/>
                  </a:lnTo>
                  <a:lnTo>
                    <a:pt x="4107" y="252"/>
                  </a:lnTo>
                  <a:lnTo>
                    <a:pt x="4335" y="179"/>
                  </a:lnTo>
                  <a:lnTo>
                    <a:pt x="4538" y="122"/>
                  </a:lnTo>
                  <a:lnTo>
                    <a:pt x="4724" y="82"/>
                  </a:lnTo>
                  <a:lnTo>
                    <a:pt x="4870" y="49"/>
                  </a:lnTo>
                  <a:lnTo>
                    <a:pt x="4992" y="33"/>
                  </a:lnTo>
                  <a:lnTo>
                    <a:pt x="5081" y="17"/>
                  </a:lnTo>
                  <a:lnTo>
                    <a:pt x="5154" y="0"/>
                  </a:lnTo>
                  <a:close/>
                </a:path>
              </a:pathLst>
            </a:custGeom>
            <a:solidFill>
              <a:srgbClr val="292929">
                <a:alpha val="20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21" name="Google Shape;1221;p9"/>
          <p:cNvSpPr txBox="1">
            <a:spLocks noGrp="1"/>
          </p:cNvSpPr>
          <p:nvPr>
            <p:ph type="title"/>
          </p:nvPr>
        </p:nvSpPr>
        <p:spPr>
          <a:xfrm>
            <a:off x="984600" y="1640000"/>
            <a:ext cx="6305200" cy="1097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8666"/>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222" name="Google Shape;1222;p9"/>
          <p:cNvSpPr txBox="1">
            <a:spLocks noGrp="1"/>
          </p:cNvSpPr>
          <p:nvPr>
            <p:ph type="subTitle" idx="1"/>
          </p:nvPr>
        </p:nvSpPr>
        <p:spPr>
          <a:xfrm>
            <a:off x="984600" y="3043600"/>
            <a:ext cx="6305200" cy="85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699238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23"/>
        <p:cNvGrpSpPr/>
        <p:nvPr/>
      </p:nvGrpSpPr>
      <p:grpSpPr>
        <a:xfrm>
          <a:off x="0" y="0"/>
          <a:ext cx="0" cy="0"/>
          <a:chOff x="0" y="0"/>
          <a:chExt cx="0" cy="0"/>
        </a:xfrm>
      </p:grpSpPr>
      <p:sp>
        <p:nvSpPr>
          <p:cNvPr id="1224" name="Google Shape;1224;p10"/>
          <p:cNvSpPr>
            <a:spLocks noGrp="1"/>
          </p:cNvSpPr>
          <p:nvPr>
            <p:ph type="pic" idx="2"/>
          </p:nvPr>
        </p:nvSpPr>
        <p:spPr>
          <a:xfrm>
            <a:off x="0" y="0"/>
            <a:ext cx="12192000" cy="6858000"/>
          </a:xfrm>
          <a:prstGeom prst="rect">
            <a:avLst/>
          </a:prstGeom>
          <a:noFill/>
          <a:ln>
            <a:noFill/>
          </a:ln>
        </p:spPr>
      </p:sp>
      <p:sp>
        <p:nvSpPr>
          <p:cNvPr id="1225" name="Google Shape;1225;p10"/>
          <p:cNvSpPr txBox="1">
            <a:spLocks noGrp="1"/>
          </p:cNvSpPr>
          <p:nvPr>
            <p:ph type="title"/>
          </p:nvPr>
        </p:nvSpPr>
        <p:spPr>
          <a:xfrm>
            <a:off x="950967" y="4790567"/>
            <a:ext cx="4554400" cy="1342000"/>
          </a:xfrm>
          <a:prstGeom prst="rect">
            <a:avLst/>
          </a:prstGeom>
          <a:solidFill>
            <a:schemeClr val="dk2"/>
          </a:solidFill>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535174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7000" y="487680"/>
            <a:ext cx="10278000" cy="731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Kaushan Script"/>
              <a:buNone/>
              <a:defRPr sz="3000">
                <a:solidFill>
                  <a:schemeClr val="dk1"/>
                </a:solidFill>
                <a:latin typeface="Kaushan Script"/>
                <a:ea typeface="Kaushan Script"/>
                <a:cs typeface="Kaushan Script"/>
                <a:sym typeface="Kaushan Script"/>
              </a:defRPr>
            </a:lvl1pPr>
            <a:lvl2pPr lvl="1"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2pPr>
            <a:lvl3pPr lvl="2"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3pPr>
            <a:lvl4pPr lvl="3"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4pPr>
            <a:lvl5pPr lvl="4"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5pPr>
            <a:lvl6pPr lvl="5"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6pPr>
            <a:lvl7pPr lvl="6"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7pPr>
            <a:lvl8pPr lvl="7"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8pPr>
            <a:lvl9pPr lvl="8" rtl="0">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923600" y="1802500"/>
            <a:ext cx="10282400" cy="4330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1pPr>
            <a:lvl2pPr marL="914400" lvl="1" indent="-317500">
              <a:lnSpc>
                <a:spcPct val="100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lt1"/>
              </a:buClr>
              <a:buSzPts val="1400"/>
              <a:buFont typeface="Albert Sans"/>
              <a:buChar char="■"/>
              <a:defRPr>
                <a:solidFill>
                  <a:schemeClr val="lt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1119482119"/>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322"/>
        <p:cNvGrpSpPr/>
        <p:nvPr/>
      </p:nvGrpSpPr>
      <p:grpSpPr>
        <a:xfrm>
          <a:off x="0" y="0"/>
          <a:ext cx="0" cy="0"/>
          <a:chOff x="0" y="0"/>
          <a:chExt cx="0" cy="0"/>
        </a:xfrm>
      </p:grpSpPr>
      <p:sp>
        <p:nvSpPr>
          <p:cNvPr id="3323" name="Google Shape;3323;p3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324" name="Google Shape;3324;p3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73236044"/>
      </p:ext>
    </p:extLst>
  </p:cSld>
  <p:clrMap bg1="lt1" tx1="dk1" bg2="dk2" tx2="lt2" accent1="accent1" accent2="accent2" accent3="accent3" accent4="accent4" accent5="accent5" accent6="accent6" hlink="hlink" folHlink="folHlink"/>
  <p:sldLayoutIdLst>
    <p:sldLayoutId id="2147483740" r:id="rId1"/>
    <p:sldLayoutId id="2147483741"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8.xml"/><Relationship Id="rId7" Type="http://schemas.openxmlformats.org/officeDocument/2006/relationships/image" Target="../media/image3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png"/><Relationship Id="rId4" Type="http://schemas.openxmlformats.org/officeDocument/2006/relationships/image" Target="../media/image36.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5.png"/><Relationship Id="rId3" Type="http://schemas.openxmlformats.org/officeDocument/2006/relationships/slideLayout" Target="../slideLayouts/slideLayout9.xml"/><Relationship Id="rId21" Type="http://schemas.openxmlformats.org/officeDocument/2006/relationships/image" Target="../media/image21.png"/><Relationship Id="rId34"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hyperlink" Target="https://muralco.typeform.com/to/CiqaHVat?typeform-source=app.mural.co" TargetMode="External"/><Relationship Id="rId33" Type="http://schemas.openxmlformats.org/officeDocument/2006/relationships/image" Target="../media/image29.png"/><Relationship Id="rId2" Type="http://schemas.openxmlformats.org/officeDocument/2006/relationships/audio" Target="../media/media5.m4a"/><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hyperlink" Target="https://app.mural.co/template/6a062671-89ee-4b76-9409-2603d8b098be/ca270343-1d54-4952-9d8c-fbc303ffd0f2" TargetMode="External"/><Relationship Id="rId1" Type="http://schemas.microsoft.com/office/2007/relationships/media" Target="../media/media5.m4a"/><Relationship Id="rId6" Type="http://schemas.openxmlformats.org/officeDocument/2006/relationships/image" Target="../media/image7.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28.png"/><Relationship Id="rId5"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hyperlink" Target="https://app.mural.co/template/b7114010-3a67-4d63-a51d-6f2cedc9633f/c1b465ab-57af-4624-8faf-ebb312edc0eb" TargetMode="External"/><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27.png"/><Relationship Id="rId4" Type="http://schemas.openxmlformats.org/officeDocument/2006/relationships/hyperlink" Target="https://app.mural.co/template/e5a93b7b-49f2-48c9-afd7-a635d860eba6/93f1b98d-b2d2-4695-8e85-7e9c0d2fd9b9" TargetMode="External"/><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hyperlink" Target="https://app.mural.co/template/e95f612a-f72a-4772-bc48-545aaa04e0c9/984865a6-0a96-4472-a48d-47639307b3ca" TargetMode="External"/><Relationship Id="rId30" Type="http://schemas.openxmlformats.org/officeDocument/2006/relationships/image" Target="../media/image26.png"/><Relationship Id="rId8" Type="http://schemas.openxmlformats.org/officeDocument/2006/relationships/hyperlink" Target="https://support.mural.co/en/articles/2113740-facilitation-superpower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C266-BF23-D51A-15D6-CA9395C0AD4E}"/>
              </a:ext>
            </a:extLst>
          </p:cNvPr>
          <p:cNvSpPr>
            <a:spLocks noGrp="1"/>
          </p:cNvSpPr>
          <p:nvPr>
            <p:ph type="title"/>
          </p:nvPr>
        </p:nvSpPr>
        <p:spPr>
          <a:xfrm>
            <a:off x="1832106" y="2646562"/>
            <a:ext cx="8527788" cy="2539600"/>
          </a:xfrm>
        </p:spPr>
        <p:txBody>
          <a:bodyPr/>
          <a:lstStyle/>
          <a:p>
            <a:r>
              <a:rPr lang="en-GB" sz="2800" dirty="0">
                <a:solidFill>
                  <a:schemeClr val="tx1"/>
                </a:solidFill>
                <a:effectLst/>
                <a:latin typeface="Montserrat" panose="00000500000000000000" pitchFamily="2" charset="0"/>
              </a:rPr>
              <a:t>Subscribers Galore : Exploring World’s Top YouTube Channels…</a:t>
            </a:r>
            <a:br>
              <a:rPr lang="en-GB" sz="2800" dirty="0">
                <a:solidFill>
                  <a:schemeClr val="tx1"/>
                </a:solidFill>
                <a:effectLst/>
                <a:latin typeface="Montserrat" panose="00000500000000000000" pitchFamily="2" charset="0"/>
              </a:rPr>
            </a:br>
            <a:endParaRPr lang="en-IN" sz="2800" dirty="0">
              <a:solidFill>
                <a:schemeClr val="tx1"/>
              </a:solidFill>
            </a:endParaRPr>
          </a:p>
        </p:txBody>
      </p:sp>
      <p:pic>
        <p:nvPicPr>
          <p:cNvPr id="18" name="Audio 17">
            <a:hlinkClick r:id="" action="ppaction://media"/>
            <a:extLst>
              <a:ext uri="{FF2B5EF4-FFF2-40B4-BE49-F238E27FC236}">
                <a16:creationId xmlns:a16="http://schemas.microsoft.com/office/drawing/2014/main" id="{9B721BA5-AD95-4A68-D887-7200EB32C7C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08836159"/>
      </p:ext>
    </p:extLst>
  </p:cSld>
  <p:clrMapOvr>
    <a:masterClrMapping/>
  </p:clrMapOvr>
  <mc:AlternateContent xmlns:mc="http://schemas.openxmlformats.org/markup-compatibility/2006" xmlns:p14="http://schemas.microsoft.com/office/powerpoint/2010/main">
    <mc:Choice Requires="p14">
      <p:transition spd="slow" p14:dur="2000" advTm="28788"/>
    </mc:Choice>
    <mc:Fallback xmlns="">
      <p:transition spd="slow" advTm="28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7" descr="Dashboard 1">
            <a:extLst>
              <a:ext uri="{FF2B5EF4-FFF2-40B4-BE49-F238E27FC236}">
                <a16:creationId xmlns:a16="http://schemas.microsoft.com/office/drawing/2014/main" id="{DE7FD107-D1C9-BB21-B735-C00E555C7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750" y="387350"/>
            <a:ext cx="8572500" cy="6083300"/>
          </a:xfrm>
          <a:prstGeom prst="rect">
            <a:avLst/>
          </a:prstGeom>
        </p:spPr>
      </p:pic>
      <p:pic>
        <p:nvPicPr>
          <p:cNvPr id="3" name="Audio 2">
            <a:hlinkClick r:id="" action="ppaction://media"/>
            <a:extLst>
              <a:ext uri="{FF2B5EF4-FFF2-40B4-BE49-F238E27FC236}">
                <a16:creationId xmlns:a16="http://schemas.microsoft.com/office/drawing/2014/main" id="{F161145C-035A-C7C1-ED2D-680CC4D01EE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0665507"/>
      </p:ext>
    </p:extLst>
  </p:cSld>
  <p:clrMapOvr>
    <a:masterClrMapping/>
  </p:clrMapOvr>
  <mc:AlternateContent xmlns:mc="http://schemas.openxmlformats.org/markup-compatibility/2006" xmlns:p14="http://schemas.microsoft.com/office/powerpoint/2010/main">
    <mc:Choice Requires="p14">
      <p:transition spd="slow" p14:dur="2000" advTm="20132"/>
    </mc:Choice>
    <mc:Fallback xmlns="">
      <p:transition spd="slow" advTm="20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5E5756A-B63E-CB4B-C751-F838D37711A3}"/>
              </a:ext>
            </a:extLst>
          </p:cNvPr>
          <p:cNvGrpSpPr/>
          <p:nvPr/>
        </p:nvGrpSpPr>
        <p:grpSpPr>
          <a:xfrm>
            <a:off x="785021" y="436049"/>
            <a:ext cx="10028346" cy="5985901"/>
            <a:chOff x="583383" y="349250"/>
            <a:chExt cx="10924609" cy="6159500"/>
          </a:xfrm>
        </p:grpSpPr>
        <p:pic>
          <p:nvPicPr>
            <p:cNvPr id="3" name="slide8" descr="Story 11">
              <a:extLst>
                <a:ext uri="{FF2B5EF4-FFF2-40B4-BE49-F238E27FC236}">
                  <a16:creationId xmlns:a16="http://schemas.microsoft.com/office/drawing/2014/main" id="{89D2EB81-8542-A50B-0065-A874E18D6C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83" y="349250"/>
              <a:ext cx="3006933" cy="2705100"/>
            </a:xfrm>
            <a:prstGeom prst="rect">
              <a:avLst/>
            </a:prstGeom>
          </p:spPr>
        </p:pic>
        <p:pic>
          <p:nvPicPr>
            <p:cNvPr id="4" name="slide9" descr="Story 12">
              <a:extLst>
                <a:ext uri="{FF2B5EF4-FFF2-40B4-BE49-F238E27FC236}">
                  <a16:creationId xmlns:a16="http://schemas.microsoft.com/office/drawing/2014/main" id="{9D237040-2785-395A-771F-380B66DFA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670" y="349250"/>
              <a:ext cx="2904559" cy="2705100"/>
            </a:xfrm>
            <a:prstGeom prst="rect">
              <a:avLst/>
            </a:prstGeom>
          </p:spPr>
        </p:pic>
        <p:pic>
          <p:nvPicPr>
            <p:cNvPr id="5" name="slide10" descr="Story 13">
              <a:extLst>
                <a:ext uri="{FF2B5EF4-FFF2-40B4-BE49-F238E27FC236}">
                  <a16:creationId xmlns:a16="http://schemas.microsoft.com/office/drawing/2014/main" id="{6790F5BB-7DE5-5227-9134-5CFE0CF757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3433" y="349250"/>
              <a:ext cx="2904559" cy="2705100"/>
            </a:xfrm>
            <a:prstGeom prst="rect">
              <a:avLst/>
            </a:prstGeom>
          </p:spPr>
        </p:pic>
        <p:pic>
          <p:nvPicPr>
            <p:cNvPr id="6" name="slide11" descr="Story 14">
              <a:extLst>
                <a:ext uri="{FF2B5EF4-FFF2-40B4-BE49-F238E27FC236}">
                  <a16:creationId xmlns:a16="http://schemas.microsoft.com/office/drawing/2014/main" id="{E222C2EF-81E6-500E-85B0-29DBCF5A6D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9670" y="3752850"/>
              <a:ext cx="2904559" cy="2755900"/>
            </a:xfrm>
            <a:prstGeom prst="rect">
              <a:avLst/>
            </a:prstGeom>
          </p:spPr>
        </p:pic>
        <p:pic>
          <p:nvPicPr>
            <p:cNvPr id="7" name="Picture 6">
              <a:extLst>
                <a:ext uri="{FF2B5EF4-FFF2-40B4-BE49-F238E27FC236}">
                  <a16:creationId xmlns:a16="http://schemas.microsoft.com/office/drawing/2014/main" id="{9D61DCD3-D6B2-AC2B-2FA5-FE93BC204A76}"/>
                </a:ext>
              </a:extLst>
            </p:cNvPr>
            <p:cNvPicPr>
              <a:picLocks noChangeAspect="1"/>
            </p:cNvPicPr>
            <p:nvPr/>
          </p:nvPicPr>
          <p:blipFill>
            <a:blip r:embed="rId8"/>
            <a:stretch>
              <a:fillRect/>
            </a:stretch>
          </p:blipFill>
          <p:spPr>
            <a:xfrm>
              <a:off x="583383" y="3752850"/>
              <a:ext cx="3006933" cy="2755900"/>
            </a:xfrm>
            <a:prstGeom prst="rect">
              <a:avLst/>
            </a:prstGeom>
          </p:spPr>
        </p:pic>
        <p:pic>
          <p:nvPicPr>
            <p:cNvPr id="8" name="slide13" descr="Story 16">
              <a:extLst>
                <a:ext uri="{FF2B5EF4-FFF2-40B4-BE49-F238E27FC236}">
                  <a16:creationId xmlns:a16="http://schemas.microsoft.com/office/drawing/2014/main" id="{3E552903-7709-1AE3-920B-110966C1F9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01686" y="3752850"/>
              <a:ext cx="2904559" cy="2755900"/>
            </a:xfrm>
            <a:prstGeom prst="rect">
              <a:avLst/>
            </a:prstGeom>
          </p:spPr>
        </p:pic>
      </p:grpSp>
      <p:pic>
        <p:nvPicPr>
          <p:cNvPr id="9" name="Audio 8">
            <a:hlinkClick r:id="" action="ppaction://media"/>
            <a:extLst>
              <a:ext uri="{FF2B5EF4-FFF2-40B4-BE49-F238E27FC236}">
                <a16:creationId xmlns:a16="http://schemas.microsoft.com/office/drawing/2014/main" id="{D1FEDBBC-E745-A6E6-AB66-4F12D08873B1}"/>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18964441"/>
      </p:ext>
    </p:extLst>
  </p:cSld>
  <p:clrMapOvr>
    <a:masterClrMapping/>
  </p:clrMapOvr>
  <mc:AlternateContent xmlns:mc="http://schemas.openxmlformats.org/markup-compatibility/2006" xmlns:p14="http://schemas.microsoft.com/office/powerpoint/2010/main">
    <mc:Choice Requires="p14">
      <p:transition spd="slow" p14:dur="2000" advTm="15248"/>
    </mc:Choice>
    <mc:Fallback xmlns="">
      <p:transition spd="slow" advTm="15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A610D3-DD19-128F-BC5E-08B79DB05970}"/>
              </a:ext>
            </a:extLst>
          </p:cNvPr>
          <p:cNvSpPr txBox="1"/>
          <p:nvPr/>
        </p:nvSpPr>
        <p:spPr>
          <a:xfrm>
            <a:off x="1245240" y="891426"/>
            <a:ext cx="9957310" cy="492442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tx1"/>
                </a:solidFill>
              </a:rPr>
              <a:t>Advantage</a:t>
            </a:r>
          </a:p>
          <a:p>
            <a:r>
              <a:rPr lang="en-GB" sz="1400" dirty="0">
                <a:solidFill>
                  <a:schemeClr val="tx1"/>
                </a:solidFill>
              </a:rPr>
              <a:t>	</a:t>
            </a:r>
          </a:p>
          <a:p>
            <a:r>
              <a:rPr lang="en-GB" dirty="0">
                <a:solidFill>
                  <a:schemeClr val="tx1"/>
                </a:solidFill>
              </a:rPr>
              <a:t>	</a:t>
            </a:r>
            <a:r>
              <a:rPr lang="en-GB" sz="1400" dirty="0">
                <a:solidFill>
                  <a:schemeClr val="tx1"/>
                </a:solidFill>
              </a:rPr>
              <a:t>YouTube as an information disseminating platform for students.</a:t>
            </a:r>
          </a:p>
          <a:p>
            <a:endParaRPr lang="en-GB" sz="1400" dirty="0">
              <a:solidFill>
                <a:schemeClr val="tx1"/>
              </a:solidFill>
            </a:endParaRPr>
          </a:p>
          <a:p>
            <a:pPr marL="285750" indent="-285750">
              <a:buFont typeface="Arial" panose="020B0604020202020204" pitchFamily="34" charset="0"/>
              <a:buChar char="•"/>
            </a:pPr>
            <a:r>
              <a:rPr lang="en-GB" sz="1600" dirty="0">
                <a:solidFill>
                  <a:schemeClr val="tx1"/>
                </a:solidFill>
              </a:rPr>
              <a:t>Disadvantage</a:t>
            </a:r>
          </a:p>
          <a:p>
            <a:endParaRPr lang="en-GB" sz="1400" dirty="0">
              <a:solidFill>
                <a:schemeClr val="tx1"/>
              </a:solidFill>
            </a:endParaRPr>
          </a:p>
          <a:p>
            <a:r>
              <a:rPr lang="en-GB" dirty="0">
                <a:solidFill>
                  <a:schemeClr val="tx1"/>
                </a:solidFill>
              </a:rPr>
              <a:t>	</a:t>
            </a:r>
            <a:r>
              <a:rPr lang="en-GB" sz="1400" dirty="0">
                <a:solidFill>
                  <a:schemeClr val="tx1"/>
                </a:solidFill>
              </a:rPr>
              <a:t>Full of opportunities to develop the mental toughness it takes to overcome them.</a:t>
            </a:r>
          </a:p>
          <a:p>
            <a:endParaRPr lang="en-GB" sz="1400" dirty="0">
              <a:solidFill>
                <a:schemeClr val="tx1"/>
              </a:solidFill>
            </a:endParaRPr>
          </a:p>
          <a:p>
            <a:endParaRPr lang="en-GB" dirty="0">
              <a:solidFill>
                <a:schemeClr val="tx1"/>
              </a:solidFill>
            </a:endParaRPr>
          </a:p>
          <a:p>
            <a:endParaRPr lang="en-GB" sz="1400" dirty="0">
              <a:solidFill>
                <a:schemeClr val="tx1"/>
              </a:solidFill>
            </a:endParaRPr>
          </a:p>
          <a:p>
            <a:endParaRPr lang="en-GB" dirty="0">
              <a:solidFill>
                <a:schemeClr val="tx1"/>
              </a:solidFill>
            </a:endParaRPr>
          </a:p>
          <a:p>
            <a:endParaRPr lang="en-GB" sz="1400" dirty="0">
              <a:solidFill>
                <a:schemeClr val="tx1"/>
              </a:solidFill>
            </a:endParaRPr>
          </a:p>
          <a:p>
            <a:endParaRPr lang="en-GB" dirty="0">
              <a:solidFill>
                <a:schemeClr val="tx1"/>
              </a:solidFill>
            </a:endParaRPr>
          </a:p>
          <a:p>
            <a:endParaRPr lang="en-GB" sz="1400" dirty="0">
              <a:solidFill>
                <a:schemeClr val="tx1"/>
              </a:solidFill>
            </a:endParaRPr>
          </a:p>
          <a:p>
            <a:endParaRPr lang="en-GB" dirty="0">
              <a:solidFill>
                <a:schemeClr val="tx1"/>
              </a:solidFill>
            </a:endParaRPr>
          </a:p>
          <a:p>
            <a:endParaRPr lang="en-GB" sz="1400" dirty="0">
              <a:solidFill>
                <a:schemeClr val="tx1"/>
              </a:solidFill>
            </a:endParaRPr>
          </a:p>
          <a:p>
            <a:pPr marL="285750" indent="-285750">
              <a:buFont typeface="Arial" panose="020B0604020202020204" pitchFamily="34" charset="0"/>
              <a:buChar char="•"/>
            </a:pPr>
            <a:r>
              <a:rPr lang="en-GB" sz="1600" dirty="0">
                <a:solidFill>
                  <a:schemeClr val="tx1"/>
                </a:solidFill>
              </a:rPr>
              <a:t>Conclusion</a:t>
            </a:r>
          </a:p>
          <a:p>
            <a:endParaRPr lang="en-GB" sz="1400" dirty="0">
              <a:solidFill>
                <a:schemeClr val="tx1"/>
              </a:solidFill>
            </a:endParaRPr>
          </a:p>
          <a:p>
            <a:r>
              <a:rPr lang="en-GB" dirty="0">
                <a:solidFill>
                  <a:schemeClr val="tx1"/>
                </a:solidFill>
              </a:rPr>
              <a:t>	These business requirements aim to create a user-friendly platform that facilitates the exploration and discovery of YouTube channels, while also providing features for personalization, social interaction, and monetization. By meeting these requirements, the platform can enhance user engagement and satisfaction, while also creating opportunities for revenue growth generation</a:t>
            </a:r>
            <a:endParaRPr lang="en-GB" sz="1400" dirty="0">
              <a:solidFill>
                <a:schemeClr val="tx1"/>
              </a:solidFill>
            </a:endParaRPr>
          </a:p>
        </p:txBody>
      </p:sp>
      <p:pic>
        <p:nvPicPr>
          <p:cNvPr id="2" name="Audio 1">
            <a:hlinkClick r:id="" action="ppaction://media"/>
            <a:extLst>
              <a:ext uri="{FF2B5EF4-FFF2-40B4-BE49-F238E27FC236}">
                <a16:creationId xmlns:a16="http://schemas.microsoft.com/office/drawing/2014/main" id="{10076804-DAFD-DB0A-4812-BB5ECAD85F6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99126300"/>
      </p:ext>
    </p:extLst>
  </p:cSld>
  <p:clrMapOvr>
    <a:masterClrMapping/>
  </p:clrMapOvr>
  <mc:AlternateContent xmlns:mc="http://schemas.openxmlformats.org/markup-compatibility/2006">
    <mc:Choice xmlns:p14="http://schemas.microsoft.com/office/powerpoint/2010/main" Requires="p14">
      <p:transition spd="slow" p14:dur="2000" advTm="50710"/>
    </mc:Choice>
    <mc:Fallback>
      <p:transition spd="slow" advTm="50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377E8A-E448-436A-9F77-33B9E82F710C}"/>
              </a:ext>
            </a:extLst>
          </p:cNvPr>
          <p:cNvSpPr>
            <a:spLocks noGrp="1"/>
          </p:cNvSpPr>
          <p:nvPr>
            <p:ph type="title"/>
          </p:nvPr>
        </p:nvSpPr>
        <p:spPr>
          <a:xfrm>
            <a:off x="576219" y="2965864"/>
            <a:ext cx="10353761" cy="1326321"/>
          </a:xfrm>
        </p:spPr>
        <p:txBody>
          <a:bodyPr/>
          <a:lstStyle/>
          <a:p>
            <a:r>
              <a:rPr lang="en-IN" b="1" dirty="0"/>
              <a:t>The end…</a:t>
            </a:r>
          </a:p>
        </p:txBody>
      </p:sp>
      <p:pic>
        <p:nvPicPr>
          <p:cNvPr id="4" name="Audio 3">
            <a:hlinkClick r:id="" action="ppaction://media"/>
            <a:extLst>
              <a:ext uri="{FF2B5EF4-FFF2-40B4-BE49-F238E27FC236}">
                <a16:creationId xmlns:a16="http://schemas.microsoft.com/office/drawing/2014/main" id="{5A231488-F998-7811-E796-56E89D8B970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14677989"/>
      </p:ext>
    </p:extLst>
  </p:cSld>
  <p:clrMapOvr>
    <a:masterClrMapping/>
  </p:clrMapOvr>
  <mc:AlternateContent xmlns:mc="http://schemas.openxmlformats.org/markup-compatibility/2006">
    <mc:Choice xmlns:p14="http://schemas.microsoft.com/office/powerpoint/2010/main" Requires="p14">
      <p:transition spd="slow" p14:dur="2000" advTm="12300"/>
    </mc:Choice>
    <mc:Fallback>
      <p:transition spd="slow" advTm="1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B130E4-C395-F56F-D76B-E02A65C21D55}"/>
              </a:ext>
            </a:extLst>
          </p:cNvPr>
          <p:cNvSpPr txBox="1"/>
          <p:nvPr/>
        </p:nvSpPr>
        <p:spPr>
          <a:xfrm>
            <a:off x="1820522" y="1305688"/>
            <a:ext cx="9744221" cy="3293209"/>
          </a:xfrm>
          <a:prstGeom prst="rect">
            <a:avLst/>
          </a:prstGeom>
          <a:noFill/>
        </p:spPr>
        <p:txBody>
          <a:bodyPr wrap="square">
            <a:spAutoFit/>
          </a:bodyPr>
          <a:lstStyle/>
          <a:p>
            <a:r>
              <a:rPr lang="en-GB" b="1" u="sng" dirty="0">
                <a:solidFill>
                  <a:schemeClr val="tx1"/>
                </a:solidFill>
              </a:rPr>
              <a:t>INTRODUCTION</a:t>
            </a:r>
          </a:p>
          <a:p>
            <a:endParaRPr lang="en-GB" sz="1600" dirty="0">
              <a:solidFill>
                <a:schemeClr val="tx1"/>
              </a:solidFill>
            </a:endParaRPr>
          </a:p>
          <a:p>
            <a:endParaRPr lang="en-GB" sz="1600" dirty="0">
              <a:solidFill>
                <a:schemeClr val="tx1"/>
              </a:solidFill>
            </a:endParaRPr>
          </a:p>
          <a:p>
            <a:pPr marL="285750" indent="-285750">
              <a:buFont typeface="Arial" panose="020B0604020202020204" pitchFamily="34" charset="0"/>
              <a:buChar char="•"/>
            </a:pPr>
            <a:r>
              <a:rPr lang="en-GB" sz="1600" dirty="0">
                <a:solidFill>
                  <a:schemeClr val="tx1"/>
                </a:solidFill>
              </a:rPr>
              <a:t>Overview</a:t>
            </a:r>
          </a:p>
          <a:p>
            <a:endParaRPr lang="en-GB" sz="1600" dirty="0">
              <a:solidFill>
                <a:schemeClr val="tx1"/>
              </a:solidFill>
            </a:endParaRPr>
          </a:p>
          <a:p>
            <a:pPr algn="just"/>
            <a:r>
              <a:rPr lang="en-GB" sz="1600" dirty="0">
                <a:solidFill>
                  <a:schemeClr val="tx1"/>
                </a:solidFill>
              </a:rPr>
              <a:t>	A subscribers to a channel on the video-sharing YouTube is a user who has chosen to receive the channel's content by clicking on that channel's "Subscribe" button, and each user's subscription feed consists of videos published by channels to which the user is subscribed.</a:t>
            </a:r>
          </a:p>
          <a:p>
            <a:pPr algn="just"/>
            <a:endParaRPr lang="en-GB" sz="1600" dirty="0">
              <a:solidFill>
                <a:schemeClr val="tx1"/>
              </a:solidFill>
            </a:endParaRPr>
          </a:p>
          <a:p>
            <a:pPr algn="just"/>
            <a:endParaRPr lang="en-GB" sz="1600" dirty="0">
              <a:solidFill>
                <a:schemeClr val="tx1"/>
              </a:solidFill>
            </a:endParaRPr>
          </a:p>
          <a:p>
            <a:pPr marL="285750" indent="-285750" algn="just">
              <a:buFont typeface="Arial" panose="020B0604020202020204" pitchFamily="34" charset="0"/>
              <a:buChar char="•"/>
            </a:pPr>
            <a:r>
              <a:rPr lang="en-GB" sz="1600" dirty="0">
                <a:solidFill>
                  <a:schemeClr val="tx1"/>
                </a:solidFill>
              </a:rPr>
              <a:t>Purpose </a:t>
            </a:r>
          </a:p>
          <a:p>
            <a:pPr algn="just"/>
            <a:r>
              <a:rPr lang="en-GB" sz="1600" dirty="0">
                <a:solidFill>
                  <a:schemeClr val="tx1"/>
                </a:solidFill>
              </a:rPr>
              <a:t>	Most-subscribed YouTube channels, as well as the primary language and content category of each channels.</a:t>
            </a:r>
          </a:p>
        </p:txBody>
      </p:sp>
      <p:pic>
        <p:nvPicPr>
          <p:cNvPr id="13" name="Audio 12">
            <a:hlinkClick r:id="" action="ppaction://media"/>
            <a:extLst>
              <a:ext uri="{FF2B5EF4-FFF2-40B4-BE49-F238E27FC236}">
                <a16:creationId xmlns:a16="http://schemas.microsoft.com/office/drawing/2014/main" id="{D786F041-8EB6-7BA3-E42A-745F95FACE1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42073801"/>
      </p:ext>
    </p:extLst>
  </p:cSld>
  <p:clrMapOvr>
    <a:masterClrMapping/>
  </p:clrMapOvr>
  <mc:AlternateContent xmlns:mc="http://schemas.openxmlformats.org/markup-compatibility/2006" xmlns:p14="http://schemas.microsoft.com/office/powerpoint/2010/main">
    <mc:Choice Requires="p14">
      <p:transition spd="slow" p14:dur="2000" advTm="31700"/>
    </mc:Choice>
    <mc:Fallback xmlns="">
      <p:transition spd="slow" advTm="31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56D3A-6F64-41EB-8CB5-E30E786F0EF0}"/>
              </a:ext>
            </a:extLst>
          </p:cNvPr>
          <p:cNvSpPr txBox="1"/>
          <p:nvPr/>
        </p:nvSpPr>
        <p:spPr>
          <a:xfrm>
            <a:off x="525193" y="659457"/>
            <a:ext cx="9870831" cy="2923877"/>
          </a:xfrm>
          <a:prstGeom prst="rect">
            <a:avLst/>
          </a:prstGeom>
          <a:noFill/>
        </p:spPr>
        <p:txBody>
          <a:bodyPr wrap="square">
            <a:spAutoFit/>
          </a:bodyPr>
          <a:lstStyle/>
          <a:p>
            <a:r>
              <a:rPr lang="en-GB" sz="1800" b="1" u="sng" dirty="0">
                <a:solidFill>
                  <a:schemeClr val="tx1"/>
                </a:solidFill>
              </a:rPr>
              <a:t>Subscribers Galore : Exploring World’s Top YouTube Channels</a:t>
            </a:r>
          </a:p>
          <a:p>
            <a:r>
              <a:rPr lang="en-GB" sz="1800" b="1" u="sng" dirty="0">
                <a:solidFill>
                  <a:schemeClr val="tx1"/>
                </a:solidFill>
              </a:rPr>
              <a:t>Creating Dashboard, Story using Tableau for Top YouTube Channel</a:t>
            </a:r>
          </a:p>
          <a:p>
            <a:endParaRPr lang="en-GB" sz="1800" b="1" u="sng" dirty="0">
              <a:solidFill>
                <a:schemeClr val="tx1"/>
              </a:solidFill>
            </a:endParaRPr>
          </a:p>
          <a:p>
            <a:pPr marL="285750" indent="-285750">
              <a:buFont typeface="Arial" panose="020B0604020202020204" pitchFamily="34" charset="0"/>
              <a:buChar char="•"/>
            </a:pPr>
            <a:r>
              <a:rPr lang="en-GB" sz="1600" dirty="0">
                <a:solidFill>
                  <a:schemeClr val="tx1"/>
                </a:solidFill>
              </a:rPr>
              <a:t>Project Description:</a:t>
            </a:r>
          </a:p>
          <a:p>
            <a:endParaRPr lang="en-GB" sz="1600" dirty="0">
              <a:solidFill>
                <a:schemeClr val="tx1"/>
              </a:solidFill>
            </a:endParaRPr>
          </a:p>
          <a:p>
            <a:pPr algn="just"/>
            <a:r>
              <a:rPr lang="en-GB" sz="1600" dirty="0">
                <a:solidFill>
                  <a:schemeClr val="tx1"/>
                </a:solidFill>
              </a:rPr>
              <a:t>	A subscriber to a channel on the video-sharing YouTube is a user who has chosen to receive the channel's content by clicking on that channel's "Subscribe" button, and each user's subscription feed consists of videos published by channels to which the user is subscribed. The ability to subscribe to users was introduced in October 2005. YouTube began publishing a list of its most- subscribed channels in April 2006. An early archive of the list dates to May 2006.</a:t>
            </a:r>
          </a:p>
          <a:p>
            <a:endParaRPr lang="en-GB" sz="1800" dirty="0">
              <a:solidFill>
                <a:schemeClr val="tx1"/>
              </a:solidFill>
            </a:endParaRPr>
          </a:p>
        </p:txBody>
      </p:sp>
      <p:pic>
        <p:nvPicPr>
          <p:cNvPr id="3" name="Picture 2">
            <a:extLst>
              <a:ext uri="{FF2B5EF4-FFF2-40B4-BE49-F238E27FC236}">
                <a16:creationId xmlns:a16="http://schemas.microsoft.com/office/drawing/2014/main" id="{0A2B93D6-200A-2181-BC84-E8DE4827FC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407" y="3429000"/>
            <a:ext cx="4513366" cy="26697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5E398D-9F31-D3A0-81C1-F760CBF8F2C6}"/>
              </a:ext>
            </a:extLst>
          </p:cNvPr>
          <p:cNvSpPr txBox="1"/>
          <p:nvPr/>
        </p:nvSpPr>
        <p:spPr>
          <a:xfrm>
            <a:off x="525193" y="4434049"/>
            <a:ext cx="6096000" cy="369332"/>
          </a:xfrm>
          <a:prstGeom prst="rect">
            <a:avLst/>
          </a:prstGeom>
          <a:noFill/>
        </p:spPr>
        <p:txBody>
          <a:bodyPr wrap="square">
            <a:spAutoFit/>
          </a:bodyPr>
          <a:lstStyle/>
          <a:p>
            <a:pPr algn="ctr"/>
            <a:r>
              <a:rPr lang="en-IN" sz="1800" dirty="0">
                <a:solidFill>
                  <a:schemeClr val="tx1"/>
                </a:solidFill>
              </a:rPr>
              <a:t>Technical Architecture:</a:t>
            </a:r>
          </a:p>
        </p:txBody>
      </p:sp>
      <p:pic>
        <p:nvPicPr>
          <p:cNvPr id="7" name="Audio 6">
            <a:hlinkClick r:id="" action="ppaction://media"/>
            <a:extLst>
              <a:ext uri="{FF2B5EF4-FFF2-40B4-BE49-F238E27FC236}">
                <a16:creationId xmlns:a16="http://schemas.microsoft.com/office/drawing/2014/main" id="{911523AD-99E4-1EC9-9683-5038EE37F8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058004468"/>
      </p:ext>
    </p:extLst>
  </p:cSld>
  <p:clrMapOvr>
    <a:masterClrMapping/>
  </p:clrMapOvr>
  <mc:AlternateContent xmlns:mc="http://schemas.openxmlformats.org/markup-compatibility/2006" xmlns:p14="http://schemas.microsoft.com/office/powerpoint/2010/main">
    <mc:Choice Requires="p14">
      <p:transition spd="slow" p14:dur="2000" advTm="37931"/>
    </mc:Choice>
    <mc:Fallback xmlns="">
      <p:transition spd="slow" advTm="37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4AAB242-3138-3591-E4B6-E493353A05EF}"/>
              </a:ext>
            </a:extLst>
          </p:cNvPr>
          <p:cNvGrpSpPr/>
          <p:nvPr/>
        </p:nvGrpSpPr>
        <p:grpSpPr>
          <a:xfrm>
            <a:off x="1406770" y="1106658"/>
            <a:ext cx="9294054" cy="5359791"/>
            <a:chOff x="3000480" y="93889"/>
            <a:chExt cx="6702875" cy="6755538"/>
          </a:xfrm>
        </p:grpSpPr>
        <p:sp>
          <p:nvSpPr>
            <p:cNvPr id="2" name="object 2">
              <a:extLst>
                <a:ext uri="{FF2B5EF4-FFF2-40B4-BE49-F238E27FC236}">
                  <a16:creationId xmlns:a16="http://schemas.microsoft.com/office/drawing/2014/main" id="{23E499FE-583F-FDE5-DAB7-0BAC6D4FA718}"/>
                </a:ext>
              </a:extLst>
            </p:cNvPr>
            <p:cNvSpPr txBox="1"/>
            <p:nvPr/>
          </p:nvSpPr>
          <p:spPr>
            <a:xfrm>
              <a:off x="3186112" y="4512537"/>
              <a:ext cx="990600" cy="577813"/>
            </a:xfrm>
            <a:prstGeom prst="rect">
              <a:avLst/>
            </a:prstGeom>
            <a:solidFill>
              <a:srgbClr val="D8C7FF"/>
            </a:solidFill>
          </p:spPr>
          <p:txBody>
            <a:bodyPr vert="horz" wrap="square" lIns="0" tIns="27077" rIns="0" bIns="0" rtlCol="0">
              <a:spAutoFit/>
            </a:bodyPr>
            <a:lstStyle/>
            <a:p>
              <a:pPr marL="16461" marR="94870" algn="ctr">
                <a:lnSpc>
                  <a:spcPct val="103499"/>
                </a:lnSpc>
                <a:spcBef>
                  <a:spcPts val="213"/>
                </a:spcBef>
              </a:pPr>
              <a:endParaRPr lang="en-GB" sz="800" spc="9" dirty="0">
                <a:solidFill>
                  <a:schemeClr val="bg1"/>
                </a:solidFill>
                <a:latin typeface="Trebuchet MS"/>
                <a:cs typeface="Trebuchet MS"/>
              </a:endParaRPr>
            </a:p>
            <a:p>
              <a:pPr marL="16461" marR="94870" algn="ctr">
                <a:lnSpc>
                  <a:spcPct val="103499"/>
                </a:lnSpc>
                <a:spcBef>
                  <a:spcPts val="213"/>
                </a:spcBef>
              </a:pPr>
              <a:r>
                <a:rPr lang="en-GB" sz="800" spc="9" dirty="0">
                  <a:solidFill>
                    <a:schemeClr val="bg1"/>
                  </a:solidFill>
                  <a:latin typeface="Trebuchet MS"/>
                  <a:cs typeface="Trebuchet MS"/>
                </a:rPr>
                <a:t>Spread </a:t>
              </a:r>
              <a:r>
                <a:rPr lang="en-GB" sz="800" spc="10" dirty="0">
                  <a:solidFill>
                    <a:schemeClr val="bg1"/>
                  </a:solidFill>
                  <a:latin typeface="Trebuchet MS"/>
                  <a:cs typeface="Trebuchet MS"/>
                </a:rPr>
                <a:t> </a:t>
              </a:r>
              <a:r>
                <a:rPr lang="en-GB" sz="800" spc="2" dirty="0">
                  <a:solidFill>
                    <a:schemeClr val="bg1"/>
                  </a:solidFill>
                  <a:latin typeface="Trebuchet MS"/>
                  <a:cs typeface="Trebuchet MS"/>
                </a:rPr>
                <a:t>socialism  </a:t>
              </a:r>
              <a:r>
                <a:rPr lang="en-GB" sz="800" spc="-14" dirty="0">
                  <a:solidFill>
                    <a:schemeClr val="bg1"/>
                  </a:solidFill>
                  <a:latin typeface="Trebuchet MS"/>
                  <a:cs typeface="Trebuchet MS"/>
                </a:rPr>
                <a:t>with</a:t>
              </a:r>
              <a:r>
                <a:rPr lang="en-GB" sz="800" spc="-17" dirty="0">
                  <a:solidFill>
                    <a:schemeClr val="bg1"/>
                  </a:solidFill>
                  <a:latin typeface="Trebuchet MS"/>
                  <a:cs typeface="Trebuchet MS"/>
                </a:rPr>
                <a:t> </a:t>
              </a:r>
              <a:r>
                <a:rPr lang="en-GB" sz="800" spc="-14" dirty="0">
                  <a:solidFill>
                    <a:schemeClr val="bg1"/>
                  </a:solidFill>
                  <a:latin typeface="Trebuchet MS"/>
                  <a:cs typeface="Trebuchet MS"/>
                </a:rPr>
                <a:t>their  </a:t>
              </a:r>
              <a:r>
                <a:rPr lang="en-GB" sz="800" spc="-5" dirty="0">
                  <a:solidFill>
                    <a:schemeClr val="bg1"/>
                  </a:solidFill>
                  <a:latin typeface="Trebuchet MS"/>
                  <a:cs typeface="Trebuchet MS"/>
                </a:rPr>
                <a:t>content</a:t>
              </a:r>
            </a:p>
            <a:p>
              <a:pPr marL="16461" marR="94870" algn="ctr">
                <a:lnSpc>
                  <a:spcPct val="103499"/>
                </a:lnSpc>
                <a:spcBef>
                  <a:spcPts val="213"/>
                </a:spcBef>
              </a:pPr>
              <a:endParaRPr lang="en-GB" sz="800" dirty="0">
                <a:solidFill>
                  <a:schemeClr val="bg1"/>
                </a:solidFill>
                <a:latin typeface="Trebuchet MS"/>
                <a:cs typeface="Trebuchet MS"/>
              </a:endParaRPr>
            </a:p>
          </p:txBody>
        </p:sp>
        <p:sp>
          <p:nvSpPr>
            <p:cNvPr id="3" name="object 3">
              <a:extLst>
                <a:ext uri="{FF2B5EF4-FFF2-40B4-BE49-F238E27FC236}">
                  <a16:creationId xmlns:a16="http://schemas.microsoft.com/office/drawing/2014/main" id="{A278BDBB-8196-D48A-6149-D62602D2AD97}"/>
                </a:ext>
              </a:extLst>
            </p:cNvPr>
            <p:cNvSpPr txBox="1"/>
            <p:nvPr/>
          </p:nvSpPr>
          <p:spPr>
            <a:xfrm>
              <a:off x="3811440" y="5263761"/>
              <a:ext cx="1408431" cy="732946"/>
            </a:xfrm>
            <a:prstGeom prst="rect">
              <a:avLst/>
            </a:prstGeom>
            <a:solidFill>
              <a:srgbClr val="D8C7FF"/>
            </a:solidFill>
          </p:spPr>
          <p:txBody>
            <a:bodyPr vert="horz" wrap="square" lIns="0" tIns="35741" rIns="0" bIns="0" rtlCol="0">
              <a:spAutoFit/>
            </a:bodyPr>
            <a:lstStyle/>
            <a:p>
              <a:pPr marL="16461" marR="30324" algn="ctr">
                <a:lnSpc>
                  <a:spcPct val="102000"/>
                </a:lnSpc>
                <a:spcBef>
                  <a:spcPts val="281"/>
                </a:spcBef>
              </a:pPr>
              <a:endParaRPr lang="en-GB" sz="800" spc="-2" dirty="0">
                <a:solidFill>
                  <a:schemeClr val="bg1"/>
                </a:solidFill>
                <a:latin typeface="Trebuchet MS"/>
                <a:cs typeface="Trebuchet MS"/>
              </a:endParaRPr>
            </a:p>
            <a:p>
              <a:pPr marL="16461" marR="30324" algn="ctr">
                <a:lnSpc>
                  <a:spcPct val="102000"/>
                </a:lnSpc>
                <a:spcBef>
                  <a:spcPts val="281"/>
                </a:spcBef>
              </a:pPr>
              <a:r>
                <a:rPr lang="en-GB" sz="800" spc="-2" dirty="0">
                  <a:solidFill>
                    <a:schemeClr val="bg1"/>
                  </a:solidFill>
                  <a:latin typeface="Trebuchet MS"/>
                  <a:cs typeface="Trebuchet MS"/>
                </a:rPr>
                <a:t>Help </a:t>
              </a:r>
              <a:r>
                <a:rPr lang="en-GB" sz="800" spc="3" dirty="0">
                  <a:solidFill>
                    <a:schemeClr val="bg1"/>
                  </a:solidFill>
                  <a:latin typeface="Trebuchet MS"/>
                  <a:cs typeface="Trebuchet MS"/>
                </a:rPr>
                <a:t>by </a:t>
              </a:r>
              <a:r>
                <a:rPr lang="en-GB" sz="800" spc="5" dirty="0">
                  <a:solidFill>
                    <a:schemeClr val="bg1"/>
                  </a:solidFill>
                  <a:latin typeface="Trebuchet MS"/>
                  <a:cs typeface="Trebuchet MS"/>
                </a:rPr>
                <a:t> </a:t>
              </a:r>
              <a:r>
                <a:rPr lang="en-GB" sz="800" spc="-7" dirty="0">
                  <a:solidFill>
                    <a:schemeClr val="bg1"/>
                  </a:solidFill>
                  <a:latin typeface="Trebuchet MS"/>
                  <a:cs typeface="Trebuchet MS"/>
                </a:rPr>
                <a:t>motivating</a:t>
              </a:r>
              <a:r>
                <a:rPr lang="en-GB" sz="800" spc="-15" dirty="0">
                  <a:solidFill>
                    <a:schemeClr val="bg1"/>
                  </a:solidFill>
                  <a:latin typeface="Trebuchet MS"/>
                  <a:cs typeface="Trebuchet MS"/>
                </a:rPr>
                <a:t> </a:t>
              </a:r>
              <a:r>
                <a:rPr lang="en-GB" sz="800" spc="-12" dirty="0">
                  <a:solidFill>
                    <a:schemeClr val="bg1"/>
                  </a:solidFill>
                  <a:latin typeface="Trebuchet MS"/>
                  <a:cs typeface="Trebuchet MS"/>
                </a:rPr>
                <a:t>their  </a:t>
              </a:r>
              <a:r>
                <a:rPr lang="en-GB" sz="800" spc="2" dirty="0">
                  <a:solidFill>
                    <a:schemeClr val="bg1"/>
                  </a:solidFill>
                  <a:latin typeface="Trebuchet MS"/>
                  <a:cs typeface="Trebuchet MS"/>
                </a:rPr>
                <a:t>subscribers</a:t>
              </a:r>
              <a:r>
                <a:rPr lang="en-GB" sz="800" spc="-15" dirty="0">
                  <a:solidFill>
                    <a:schemeClr val="bg1"/>
                  </a:solidFill>
                  <a:latin typeface="Trebuchet MS"/>
                  <a:cs typeface="Trebuchet MS"/>
                </a:rPr>
                <a:t> </a:t>
              </a:r>
              <a:r>
                <a:rPr lang="en-GB" sz="800" spc="2" dirty="0">
                  <a:solidFill>
                    <a:schemeClr val="bg1"/>
                  </a:solidFill>
                  <a:latin typeface="Trebuchet MS"/>
                  <a:cs typeface="Trebuchet MS"/>
                </a:rPr>
                <a:t>can  </a:t>
              </a:r>
              <a:r>
                <a:rPr lang="en-GB" sz="800" spc="-2" dirty="0">
                  <a:solidFill>
                    <a:schemeClr val="bg1"/>
                  </a:solidFill>
                  <a:latin typeface="Trebuchet MS"/>
                  <a:cs typeface="Trebuchet MS"/>
                </a:rPr>
                <a:t>lead</a:t>
              </a:r>
              <a:r>
                <a:rPr lang="en-GB" sz="800" spc="-15" dirty="0">
                  <a:solidFill>
                    <a:schemeClr val="bg1"/>
                  </a:solidFill>
                  <a:latin typeface="Trebuchet MS"/>
                  <a:cs typeface="Trebuchet MS"/>
                </a:rPr>
                <a:t> </a:t>
              </a:r>
              <a:r>
                <a:rPr lang="en-GB" sz="800" spc="2" dirty="0">
                  <a:solidFill>
                    <a:schemeClr val="bg1"/>
                  </a:solidFill>
                  <a:latin typeface="Trebuchet MS"/>
                  <a:cs typeface="Trebuchet MS"/>
                </a:rPr>
                <a:t>a</a:t>
              </a:r>
              <a:r>
                <a:rPr lang="en-GB" sz="800" spc="-15" dirty="0">
                  <a:solidFill>
                    <a:schemeClr val="bg1"/>
                  </a:solidFill>
                  <a:latin typeface="Trebuchet MS"/>
                  <a:cs typeface="Trebuchet MS"/>
                </a:rPr>
                <a:t> </a:t>
              </a:r>
              <a:r>
                <a:rPr lang="en-GB" sz="800" spc="-12" dirty="0">
                  <a:solidFill>
                    <a:schemeClr val="bg1"/>
                  </a:solidFill>
                  <a:latin typeface="Trebuchet MS"/>
                  <a:cs typeface="Trebuchet MS"/>
                </a:rPr>
                <a:t>major</a:t>
              </a:r>
              <a:r>
                <a:rPr lang="en-GB" sz="800" spc="-15" dirty="0">
                  <a:solidFill>
                    <a:schemeClr val="bg1"/>
                  </a:solidFill>
                  <a:latin typeface="Trebuchet MS"/>
                  <a:cs typeface="Trebuchet MS"/>
                </a:rPr>
                <a:t> </a:t>
              </a:r>
              <a:r>
                <a:rPr lang="en-GB" sz="800" spc="-7" dirty="0">
                  <a:solidFill>
                    <a:schemeClr val="bg1"/>
                  </a:solidFill>
                  <a:latin typeface="Trebuchet MS"/>
                  <a:cs typeface="Trebuchet MS"/>
                </a:rPr>
                <a:t>in  </a:t>
              </a:r>
              <a:r>
                <a:rPr lang="en-GB" sz="800" dirty="0">
                  <a:solidFill>
                    <a:schemeClr val="bg1"/>
                  </a:solidFill>
                  <a:latin typeface="Trebuchet MS"/>
                  <a:cs typeface="Trebuchet MS"/>
                </a:rPr>
                <a:t>societies</a:t>
              </a:r>
            </a:p>
            <a:p>
              <a:pPr marL="16461" marR="30324" algn="ctr">
                <a:lnSpc>
                  <a:spcPct val="102000"/>
                </a:lnSpc>
                <a:spcBef>
                  <a:spcPts val="281"/>
                </a:spcBef>
              </a:pPr>
              <a:endParaRPr lang="en-GB" sz="800" dirty="0">
                <a:solidFill>
                  <a:schemeClr val="bg1"/>
                </a:solidFill>
                <a:latin typeface="Trebuchet MS"/>
                <a:cs typeface="Trebuchet MS"/>
              </a:endParaRPr>
            </a:p>
          </p:txBody>
        </p:sp>
        <p:sp>
          <p:nvSpPr>
            <p:cNvPr id="4" name="object 4">
              <a:extLst>
                <a:ext uri="{FF2B5EF4-FFF2-40B4-BE49-F238E27FC236}">
                  <a16:creationId xmlns:a16="http://schemas.microsoft.com/office/drawing/2014/main" id="{8479CCA2-7885-35B7-75B0-8E2665FE9B15}"/>
                </a:ext>
              </a:extLst>
            </p:cNvPr>
            <p:cNvSpPr txBox="1"/>
            <p:nvPr/>
          </p:nvSpPr>
          <p:spPr>
            <a:xfrm>
              <a:off x="4737990" y="4512537"/>
              <a:ext cx="1045823" cy="577813"/>
            </a:xfrm>
            <a:prstGeom prst="rect">
              <a:avLst/>
            </a:prstGeom>
            <a:solidFill>
              <a:srgbClr val="D8C7FF"/>
            </a:solidFill>
          </p:spPr>
          <p:txBody>
            <a:bodyPr vert="horz" wrap="square" lIns="0" tIns="27077" rIns="0" bIns="0" rtlCol="0">
              <a:spAutoFit/>
            </a:bodyPr>
            <a:lstStyle/>
            <a:p>
              <a:pPr marL="16461" marR="76026" algn="ctr">
                <a:lnSpc>
                  <a:spcPct val="103499"/>
                </a:lnSpc>
                <a:spcBef>
                  <a:spcPts val="213"/>
                </a:spcBef>
              </a:pPr>
              <a:endParaRPr lang="en-IN" sz="800" spc="9" dirty="0">
                <a:solidFill>
                  <a:schemeClr val="bg1"/>
                </a:solidFill>
                <a:latin typeface="Trebuchet MS"/>
                <a:cs typeface="Trebuchet MS"/>
              </a:endParaRPr>
            </a:p>
            <a:p>
              <a:pPr marL="16461" marR="76026" algn="ctr">
                <a:lnSpc>
                  <a:spcPct val="103499"/>
                </a:lnSpc>
                <a:spcBef>
                  <a:spcPts val="213"/>
                </a:spcBef>
              </a:pPr>
              <a:r>
                <a:rPr lang="en-IN" sz="800" spc="9" dirty="0">
                  <a:solidFill>
                    <a:schemeClr val="bg1"/>
                  </a:solidFill>
                  <a:latin typeface="Trebuchet MS"/>
                  <a:cs typeface="Trebuchet MS"/>
                </a:rPr>
                <a:t>Spread </a:t>
              </a:r>
              <a:r>
                <a:rPr lang="en-IN" sz="800" spc="10" dirty="0">
                  <a:solidFill>
                    <a:schemeClr val="bg1"/>
                  </a:solidFill>
                  <a:latin typeface="Trebuchet MS"/>
                  <a:cs typeface="Trebuchet MS"/>
                </a:rPr>
                <a:t> </a:t>
              </a:r>
              <a:r>
                <a:rPr lang="en-IN" sz="800" spc="3" dirty="0">
                  <a:solidFill>
                    <a:schemeClr val="bg1"/>
                  </a:solidFill>
                  <a:latin typeface="Trebuchet MS"/>
                  <a:cs typeface="Trebuchet MS"/>
                </a:rPr>
                <a:t>more </a:t>
              </a:r>
              <a:r>
                <a:rPr lang="en-IN" sz="800" spc="5" dirty="0">
                  <a:solidFill>
                    <a:schemeClr val="bg1"/>
                  </a:solidFill>
                  <a:latin typeface="Trebuchet MS"/>
                  <a:cs typeface="Trebuchet MS"/>
                </a:rPr>
                <a:t> </a:t>
              </a:r>
              <a:r>
                <a:rPr lang="en-IN" sz="800" spc="2" dirty="0">
                  <a:solidFill>
                    <a:schemeClr val="bg1"/>
                  </a:solidFill>
                  <a:latin typeface="Trebuchet MS"/>
                  <a:cs typeface="Trebuchet MS"/>
                </a:rPr>
                <a:t>educating  </a:t>
              </a:r>
              <a:r>
                <a:rPr lang="en-IN" sz="800" dirty="0">
                  <a:solidFill>
                    <a:schemeClr val="bg1"/>
                  </a:solidFill>
                  <a:latin typeface="Trebuchet MS"/>
                  <a:cs typeface="Trebuchet MS"/>
                </a:rPr>
                <a:t>contents</a:t>
              </a:r>
            </a:p>
            <a:p>
              <a:pPr marL="16461" marR="76026" algn="ctr">
                <a:lnSpc>
                  <a:spcPct val="103499"/>
                </a:lnSpc>
                <a:spcBef>
                  <a:spcPts val="213"/>
                </a:spcBef>
              </a:pPr>
              <a:endParaRPr lang="en-IN" sz="800" dirty="0">
                <a:solidFill>
                  <a:schemeClr val="bg1"/>
                </a:solidFill>
                <a:latin typeface="Trebuchet MS"/>
                <a:cs typeface="Trebuchet MS"/>
              </a:endParaRPr>
            </a:p>
          </p:txBody>
        </p:sp>
        <p:sp>
          <p:nvSpPr>
            <p:cNvPr id="5" name="object 5">
              <a:extLst>
                <a:ext uri="{FF2B5EF4-FFF2-40B4-BE49-F238E27FC236}">
                  <a16:creationId xmlns:a16="http://schemas.microsoft.com/office/drawing/2014/main" id="{40D8250D-BC93-E0DB-05F3-7BE3CE042C2D}"/>
                </a:ext>
              </a:extLst>
            </p:cNvPr>
            <p:cNvSpPr txBox="1"/>
            <p:nvPr/>
          </p:nvSpPr>
          <p:spPr>
            <a:xfrm>
              <a:off x="7677870" y="5217794"/>
              <a:ext cx="562786" cy="471924"/>
            </a:xfrm>
            <a:prstGeom prst="rect">
              <a:avLst/>
            </a:prstGeom>
            <a:solidFill>
              <a:srgbClr val="FCB5D4"/>
            </a:solidFill>
          </p:spPr>
          <p:txBody>
            <a:bodyPr vert="horz" wrap="square" lIns="0" tIns="0" rIns="0" bIns="0" rtlCol="0">
              <a:spAutoFit/>
            </a:bodyPr>
            <a:lstStyle/>
            <a:p>
              <a:pPr algn="ctr">
                <a:lnSpc>
                  <a:spcPct val="100000"/>
                </a:lnSpc>
              </a:pPr>
              <a:endParaRPr lang="en-IN" sz="800" dirty="0">
                <a:solidFill>
                  <a:schemeClr val="bg1"/>
                </a:solidFill>
                <a:latin typeface="Times New Roman"/>
                <a:cs typeface="Times New Roman"/>
              </a:endParaRPr>
            </a:p>
            <a:p>
              <a:pPr marL="16461" algn="ctr">
                <a:spcBef>
                  <a:spcPts val="435"/>
                </a:spcBef>
              </a:pPr>
              <a:r>
                <a:rPr lang="en-IN" sz="800" dirty="0">
                  <a:solidFill>
                    <a:schemeClr val="bg1"/>
                  </a:solidFill>
                  <a:latin typeface="Trebuchet MS"/>
                  <a:cs typeface="Trebuchet MS"/>
                </a:rPr>
                <a:t>Exuberant</a:t>
              </a:r>
            </a:p>
            <a:p>
              <a:pPr marL="16461" algn="ctr">
                <a:spcBef>
                  <a:spcPts val="435"/>
                </a:spcBef>
              </a:pPr>
              <a:endParaRPr lang="en-IN" sz="800" dirty="0">
                <a:solidFill>
                  <a:schemeClr val="bg1"/>
                </a:solidFill>
                <a:latin typeface="Trebuchet MS"/>
                <a:cs typeface="Trebuchet MS"/>
              </a:endParaRPr>
            </a:p>
          </p:txBody>
        </p:sp>
        <p:sp>
          <p:nvSpPr>
            <p:cNvPr id="6" name="object 6">
              <a:extLst>
                <a:ext uri="{FF2B5EF4-FFF2-40B4-BE49-F238E27FC236}">
                  <a16:creationId xmlns:a16="http://schemas.microsoft.com/office/drawing/2014/main" id="{EF327F1D-7458-1BBF-F8A6-FD02B854EC6C}"/>
                </a:ext>
              </a:extLst>
            </p:cNvPr>
            <p:cNvSpPr txBox="1"/>
            <p:nvPr/>
          </p:nvSpPr>
          <p:spPr>
            <a:xfrm>
              <a:off x="8478364" y="4512537"/>
              <a:ext cx="549638" cy="471924"/>
            </a:xfrm>
            <a:prstGeom prst="rect">
              <a:avLst/>
            </a:prstGeom>
            <a:solidFill>
              <a:srgbClr val="FCB5D4"/>
            </a:solidFill>
          </p:spPr>
          <p:txBody>
            <a:bodyPr vert="horz" wrap="square" lIns="0" tIns="0" rIns="0" bIns="0" rtlCol="0">
              <a:spAutoFit/>
            </a:bodyPr>
            <a:lstStyle/>
            <a:p>
              <a:pPr algn="ctr">
                <a:lnSpc>
                  <a:spcPct val="100000"/>
                </a:lnSpc>
              </a:pPr>
              <a:endParaRPr lang="en-IN" sz="800" dirty="0">
                <a:solidFill>
                  <a:schemeClr val="bg1"/>
                </a:solidFill>
                <a:latin typeface="Times New Roman"/>
                <a:cs typeface="Times New Roman"/>
              </a:endParaRPr>
            </a:p>
            <a:p>
              <a:pPr marL="16461" algn="ctr">
                <a:spcBef>
                  <a:spcPts val="435"/>
                </a:spcBef>
              </a:pPr>
              <a:r>
                <a:rPr lang="en-IN" sz="800" spc="3" dirty="0">
                  <a:solidFill>
                    <a:schemeClr val="bg1"/>
                  </a:solidFill>
                  <a:latin typeface="Trebuchet MS"/>
                  <a:cs typeface="Trebuchet MS"/>
                </a:rPr>
                <a:t>Delighted</a:t>
              </a:r>
            </a:p>
            <a:p>
              <a:pPr marL="16461" algn="ctr">
                <a:spcBef>
                  <a:spcPts val="435"/>
                </a:spcBef>
              </a:pPr>
              <a:endParaRPr lang="en-IN" sz="800" dirty="0">
                <a:solidFill>
                  <a:schemeClr val="bg1"/>
                </a:solidFill>
                <a:latin typeface="Trebuchet MS"/>
                <a:cs typeface="Trebuchet MS"/>
              </a:endParaRPr>
            </a:p>
          </p:txBody>
        </p:sp>
        <p:sp>
          <p:nvSpPr>
            <p:cNvPr id="7" name="object 7">
              <a:extLst>
                <a:ext uri="{FF2B5EF4-FFF2-40B4-BE49-F238E27FC236}">
                  <a16:creationId xmlns:a16="http://schemas.microsoft.com/office/drawing/2014/main" id="{06B2A656-F0DB-3B4F-F856-D9CEC350FCDA}"/>
                </a:ext>
              </a:extLst>
            </p:cNvPr>
            <p:cNvSpPr txBox="1"/>
            <p:nvPr/>
          </p:nvSpPr>
          <p:spPr>
            <a:xfrm>
              <a:off x="9112590" y="5217794"/>
              <a:ext cx="562786" cy="471924"/>
            </a:xfrm>
            <a:prstGeom prst="rect">
              <a:avLst/>
            </a:prstGeom>
            <a:solidFill>
              <a:srgbClr val="FCB5D4"/>
            </a:solidFill>
          </p:spPr>
          <p:txBody>
            <a:bodyPr vert="horz" wrap="square" lIns="0" tIns="0" rIns="0" bIns="0" rtlCol="0">
              <a:spAutoFit/>
            </a:bodyPr>
            <a:lstStyle/>
            <a:p>
              <a:pPr algn="ctr">
                <a:lnSpc>
                  <a:spcPct val="100000"/>
                </a:lnSpc>
              </a:pPr>
              <a:endParaRPr lang="en-IN" sz="800" dirty="0">
                <a:solidFill>
                  <a:schemeClr val="bg1"/>
                </a:solidFill>
                <a:latin typeface="Times New Roman"/>
                <a:cs typeface="Times New Roman"/>
              </a:endParaRPr>
            </a:p>
            <a:p>
              <a:pPr marL="16461" algn="ctr">
                <a:spcBef>
                  <a:spcPts val="435"/>
                </a:spcBef>
              </a:pPr>
              <a:r>
                <a:rPr lang="en-IN" sz="800" spc="-9" dirty="0">
                  <a:solidFill>
                    <a:schemeClr val="bg1"/>
                  </a:solidFill>
                  <a:latin typeface="Trebuchet MS"/>
                  <a:cs typeface="Trebuchet MS"/>
                </a:rPr>
                <a:t>Vanity</a:t>
              </a:r>
            </a:p>
            <a:p>
              <a:pPr marL="16461" algn="ctr">
                <a:spcBef>
                  <a:spcPts val="435"/>
                </a:spcBef>
              </a:pPr>
              <a:r>
                <a:rPr lang="en-IN" sz="800" spc="-9" dirty="0">
                  <a:solidFill>
                    <a:schemeClr val="bg1"/>
                  </a:solidFill>
                  <a:latin typeface="Trebuchet MS"/>
                  <a:cs typeface="Trebuchet MS"/>
                </a:rPr>
                <a:t> </a:t>
              </a:r>
            </a:p>
          </p:txBody>
        </p:sp>
        <p:sp>
          <p:nvSpPr>
            <p:cNvPr id="8" name="object 8">
              <a:extLst>
                <a:ext uri="{FF2B5EF4-FFF2-40B4-BE49-F238E27FC236}">
                  <a16:creationId xmlns:a16="http://schemas.microsoft.com/office/drawing/2014/main" id="{10B6D884-828B-7105-CC0F-34D7B2ADC056}"/>
                </a:ext>
              </a:extLst>
            </p:cNvPr>
            <p:cNvSpPr txBox="1"/>
            <p:nvPr/>
          </p:nvSpPr>
          <p:spPr>
            <a:xfrm>
              <a:off x="6974710" y="1952965"/>
              <a:ext cx="1273940" cy="871882"/>
            </a:xfrm>
            <a:prstGeom prst="rect">
              <a:avLst/>
            </a:prstGeom>
            <a:solidFill>
              <a:srgbClr val="9EDCFA"/>
            </a:solidFill>
          </p:spPr>
          <p:txBody>
            <a:bodyPr vert="horz" wrap="square" lIns="0" tIns="866" rIns="0" bIns="0" rtlCol="0">
              <a:spAutoFit/>
            </a:bodyPr>
            <a:lstStyle/>
            <a:p>
              <a:pPr marL="16461" marR="16895" algn="ctr">
                <a:lnSpc>
                  <a:spcPct val="101899"/>
                </a:lnSpc>
              </a:pPr>
              <a:endParaRPr lang="en-GB" sz="800" spc="2" dirty="0">
                <a:solidFill>
                  <a:schemeClr val="bg1"/>
                </a:solidFill>
                <a:latin typeface="Trebuchet MS"/>
                <a:cs typeface="Trebuchet MS"/>
              </a:endParaRPr>
            </a:p>
            <a:p>
              <a:pPr marL="16461" marR="16895" algn="ctr">
                <a:lnSpc>
                  <a:spcPct val="101899"/>
                </a:lnSpc>
              </a:pPr>
              <a:r>
                <a:rPr lang="en-GB" sz="800" spc="2" dirty="0">
                  <a:solidFill>
                    <a:schemeClr val="bg1"/>
                  </a:solidFill>
                  <a:latin typeface="Trebuchet MS"/>
                  <a:cs typeface="Trebuchet MS"/>
                </a:rPr>
                <a:t>These </a:t>
              </a:r>
              <a:r>
                <a:rPr lang="en-GB" sz="800" dirty="0">
                  <a:solidFill>
                    <a:schemeClr val="bg1"/>
                  </a:solidFill>
                  <a:latin typeface="Trebuchet MS"/>
                  <a:cs typeface="Trebuchet MS"/>
                </a:rPr>
                <a:t>YouTube </a:t>
              </a:r>
              <a:r>
                <a:rPr lang="en-GB" sz="800" spc="2" dirty="0">
                  <a:solidFill>
                    <a:schemeClr val="bg1"/>
                  </a:solidFill>
                  <a:latin typeface="Trebuchet MS"/>
                  <a:cs typeface="Trebuchet MS"/>
                </a:rPr>
                <a:t> channels </a:t>
              </a:r>
              <a:r>
                <a:rPr lang="en-GB" sz="800" spc="-2" dirty="0">
                  <a:solidFill>
                    <a:schemeClr val="bg1"/>
                  </a:solidFill>
                  <a:latin typeface="Trebuchet MS"/>
                  <a:cs typeface="Trebuchet MS"/>
                </a:rPr>
                <a:t>which </a:t>
              </a:r>
              <a:r>
                <a:rPr lang="en-GB" sz="800" spc="7" dirty="0">
                  <a:solidFill>
                    <a:schemeClr val="bg1"/>
                  </a:solidFill>
                  <a:latin typeface="Trebuchet MS"/>
                  <a:cs typeface="Trebuchet MS"/>
                </a:rPr>
                <a:t>has </a:t>
              </a:r>
              <a:r>
                <a:rPr lang="en-GB" sz="800" spc="-78" dirty="0">
                  <a:solidFill>
                    <a:schemeClr val="bg1"/>
                  </a:solidFill>
                  <a:latin typeface="Trebuchet MS"/>
                  <a:cs typeface="Trebuchet MS"/>
                </a:rPr>
                <a:t> </a:t>
              </a:r>
              <a:r>
                <a:rPr lang="en-GB" sz="800" dirty="0">
                  <a:solidFill>
                    <a:schemeClr val="bg1"/>
                  </a:solidFill>
                  <a:latin typeface="Trebuchet MS"/>
                  <a:cs typeface="Trebuchet MS"/>
                </a:rPr>
                <a:t>more </a:t>
              </a:r>
              <a:r>
                <a:rPr lang="en-GB" sz="800" spc="2" dirty="0">
                  <a:solidFill>
                    <a:schemeClr val="bg1"/>
                  </a:solidFill>
                  <a:latin typeface="Trebuchet MS"/>
                  <a:cs typeface="Trebuchet MS"/>
                </a:rPr>
                <a:t>subscribers </a:t>
              </a:r>
              <a:r>
                <a:rPr lang="en-GB" sz="800" spc="-3" dirty="0">
                  <a:solidFill>
                    <a:schemeClr val="bg1"/>
                  </a:solidFill>
                  <a:latin typeface="Trebuchet MS"/>
                  <a:cs typeface="Trebuchet MS"/>
                </a:rPr>
                <a:t>are </a:t>
              </a:r>
              <a:r>
                <a:rPr lang="en-GB" sz="800" spc="-2" dirty="0">
                  <a:solidFill>
                    <a:schemeClr val="bg1"/>
                  </a:solidFill>
                  <a:latin typeface="Trebuchet MS"/>
                  <a:cs typeface="Trebuchet MS"/>
                </a:rPr>
                <a:t> </a:t>
              </a:r>
              <a:r>
                <a:rPr lang="en-GB" sz="800" spc="-5" dirty="0">
                  <a:solidFill>
                    <a:schemeClr val="bg1"/>
                  </a:solidFill>
                  <a:latin typeface="Trebuchet MS"/>
                  <a:cs typeface="Trebuchet MS"/>
                </a:rPr>
                <a:t>useful</a:t>
              </a:r>
              <a:r>
                <a:rPr lang="en-GB" sz="800" spc="-12" dirty="0">
                  <a:solidFill>
                    <a:schemeClr val="bg1"/>
                  </a:solidFill>
                  <a:latin typeface="Trebuchet MS"/>
                  <a:cs typeface="Trebuchet MS"/>
                </a:rPr>
                <a:t> </a:t>
              </a:r>
              <a:r>
                <a:rPr lang="en-GB" sz="800" spc="-9" dirty="0">
                  <a:solidFill>
                    <a:schemeClr val="bg1"/>
                  </a:solidFill>
                  <a:latin typeface="Trebuchet MS"/>
                  <a:cs typeface="Trebuchet MS"/>
                </a:rPr>
                <a:t>to</a:t>
              </a:r>
              <a:r>
                <a:rPr lang="en-GB" sz="800" spc="-12" dirty="0">
                  <a:solidFill>
                    <a:schemeClr val="bg1"/>
                  </a:solidFill>
                  <a:latin typeface="Trebuchet MS"/>
                  <a:cs typeface="Trebuchet MS"/>
                </a:rPr>
                <a:t> </a:t>
              </a:r>
              <a:r>
                <a:rPr lang="en-GB" sz="800" spc="-3" dirty="0">
                  <a:solidFill>
                    <a:schemeClr val="bg1"/>
                  </a:solidFill>
                  <a:latin typeface="Trebuchet MS"/>
                  <a:cs typeface="Trebuchet MS"/>
                </a:rPr>
                <a:t>educating,  e</a:t>
              </a:r>
              <a:r>
                <a:rPr lang="en-GB" sz="800" spc="-5" dirty="0">
                  <a:solidFill>
                    <a:schemeClr val="bg1"/>
                  </a:solidFill>
                  <a:latin typeface="Trebuchet MS"/>
                  <a:cs typeface="Trebuchet MS"/>
                </a:rPr>
                <a:t>xploring,</a:t>
              </a:r>
              <a:r>
                <a:rPr lang="en-GB" sz="800" spc="-12" dirty="0">
                  <a:solidFill>
                    <a:schemeClr val="bg1"/>
                  </a:solidFill>
                  <a:latin typeface="Trebuchet MS"/>
                  <a:cs typeface="Trebuchet MS"/>
                </a:rPr>
                <a:t> </a:t>
              </a:r>
              <a:r>
                <a:rPr lang="en-GB" sz="800" spc="3" dirty="0">
                  <a:solidFill>
                    <a:schemeClr val="bg1"/>
                  </a:solidFill>
                  <a:latin typeface="Trebuchet MS"/>
                  <a:cs typeface="Trebuchet MS"/>
                </a:rPr>
                <a:t>and</a:t>
              </a:r>
              <a:r>
                <a:rPr lang="en-GB" sz="800" spc="-12" dirty="0">
                  <a:solidFill>
                    <a:schemeClr val="bg1"/>
                  </a:solidFill>
                  <a:latin typeface="Trebuchet MS"/>
                  <a:cs typeface="Trebuchet MS"/>
                </a:rPr>
                <a:t> </a:t>
              </a:r>
              <a:r>
                <a:rPr lang="en-GB" sz="800" dirty="0">
                  <a:solidFill>
                    <a:schemeClr val="bg1"/>
                  </a:solidFill>
                  <a:latin typeface="Trebuchet MS"/>
                  <a:cs typeface="Trebuchet MS"/>
                </a:rPr>
                <a:t>many</a:t>
              </a:r>
            </a:p>
            <a:p>
              <a:pPr marL="16461" marR="16895" algn="ctr">
                <a:lnSpc>
                  <a:spcPct val="101899"/>
                </a:lnSpc>
              </a:pPr>
              <a:endParaRPr lang="en-GB" sz="800" dirty="0">
                <a:solidFill>
                  <a:schemeClr val="bg1"/>
                </a:solidFill>
                <a:latin typeface="Trebuchet MS"/>
                <a:cs typeface="Trebuchet MS"/>
              </a:endParaRPr>
            </a:p>
          </p:txBody>
        </p:sp>
        <p:sp>
          <p:nvSpPr>
            <p:cNvPr id="9" name="object 9">
              <a:extLst>
                <a:ext uri="{FF2B5EF4-FFF2-40B4-BE49-F238E27FC236}">
                  <a16:creationId xmlns:a16="http://schemas.microsoft.com/office/drawing/2014/main" id="{C5CBC5D9-9B18-E30C-68DC-50A7BE1CAE06}"/>
                </a:ext>
              </a:extLst>
            </p:cNvPr>
            <p:cNvSpPr txBox="1"/>
            <p:nvPr/>
          </p:nvSpPr>
          <p:spPr>
            <a:xfrm>
              <a:off x="8546084" y="1992666"/>
              <a:ext cx="1157271" cy="695722"/>
            </a:xfrm>
            <a:prstGeom prst="rect">
              <a:avLst/>
            </a:prstGeom>
            <a:solidFill>
              <a:srgbClr val="9EDCFA"/>
            </a:solidFill>
          </p:spPr>
          <p:txBody>
            <a:bodyPr vert="horz" wrap="square" lIns="0" tIns="28593" rIns="0" bIns="0" rtlCol="0">
              <a:spAutoFit/>
            </a:bodyPr>
            <a:lstStyle/>
            <a:p>
              <a:pPr marL="16461" marR="29674" algn="ctr">
                <a:spcBef>
                  <a:spcPts val="225"/>
                </a:spcBef>
              </a:pPr>
              <a:endParaRPr lang="en-GB" sz="800" spc="3" dirty="0">
                <a:solidFill>
                  <a:schemeClr val="bg1"/>
                </a:solidFill>
                <a:latin typeface="Trebuchet MS"/>
                <a:cs typeface="Trebuchet MS"/>
              </a:endParaRPr>
            </a:p>
            <a:p>
              <a:pPr marL="16461" marR="29674" algn="ctr">
                <a:spcBef>
                  <a:spcPts val="225"/>
                </a:spcBef>
              </a:pPr>
              <a:r>
                <a:rPr lang="en-GB" sz="800" spc="3" dirty="0">
                  <a:solidFill>
                    <a:schemeClr val="bg1"/>
                  </a:solidFill>
                  <a:latin typeface="Trebuchet MS"/>
                  <a:cs typeface="Trebuchet MS"/>
                </a:rPr>
                <a:t>Nowadays </a:t>
              </a:r>
              <a:r>
                <a:rPr lang="en-GB" sz="800" dirty="0">
                  <a:solidFill>
                    <a:schemeClr val="bg1"/>
                  </a:solidFill>
                  <a:latin typeface="Trebuchet MS"/>
                  <a:cs typeface="Trebuchet MS"/>
                </a:rPr>
                <a:t>YouTube </a:t>
              </a:r>
              <a:r>
                <a:rPr lang="en-GB" sz="800" spc="-9" dirty="0">
                  <a:solidFill>
                    <a:schemeClr val="bg1"/>
                  </a:solidFill>
                  <a:latin typeface="Trebuchet MS"/>
                  <a:cs typeface="Trebuchet MS"/>
                </a:rPr>
                <a:t>is </a:t>
              </a:r>
              <a:r>
                <a:rPr lang="en-GB" sz="800" spc="-7" dirty="0">
                  <a:solidFill>
                    <a:schemeClr val="bg1"/>
                  </a:solidFill>
                  <a:latin typeface="Trebuchet MS"/>
                  <a:cs typeface="Trebuchet MS"/>
                </a:rPr>
                <a:t> </a:t>
              </a:r>
              <a:r>
                <a:rPr lang="en-GB" sz="800" dirty="0">
                  <a:solidFill>
                    <a:schemeClr val="bg1"/>
                  </a:solidFill>
                  <a:latin typeface="Trebuchet MS"/>
                  <a:cs typeface="Trebuchet MS"/>
                </a:rPr>
                <a:t>having</a:t>
              </a:r>
              <a:r>
                <a:rPr lang="en-GB" sz="800" spc="-20" dirty="0">
                  <a:solidFill>
                    <a:schemeClr val="bg1"/>
                  </a:solidFill>
                  <a:latin typeface="Trebuchet MS"/>
                  <a:cs typeface="Trebuchet MS"/>
                </a:rPr>
                <a:t> </a:t>
              </a:r>
              <a:r>
                <a:rPr lang="en-GB" sz="800" spc="-2" dirty="0">
                  <a:solidFill>
                    <a:schemeClr val="bg1"/>
                  </a:solidFill>
                  <a:latin typeface="Trebuchet MS"/>
                  <a:cs typeface="Trebuchet MS"/>
                </a:rPr>
                <a:t>a</a:t>
              </a:r>
              <a:r>
                <a:rPr lang="en-GB" sz="800" spc="-20" dirty="0">
                  <a:solidFill>
                    <a:schemeClr val="bg1"/>
                  </a:solidFill>
                  <a:latin typeface="Trebuchet MS"/>
                  <a:cs typeface="Trebuchet MS"/>
                </a:rPr>
                <a:t> </a:t>
              </a:r>
              <a:r>
                <a:rPr lang="en-GB" sz="800" spc="-15" dirty="0">
                  <a:solidFill>
                    <a:schemeClr val="bg1"/>
                  </a:solidFill>
                  <a:latin typeface="Trebuchet MS"/>
                  <a:cs typeface="Trebuchet MS"/>
                </a:rPr>
                <a:t>major  </a:t>
              </a:r>
              <a:r>
                <a:rPr lang="en-GB" sz="800" spc="-10" dirty="0">
                  <a:solidFill>
                    <a:schemeClr val="bg1"/>
                  </a:solidFill>
                  <a:latin typeface="Trebuchet MS"/>
                  <a:cs typeface="Trebuchet MS"/>
                </a:rPr>
                <a:t>role</a:t>
              </a:r>
              <a:r>
                <a:rPr lang="en-GB" sz="800" spc="-20" dirty="0">
                  <a:solidFill>
                    <a:schemeClr val="bg1"/>
                  </a:solidFill>
                  <a:latin typeface="Trebuchet MS"/>
                  <a:cs typeface="Trebuchet MS"/>
                </a:rPr>
                <a:t> </a:t>
              </a:r>
              <a:r>
                <a:rPr lang="en-GB" sz="800" spc="-14" dirty="0">
                  <a:solidFill>
                    <a:schemeClr val="bg1"/>
                  </a:solidFill>
                  <a:latin typeface="Trebuchet MS"/>
                  <a:cs typeface="Trebuchet MS"/>
                </a:rPr>
                <a:t>in</a:t>
              </a:r>
              <a:r>
                <a:rPr lang="en-GB" sz="800" spc="-20" dirty="0">
                  <a:solidFill>
                    <a:schemeClr val="bg1"/>
                  </a:solidFill>
                  <a:latin typeface="Trebuchet MS"/>
                  <a:cs typeface="Trebuchet MS"/>
                </a:rPr>
                <a:t> </a:t>
              </a:r>
              <a:r>
                <a:rPr lang="en-GB" sz="800" dirty="0">
                  <a:solidFill>
                    <a:schemeClr val="bg1"/>
                  </a:solidFill>
                  <a:latin typeface="Trebuchet MS"/>
                  <a:cs typeface="Trebuchet MS"/>
                </a:rPr>
                <a:t>day</a:t>
              </a:r>
              <a:r>
                <a:rPr lang="en-GB" sz="800" spc="-20" dirty="0">
                  <a:solidFill>
                    <a:schemeClr val="bg1"/>
                  </a:solidFill>
                  <a:latin typeface="Trebuchet MS"/>
                  <a:cs typeface="Trebuchet MS"/>
                </a:rPr>
                <a:t> </a:t>
              </a:r>
              <a:r>
                <a:rPr lang="en-GB" sz="800" spc="-14" dirty="0">
                  <a:solidFill>
                    <a:schemeClr val="bg1"/>
                  </a:solidFill>
                  <a:latin typeface="Trebuchet MS"/>
                  <a:cs typeface="Trebuchet MS"/>
                </a:rPr>
                <a:t>to  </a:t>
              </a:r>
              <a:r>
                <a:rPr lang="en-GB" sz="800" dirty="0">
                  <a:solidFill>
                    <a:schemeClr val="bg1"/>
                  </a:solidFill>
                  <a:latin typeface="Trebuchet MS"/>
                  <a:cs typeface="Trebuchet MS"/>
                </a:rPr>
                <a:t>day</a:t>
              </a:r>
              <a:r>
                <a:rPr lang="en-GB" sz="800" spc="-24" dirty="0">
                  <a:solidFill>
                    <a:schemeClr val="bg1"/>
                  </a:solidFill>
                  <a:latin typeface="Trebuchet MS"/>
                  <a:cs typeface="Trebuchet MS"/>
                </a:rPr>
                <a:t> life</a:t>
              </a:r>
            </a:p>
            <a:p>
              <a:pPr marL="16461" marR="29674" algn="ctr">
                <a:spcBef>
                  <a:spcPts val="225"/>
                </a:spcBef>
              </a:pPr>
              <a:endParaRPr lang="en-GB" sz="800" dirty="0">
                <a:solidFill>
                  <a:schemeClr val="bg1"/>
                </a:solidFill>
                <a:latin typeface="Trebuchet MS"/>
                <a:cs typeface="Trebuchet MS"/>
              </a:endParaRPr>
            </a:p>
          </p:txBody>
        </p:sp>
        <p:sp>
          <p:nvSpPr>
            <p:cNvPr id="10" name="object 10">
              <a:extLst>
                <a:ext uri="{FF2B5EF4-FFF2-40B4-BE49-F238E27FC236}">
                  <a16:creationId xmlns:a16="http://schemas.microsoft.com/office/drawing/2014/main" id="{76FBB6A3-C6C8-0DB0-606E-ACCFC81FB425}"/>
                </a:ext>
              </a:extLst>
            </p:cNvPr>
            <p:cNvSpPr txBox="1"/>
            <p:nvPr/>
          </p:nvSpPr>
          <p:spPr>
            <a:xfrm>
              <a:off x="7765717" y="1040616"/>
              <a:ext cx="949879" cy="684111"/>
            </a:xfrm>
            <a:prstGeom prst="rect">
              <a:avLst/>
            </a:prstGeom>
            <a:solidFill>
              <a:srgbClr val="9EDCFA"/>
            </a:solidFill>
          </p:spPr>
          <p:txBody>
            <a:bodyPr vert="horz" wrap="square" lIns="0" tIns="65417" rIns="0" bIns="0" rtlCol="0">
              <a:spAutoFit/>
            </a:bodyPr>
            <a:lstStyle/>
            <a:p>
              <a:pPr marL="16461" marR="63463" algn="ctr">
                <a:lnSpc>
                  <a:spcPct val="100699"/>
                </a:lnSpc>
                <a:spcBef>
                  <a:spcPts val="515"/>
                </a:spcBef>
              </a:pPr>
              <a:endParaRPr lang="en-IN" sz="800" spc="-7" dirty="0">
                <a:solidFill>
                  <a:schemeClr val="bg1"/>
                </a:solidFill>
                <a:latin typeface="Trebuchet MS"/>
                <a:cs typeface="Trebuchet MS"/>
              </a:endParaRPr>
            </a:p>
            <a:p>
              <a:pPr marL="16461" marR="63463" algn="ctr">
                <a:lnSpc>
                  <a:spcPct val="100699"/>
                </a:lnSpc>
                <a:spcBef>
                  <a:spcPts val="515"/>
                </a:spcBef>
              </a:pPr>
              <a:r>
                <a:rPr lang="en-IN" sz="800" spc="-7" dirty="0">
                  <a:solidFill>
                    <a:schemeClr val="bg1"/>
                  </a:solidFill>
                  <a:latin typeface="Trebuchet MS"/>
                  <a:cs typeface="Trebuchet MS"/>
                </a:rPr>
                <a:t>Exploring </a:t>
              </a:r>
              <a:r>
                <a:rPr lang="en-IN" sz="800" spc="-5" dirty="0">
                  <a:solidFill>
                    <a:schemeClr val="bg1"/>
                  </a:solidFill>
                  <a:latin typeface="Trebuchet MS"/>
                  <a:cs typeface="Trebuchet MS"/>
                </a:rPr>
                <a:t> </a:t>
              </a:r>
              <a:r>
                <a:rPr lang="en-IN" sz="800" spc="-2" dirty="0">
                  <a:solidFill>
                    <a:schemeClr val="bg1"/>
                  </a:solidFill>
                  <a:latin typeface="Trebuchet MS"/>
                  <a:cs typeface="Trebuchet MS"/>
                </a:rPr>
                <a:t>these</a:t>
              </a:r>
              <a:r>
                <a:rPr lang="en-IN" sz="800" spc="-22" dirty="0">
                  <a:solidFill>
                    <a:schemeClr val="bg1"/>
                  </a:solidFill>
                  <a:latin typeface="Trebuchet MS"/>
                  <a:cs typeface="Trebuchet MS"/>
                </a:rPr>
                <a:t> </a:t>
              </a:r>
              <a:r>
                <a:rPr lang="en-IN" sz="800" spc="-7" dirty="0">
                  <a:solidFill>
                    <a:schemeClr val="bg1"/>
                  </a:solidFill>
                  <a:latin typeface="Trebuchet MS"/>
                  <a:cs typeface="Trebuchet MS"/>
                </a:rPr>
                <a:t>very  </a:t>
              </a:r>
              <a:r>
                <a:rPr lang="en-IN" sz="800" spc="-10" dirty="0">
                  <a:solidFill>
                    <a:schemeClr val="bg1"/>
                  </a:solidFill>
                  <a:latin typeface="Trebuchet MS"/>
                  <a:cs typeface="Trebuchet MS"/>
                </a:rPr>
                <a:t>interesting</a:t>
              </a:r>
            </a:p>
            <a:p>
              <a:pPr marL="16461" marR="63463" algn="ctr">
                <a:lnSpc>
                  <a:spcPct val="100699"/>
                </a:lnSpc>
                <a:spcBef>
                  <a:spcPts val="515"/>
                </a:spcBef>
              </a:pPr>
              <a:endParaRPr lang="en-IN" sz="800" dirty="0">
                <a:solidFill>
                  <a:schemeClr val="bg1"/>
                </a:solidFill>
                <a:latin typeface="Trebuchet MS"/>
                <a:cs typeface="Trebuchet MS"/>
              </a:endParaRPr>
            </a:p>
          </p:txBody>
        </p:sp>
        <p:sp>
          <p:nvSpPr>
            <p:cNvPr id="11" name="object 11">
              <a:extLst>
                <a:ext uri="{FF2B5EF4-FFF2-40B4-BE49-F238E27FC236}">
                  <a16:creationId xmlns:a16="http://schemas.microsoft.com/office/drawing/2014/main" id="{15BB2BBD-4CD7-27F2-9E95-6D705A27AFEB}"/>
                </a:ext>
              </a:extLst>
            </p:cNvPr>
            <p:cNvSpPr txBox="1"/>
            <p:nvPr/>
          </p:nvSpPr>
          <p:spPr>
            <a:xfrm>
              <a:off x="3160737" y="1992666"/>
              <a:ext cx="990601" cy="792481"/>
            </a:xfrm>
            <a:prstGeom prst="rect">
              <a:avLst/>
            </a:prstGeom>
            <a:solidFill>
              <a:srgbClr val="86E6D9"/>
            </a:solidFill>
          </p:spPr>
          <p:txBody>
            <a:bodyPr vert="horz" wrap="square" lIns="0" tIns="13863" rIns="0" bIns="0" rtlCol="0">
              <a:spAutoFit/>
            </a:bodyPr>
            <a:lstStyle/>
            <a:p>
              <a:pPr marL="16461" marR="25559" algn="ctr">
                <a:lnSpc>
                  <a:spcPct val="102800"/>
                </a:lnSpc>
                <a:spcBef>
                  <a:spcPts val="109"/>
                </a:spcBef>
              </a:pPr>
              <a:endParaRPr lang="en-GB" sz="800" spc="-5" dirty="0">
                <a:solidFill>
                  <a:schemeClr val="bg1"/>
                </a:solidFill>
                <a:latin typeface="Trebuchet MS"/>
                <a:cs typeface="Trebuchet MS"/>
              </a:endParaRPr>
            </a:p>
            <a:p>
              <a:pPr marL="16461" marR="25559" algn="ctr">
                <a:lnSpc>
                  <a:spcPct val="102800"/>
                </a:lnSpc>
                <a:spcBef>
                  <a:spcPts val="109"/>
                </a:spcBef>
              </a:pPr>
              <a:r>
                <a:rPr lang="en-GB" sz="800" spc="-5" dirty="0">
                  <a:solidFill>
                    <a:schemeClr val="bg1"/>
                  </a:solidFill>
                  <a:latin typeface="Trebuchet MS"/>
                  <a:cs typeface="Trebuchet MS"/>
                </a:rPr>
                <a:t>They </a:t>
              </a:r>
              <a:r>
                <a:rPr lang="en-GB" sz="800" spc="3" dirty="0">
                  <a:solidFill>
                    <a:schemeClr val="bg1"/>
                  </a:solidFill>
                  <a:latin typeface="Trebuchet MS"/>
                  <a:cs typeface="Trebuchet MS"/>
                </a:rPr>
                <a:t>can </a:t>
              </a:r>
              <a:r>
                <a:rPr lang="en-GB" sz="800" spc="5" dirty="0">
                  <a:solidFill>
                    <a:schemeClr val="bg1"/>
                  </a:solidFill>
                  <a:latin typeface="Trebuchet MS"/>
                  <a:cs typeface="Trebuchet MS"/>
                </a:rPr>
                <a:t> </a:t>
              </a:r>
              <a:r>
                <a:rPr lang="en-GB" sz="800" spc="7" dirty="0">
                  <a:solidFill>
                    <a:schemeClr val="bg1"/>
                  </a:solidFill>
                  <a:latin typeface="Trebuchet MS"/>
                  <a:cs typeface="Trebuchet MS"/>
                </a:rPr>
                <a:t>spread </a:t>
              </a:r>
              <a:r>
                <a:rPr lang="en-GB" sz="800" spc="3" dirty="0">
                  <a:solidFill>
                    <a:schemeClr val="bg1"/>
                  </a:solidFill>
                  <a:latin typeface="Trebuchet MS"/>
                  <a:cs typeface="Trebuchet MS"/>
                </a:rPr>
                <a:t>any </a:t>
              </a:r>
              <a:r>
                <a:rPr lang="en-GB" sz="800" spc="5" dirty="0">
                  <a:solidFill>
                    <a:schemeClr val="bg1"/>
                  </a:solidFill>
                  <a:latin typeface="Trebuchet MS"/>
                  <a:cs typeface="Trebuchet MS"/>
                </a:rPr>
                <a:t> </a:t>
              </a:r>
              <a:r>
                <a:rPr lang="en-GB" sz="800" spc="17" dirty="0">
                  <a:solidFill>
                    <a:schemeClr val="bg1"/>
                  </a:solidFill>
                  <a:latin typeface="Trebuchet MS"/>
                  <a:cs typeface="Trebuchet MS"/>
                </a:rPr>
                <a:t>messages </a:t>
              </a:r>
              <a:r>
                <a:rPr lang="en-GB" sz="800" spc="19" dirty="0">
                  <a:solidFill>
                    <a:schemeClr val="bg1"/>
                  </a:solidFill>
                  <a:latin typeface="Trebuchet MS"/>
                  <a:cs typeface="Trebuchet MS"/>
                </a:rPr>
                <a:t> </a:t>
              </a:r>
              <a:r>
                <a:rPr lang="en-GB" sz="800" spc="-2" dirty="0">
                  <a:solidFill>
                    <a:schemeClr val="bg1"/>
                  </a:solidFill>
                  <a:latin typeface="Trebuchet MS"/>
                  <a:cs typeface="Trebuchet MS"/>
                </a:rPr>
                <a:t>easily</a:t>
              </a:r>
              <a:r>
                <a:rPr lang="en-GB" sz="800" spc="-15" dirty="0">
                  <a:solidFill>
                    <a:schemeClr val="bg1"/>
                  </a:solidFill>
                  <a:latin typeface="Trebuchet MS"/>
                  <a:cs typeface="Trebuchet MS"/>
                </a:rPr>
                <a:t> </a:t>
              </a:r>
              <a:r>
                <a:rPr lang="en-GB" sz="800" spc="-17" dirty="0">
                  <a:solidFill>
                    <a:schemeClr val="bg1"/>
                  </a:solidFill>
                  <a:latin typeface="Trebuchet MS"/>
                  <a:cs typeface="Trebuchet MS"/>
                </a:rPr>
                <a:t>all</a:t>
              </a:r>
              <a:r>
                <a:rPr lang="en-GB" sz="800" spc="-15" dirty="0">
                  <a:solidFill>
                    <a:schemeClr val="bg1"/>
                  </a:solidFill>
                  <a:latin typeface="Trebuchet MS"/>
                  <a:cs typeface="Trebuchet MS"/>
                </a:rPr>
                <a:t> </a:t>
              </a:r>
              <a:r>
                <a:rPr lang="en-GB" sz="800" spc="2" dirty="0">
                  <a:solidFill>
                    <a:schemeClr val="bg1"/>
                  </a:solidFill>
                  <a:latin typeface="Trebuchet MS"/>
                  <a:cs typeface="Trebuchet MS"/>
                </a:rPr>
                <a:t>over  </a:t>
              </a:r>
              <a:r>
                <a:rPr lang="en-GB" sz="800" spc="-7" dirty="0">
                  <a:solidFill>
                    <a:schemeClr val="bg1"/>
                  </a:solidFill>
                  <a:latin typeface="Trebuchet MS"/>
                  <a:cs typeface="Trebuchet MS"/>
                </a:rPr>
                <a:t>the</a:t>
              </a:r>
              <a:r>
                <a:rPr lang="en-GB" sz="800" spc="-20" dirty="0">
                  <a:solidFill>
                    <a:schemeClr val="bg1"/>
                  </a:solidFill>
                  <a:latin typeface="Trebuchet MS"/>
                  <a:cs typeface="Trebuchet MS"/>
                </a:rPr>
                <a:t> </a:t>
              </a:r>
              <a:r>
                <a:rPr lang="en-GB" sz="800" spc="-3" dirty="0">
                  <a:solidFill>
                    <a:schemeClr val="bg1"/>
                  </a:solidFill>
                  <a:latin typeface="Trebuchet MS"/>
                  <a:cs typeface="Trebuchet MS"/>
                </a:rPr>
                <a:t>world</a:t>
              </a:r>
            </a:p>
            <a:p>
              <a:pPr marL="16461" marR="25559" algn="ctr">
                <a:lnSpc>
                  <a:spcPct val="102800"/>
                </a:lnSpc>
                <a:spcBef>
                  <a:spcPts val="109"/>
                </a:spcBef>
              </a:pPr>
              <a:endParaRPr lang="en-GB" sz="800" dirty="0">
                <a:solidFill>
                  <a:schemeClr val="bg1"/>
                </a:solidFill>
                <a:latin typeface="Trebuchet MS"/>
                <a:cs typeface="Trebuchet MS"/>
              </a:endParaRPr>
            </a:p>
          </p:txBody>
        </p:sp>
        <p:sp>
          <p:nvSpPr>
            <p:cNvPr id="12" name="object 12">
              <a:extLst>
                <a:ext uri="{FF2B5EF4-FFF2-40B4-BE49-F238E27FC236}">
                  <a16:creationId xmlns:a16="http://schemas.microsoft.com/office/drawing/2014/main" id="{EC62CF0B-B08E-9EF4-89ED-8CC8E7D85E9F}"/>
                </a:ext>
              </a:extLst>
            </p:cNvPr>
            <p:cNvSpPr txBox="1"/>
            <p:nvPr/>
          </p:nvSpPr>
          <p:spPr>
            <a:xfrm>
              <a:off x="3787626" y="1059074"/>
              <a:ext cx="1151087" cy="665652"/>
            </a:xfrm>
            <a:prstGeom prst="rect">
              <a:avLst/>
            </a:prstGeom>
            <a:solidFill>
              <a:srgbClr val="86E6D9"/>
            </a:solidFill>
          </p:spPr>
          <p:txBody>
            <a:bodyPr vert="horz" wrap="square" lIns="0" tIns="13863" rIns="0" bIns="0" rtlCol="0">
              <a:spAutoFit/>
            </a:bodyPr>
            <a:lstStyle/>
            <a:p>
              <a:pPr marL="16461" marR="19277" algn="ctr">
                <a:lnSpc>
                  <a:spcPct val="102800"/>
                </a:lnSpc>
                <a:spcBef>
                  <a:spcPts val="109"/>
                </a:spcBef>
              </a:pPr>
              <a:endParaRPr lang="en-GB" sz="800" spc="5" dirty="0">
                <a:solidFill>
                  <a:schemeClr val="bg1"/>
                </a:solidFill>
                <a:latin typeface="Trebuchet MS"/>
                <a:cs typeface="Trebuchet MS"/>
              </a:endParaRPr>
            </a:p>
            <a:p>
              <a:pPr marL="16461" marR="19277" algn="ctr">
                <a:lnSpc>
                  <a:spcPct val="102800"/>
                </a:lnSpc>
                <a:spcBef>
                  <a:spcPts val="109"/>
                </a:spcBef>
              </a:pPr>
              <a:r>
                <a:rPr lang="en-GB" sz="800" spc="5" dirty="0">
                  <a:solidFill>
                    <a:schemeClr val="bg1"/>
                  </a:solidFill>
                  <a:latin typeface="Trebuchet MS"/>
                  <a:cs typeface="Trebuchet MS"/>
                </a:rPr>
                <a:t>Those </a:t>
              </a:r>
              <a:r>
                <a:rPr lang="en-GB" sz="800" spc="7" dirty="0">
                  <a:solidFill>
                    <a:schemeClr val="bg1"/>
                  </a:solidFill>
                  <a:latin typeface="Trebuchet MS"/>
                  <a:cs typeface="Trebuchet MS"/>
                </a:rPr>
                <a:t> </a:t>
              </a:r>
              <a:r>
                <a:rPr lang="en-GB" sz="800" spc="3" dirty="0">
                  <a:solidFill>
                    <a:schemeClr val="bg1"/>
                  </a:solidFill>
                  <a:latin typeface="Trebuchet MS"/>
                  <a:cs typeface="Trebuchet MS"/>
                </a:rPr>
                <a:t>channels</a:t>
              </a:r>
              <a:r>
                <a:rPr lang="en-GB" sz="800" spc="-29" dirty="0">
                  <a:solidFill>
                    <a:schemeClr val="bg1"/>
                  </a:solidFill>
                  <a:latin typeface="Trebuchet MS"/>
                  <a:cs typeface="Trebuchet MS"/>
                </a:rPr>
                <a:t> </a:t>
              </a:r>
              <a:r>
                <a:rPr lang="en-GB" sz="800" dirty="0">
                  <a:solidFill>
                    <a:schemeClr val="bg1"/>
                  </a:solidFill>
                  <a:latin typeface="Trebuchet MS"/>
                  <a:cs typeface="Trebuchet MS"/>
                </a:rPr>
                <a:t>may </a:t>
              </a:r>
              <a:r>
                <a:rPr lang="en-GB" sz="800" spc="-113" dirty="0">
                  <a:solidFill>
                    <a:schemeClr val="bg1"/>
                  </a:solidFill>
                  <a:latin typeface="Trebuchet MS"/>
                  <a:cs typeface="Trebuchet MS"/>
                </a:rPr>
                <a:t> </a:t>
              </a:r>
              <a:r>
                <a:rPr lang="en-GB" sz="800" spc="5" dirty="0">
                  <a:solidFill>
                    <a:schemeClr val="bg1"/>
                  </a:solidFill>
                  <a:latin typeface="Trebuchet MS"/>
                  <a:cs typeface="Trebuchet MS"/>
                </a:rPr>
                <a:t>share </a:t>
              </a:r>
              <a:r>
                <a:rPr lang="en-GB" sz="800" spc="7" dirty="0">
                  <a:solidFill>
                    <a:schemeClr val="bg1"/>
                  </a:solidFill>
                  <a:latin typeface="Trebuchet MS"/>
                  <a:cs typeface="Trebuchet MS"/>
                </a:rPr>
                <a:t> </a:t>
              </a:r>
              <a:r>
                <a:rPr lang="en-GB" sz="800" dirty="0">
                  <a:solidFill>
                    <a:schemeClr val="bg1"/>
                  </a:solidFill>
                  <a:latin typeface="Trebuchet MS"/>
                  <a:cs typeface="Trebuchet MS"/>
                </a:rPr>
                <a:t>socialism</a:t>
              </a:r>
              <a:r>
                <a:rPr lang="en-GB" sz="800" spc="-15" dirty="0">
                  <a:solidFill>
                    <a:schemeClr val="bg1"/>
                  </a:solidFill>
                  <a:latin typeface="Trebuchet MS"/>
                  <a:cs typeface="Trebuchet MS"/>
                </a:rPr>
                <a:t> </a:t>
              </a:r>
              <a:r>
                <a:rPr lang="en-GB" sz="800" spc="-12" dirty="0">
                  <a:solidFill>
                    <a:schemeClr val="bg1"/>
                  </a:solidFill>
                  <a:latin typeface="Trebuchet MS"/>
                  <a:cs typeface="Trebuchet MS"/>
                </a:rPr>
                <a:t>with  </a:t>
              </a:r>
              <a:r>
                <a:rPr lang="en-GB" sz="800" spc="-14" dirty="0">
                  <a:solidFill>
                    <a:schemeClr val="bg1"/>
                  </a:solidFill>
                  <a:latin typeface="Trebuchet MS"/>
                  <a:cs typeface="Trebuchet MS"/>
                </a:rPr>
                <a:t>their</a:t>
              </a:r>
              <a:r>
                <a:rPr lang="en-GB" sz="800" spc="-15" dirty="0">
                  <a:solidFill>
                    <a:schemeClr val="bg1"/>
                  </a:solidFill>
                  <a:latin typeface="Trebuchet MS"/>
                  <a:cs typeface="Trebuchet MS"/>
                </a:rPr>
                <a:t> </a:t>
              </a:r>
              <a:r>
                <a:rPr lang="en-GB" sz="800" spc="-2" dirty="0">
                  <a:solidFill>
                    <a:schemeClr val="bg1"/>
                  </a:solidFill>
                  <a:latin typeface="Trebuchet MS"/>
                  <a:cs typeface="Trebuchet MS"/>
                </a:rPr>
                <a:t>contents</a:t>
              </a:r>
            </a:p>
            <a:p>
              <a:pPr marL="16461" marR="19277" algn="ctr">
                <a:lnSpc>
                  <a:spcPct val="102800"/>
                </a:lnSpc>
                <a:spcBef>
                  <a:spcPts val="109"/>
                </a:spcBef>
              </a:pPr>
              <a:endParaRPr lang="en-GB" sz="800" dirty="0">
                <a:solidFill>
                  <a:schemeClr val="bg1"/>
                </a:solidFill>
                <a:latin typeface="Trebuchet MS"/>
                <a:cs typeface="Trebuchet MS"/>
              </a:endParaRPr>
            </a:p>
          </p:txBody>
        </p:sp>
        <p:sp>
          <p:nvSpPr>
            <p:cNvPr id="13" name="object 13">
              <a:extLst>
                <a:ext uri="{FF2B5EF4-FFF2-40B4-BE49-F238E27FC236}">
                  <a16:creationId xmlns:a16="http://schemas.microsoft.com/office/drawing/2014/main" id="{396D4025-E4A8-67D8-27E9-B7DF07720A33}"/>
                </a:ext>
              </a:extLst>
            </p:cNvPr>
            <p:cNvSpPr txBox="1"/>
            <p:nvPr/>
          </p:nvSpPr>
          <p:spPr>
            <a:xfrm>
              <a:off x="4533901" y="1992666"/>
              <a:ext cx="990601" cy="761573"/>
            </a:xfrm>
            <a:prstGeom prst="rect">
              <a:avLst/>
            </a:prstGeom>
            <a:solidFill>
              <a:srgbClr val="86E6D9"/>
            </a:solidFill>
          </p:spPr>
          <p:txBody>
            <a:bodyPr vert="horz" wrap="square" lIns="0" tIns="1733" rIns="0" bIns="0" rtlCol="0">
              <a:spAutoFit/>
            </a:bodyPr>
            <a:lstStyle/>
            <a:p>
              <a:pPr marL="16461" marR="24909" algn="ctr">
                <a:lnSpc>
                  <a:spcPct val="104200"/>
                </a:lnSpc>
              </a:pPr>
              <a:endParaRPr lang="en-GB" sz="800" spc="-2" dirty="0">
                <a:solidFill>
                  <a:schemeClr val="bg1"/>
                </a:solidFill>
                <a:latin typeface="Trebuchet MS"/>
                <a:cs typeface="Trebuchet MS"/>
              </a:endParaRPr>
            </a:p>
            <a:p>
              <a:pPr marL="16461" marR="24909" algn="ctr">
                <a:lnSpc>
                  <a:spcPct val="104200"/>
                </a:lnSpc>
              </a:pPr>
              <a:r>
                <a:rPr lang="en-GB" sz="800" spc="-2" dirty="0">
                  <a:solidFill>
                    <a:schemeClr val="bg1"/>
                  </a:solidFill>
                  <a:latin typeface="Trebuchet MS"/>
                  <a:cs typeface="Trebuchet MS"/>
                </a:rPr>
                <a:t>They </a:t>
              </a:r>
              <a:r>
                <a:rPr lang="en-GB" sz="800" spc="5" dirty="0">
                  <a:solidFill>
                    <a:schemeClr val="bg1"/>
                  </a:solidFill>
                  <a:latin typeface="Trebuchet MS"/>
                  <a:cs typeface="Trebuchet MS"/>
                </a:rPr>
                <a:t>can </a:t>
              </a:r>
              <a:r>
                <a:rPr lang="en-GB" sz="800" dirty="0">
                  <a:solidFill>
                    <a:schemeClr val="bg1"/>
                  </a:solidFill>
                  <a:latin typeface="Trebuchet MS"/>
                  <a:cs typeface="Trebuchet MS"/>
                </a:rPr>
                <a:t>play </a:t>
              </a:r>
              <a:r>
                <a:rPr lang="en-GB" sz="800" spc="5" dirty="0">
                  <a:solidFill>
                    <a:schemeClr val="bg1"/>
                  </a:solidFill>
                  <a:latin typeface="Trebuchet MS"/>
                  <a:cs typeface="Trebuchet MS"/>
                </a:rPr>
                <a:t>a </a:t>
              </a:r>
              <a:r>
                <a:rPr lang="en-GB" sz="800" spc="7" dirty="0">
                  <a:solidFill>
                    <a:schemeClr val="bg1"/>
                  </a:solidFill>
                  <a:latin typeface="Trebuchet MS"/>
                  <a:cs typeface="Trebuchet MS"/>
                </a:rPr>
                <a:t> </a:t>
              </a:r>
              <a:r>
                <a:rPr lang="en-GB" sz="800" spc="-7" dirty="0">
                  <a:solidFill>
                    <a:schemeClr val="bg1"/>
                  </a:solidFill>
                  <a:latin typeface="Trebuchet MS"/>
                  <a:cs typeface="Trebuchet MS"/>
                </a:rPr>
                <a:t>major </a:t>
              </a:r>
              <a:r>
                <a:rPr lang="en-GB" sz="800" spc="-2" dirty="0">
                  <a:solidFill>
                    <a:schemeClr val="bg1"/>
                  </a:solidFill>
                  <a:latin typeface="Trebuchet MS"/>
                  <a:cs typeface="Trebuchet MS"/>
                </a:rPr>
                <a:t>role </a:t>
              </a:r>
              <a:r>
                <a:rPr lang="en-GB" sz="800" spc="-5" dirty="0">
                  <a:solidFill>
                    <a:schemeClr val="bg1"/>
                  </a:solidFill>
                  <a:latin typeface="Trebuchet MS"/>
                  <a:cs typeface="Trebuchet MS"/>
                </a:rPr>
                <a:t>in </a:t>
              </a:r>
              <a:r>
                <a:rPr lang="en-GB" sz="800" spc="-3" dirty="0">
                  <a:solidFill>
                    <a:schemeClr val="bg1"/>
                  </a:solidFill>
                  <a:latin typeface="Trebuchet MS"/>
                  <a:cs typeface="Trebuchet MS"/>
                </a:rPr>
                <a:t> </a:t>
              </a:r>
              <a:r>
                <a:rPr lang="en-GB" sz="800" spc="3" dirty="0">
                  <a:solidFill>
                    <a:schemeClr val="bg1"/>
                  </a:solidFill>
                  <a:latin typeface="Trebuchet MS"/>
                  <a:cs typeface="Trebuchet MS"/>
                </a:rPr>
                <a:t>worlds</a:t>
              </a:r>
              <a:r>
                <a:rPr lang="en-GB" sz="800" spc="-12" dirty="0">
                  <a:solidFill>
                    <a:schemeClr val="bg1"/>
                  </a:solidFill>
                  <a:latin typeface="Trebuchet MS"/>
                  <a:cs typeface="Trebuchet MS"/>
                </a:rPr>
                <a:t> </a:t>
              </a:r>
              <a:r>
                <a:rPr lang="en-GB" sz="800" dirty="0">
                  <a:solidFill>
                    <a:schemeClr val="bg1"/>
                  </a:solidFill>
                  <a:latin typeface="Trebuchet MS"/>
                  <a:cs typeface="Trebuchet MS"/>
                </a:rPr>
                <a:t>problems,  </a:t>
              </a:r>
              <a:r>
                <a:rPr lang="en-GB" sz="800" spc="-3" dirty="0">
                  <a:solidFill>
                    <a:schemeClr val="bg1"/>
                  </a:solidFill>
                  <a:latin typeface="Trebuchet MS"/>
                  <a:cs typeface="Trebuchet MS"/>
                </a:rPr>
                <a:t>things, </a:t>
              </a:r>
              <a:r>
                <a:rPr lang="en-GB" sz="800" spc="7" dirty="0">
                  <a:solidFill>
                    <a:schemeClr val="bg1"/>
                  </a:solidFill>
                  <a:latin typeface="Trebuchet MS"/>
                  <a:cs typeface="Trebuchet MS"/>
                </a:rPr>
                <a:t>and </a:t>
              </a:r>
              <a:r>
                <a:rPr lang="en-GB" sz="800" spc="9" dirty="0">
                  <a:solidFill>
                    <a:schemeClr val="bg1"/>
                  </a:solidFill>
                  <a:latin typeface="Trebuchet MS"/>
                  <a:cs typeface="Trebuchet MS"/>
                </a:rPr>
                <a:t> </a:t>
              </a:r>
              <a:r>
                <a:rPr lang="en-GB" sz="800" spc="-3" dirty="0">
                  <a:solidFill>
                    <a:schemeClr val="bg1"/>
                  </a:solidFill>
                  <a:latin typeface="Trebuchet MS"/>
                  <a:cs typeface="Trebuchet MS"/>
                </a:rPr>
                <a:t>others.</a:t>
              </a:r>
            </a:p>
            <a:p>
              <a:pPr marL="16461" marR="24909" algn="ctr">
                <a:lnSpc>
                  <a:spcPct val="104200"/>
                </a:lnSpc>
              </a:pPr>
              <a:endParaRPr lang="en-GB" sz="800" dirty="0">
                <a:solidFill>
                  <a:schemeClr val="bg1"/>
                </a:solidFill>
                <a:latin typeface="Trebuchet MS"/>
                <a:cs typeface="Trebuchet MS"/>
              </a:endParaRPr>
            </a:p>
          </p:txBody>
        </p:sp>
        <p:sp>
          <p:nvSpPr>
            <p:cNvPr id="14" name="object 14">
              <a:extLst>
                <a:ext uri="{FF2B5EF4-FFF2-40B4-BE49-F238E27FC236}">
                  <a16:creationId xmlns:a16="http://schemas.microsoft.com/office/drawing/2014/main" id="{44D59693-FA10-5C96-EA51-B3B5C5D2F2B8}"/>
                </a:ext>
              </a:extLst>
            </p:cNvPr>
            <p:cNvSpPr txBox="1"/>
            <p:nvPr/>
          </p:nvSpPr>
          <p:spPr>
            <a:xfrm>
              <a:off x="3466450" y="199892"/>
              <a:ext cx="1151087" cy="580491"/>
            </a:xfrm>
            <a:prstGeom prst="rect">
              <a:avLst/>
            </a:prstGeom>
          </p:spPr>
          <p:txBody>
            <a:bodyPr vert="horz" wrap="square" lIns="0" tIns="49605" rIns="0" bIns="0" rtlCol="0">
              <a:spAutoFit/>
            </a:bodyPr>
            <a:lstStyle/>
            <a:p>
              <a:pPr marL="4332">
                <a:spcBef>
                  <a:spcPts val="391"/>
                </a:spcBef>
              </a:pPr>
              <a:r>
                <a:rPr lang="en-GB" sz="800" b="1" spc="29" dirty="0">
                  <a:latin typeface="Trebuchet MS"/>
                  <a:cs typeface="Trebuchet MS"/>
                </a:rPr>
                <a:t>Says</a:t>
              </a:r>
              <a:endParaRPr lang="en-GB" sz="800" dirty="0">
                <a:latin typeface="Trebuchet MS"/>
                <a:cs typeface="Trebuchet MS"/>
              </a:endParaRPr>
            </a:p>
            <a:p>
              <a:pPr marL="4332" marR="1733">
                <a:lnSpc>
                  <a:spcPct val="101899"/>
                </a:lnSpc>
                <a:spcBef>
                  <a:spcPts val="252"/>
                </a:spcBef>
              </a:pPr>
              <a:r>
                <a:rPr lang="en-GB" sz="800" spc="-7" dirty="0">
                  <a:latin typeface="Trebuchet MS"/>
                  <a:cs typeface="Trebuchet MS"/>
                </a:rPr>
                <a:t>What </a:t>
              </a:r>
              <a:r>
                <a:rPr lang="en-GB" sz="800" spc="5" dirty="0">
                  <a:latin typeface="Trebuchet MS"/>
                  <a:cs typeface="Trebuchet MS"/>
                </a:rPr>
                <a:t>have we </a:t>
              </a:r>
              <a:r>
                <a:rPr lang="en-GB" sz="800" dirty="0">
                  <a:latin typeface="Trebuchet MS"/>
                  <a:cs typeface="Trebuchet MS"/>
                </a:rPr>
                <a:t>heard </a:t>
              </a:r>
              <a:r>
                <a:rPr lang="en-GB" sz="800" spc="-12" dirty="0">
                  <a:latin typeface="Trebuchet MS"/>
                  <a:cs typeface="Trebuchet MS"/>
                </a:rPr>
                <a:t>them </a:t>
              </a:r>
              <a:r>
                <a:rPr lang="en-GB" sz="800" spc="24" dirty="0">
                  <a:latin typeface="Trebuchet MS"/>
                  <a:cs typeface="Trebuchet MS"/>
                </a:rPr>
                <a:t>say? </a:t>
              </a:r>
              <a:r>
                <a:rPr lang="en-GB" sz="800" spc="26" dirty="0">
                  <a:latin typeface="Trebuchet MS"/>
                  <a:cs typeface="Trebuchet MS"/>
                </a:rPr>
                <a:t> </a:t>
              </a:r>
              <a:r>
                <a:rPr lang="en-GB" sz="800" spc="-7" dirty="0">
                  <a:latin typeface="Trebuchet MS"/>
                  <a:cs typeface="Trebuchet MS"/>
                </a:rPr>
                <a:t>What</a:t>
              </a:r>
              <a:r>
                <a:rPr lang="en-GB" sz="800" spc="-29" dirty="0">
                  <a:latin typeface="Trebuchet MS"/>
                  <a:cs typeface="Trebuchet MS"/>
                </a:rPr>
                <a:t> </a:t>
              </a:r>
              <a:r>
                <a:rPr lang="en-GB" sz="800" spc="3" dirty="0">
                  <a:latin typeface="Trebuchet MS"/>
                  <a:cs typeface="Trebuchet MS"/>
                </a:rPr>
                <a:t>can</a:t>
              </a:r>
              <a:r>
                <a:rPr lang="en-GB" sz="800" spc="-29" dirty="0">
                  <a:latin typeface="Trebuchet MS"/>
                  <a:cs typeface="Trebuchet MS"/>
                </a:rPr>
                <a:t> </a:t>
              </a:r>
              <a:r>
                <a:rPr lang="en-GB" sz="800" spc="5" dirty="0">
                  <a:latin typeface="Trebuchet MS"/>
                  <a:cs typeface="Trebuchet MS"/>
                </a:rPr>
                <a:t>we</a:t>
              </a:r>
              <a:r>
                <a:rPr lang="en-GB" sz="800" spc="-27" dirty="0">
                  <a:latin typeface="Trebuchet MS"/>
                  <a:cs typeface="Trebuchet MS"/>
                </a:rPr>
                <a:t> </a:t>
              </a:r>
              <a:r>
                <a:rPr lang="en-GB" sz="800" spc="-2" dirty="0">
                  <a:latin typeface="Trebuchet MS"/>
                  <a:cs typeface="Trebuchet MS"/>
                </a:rPr>
                <a:t>imagine</a:t>
              </a:r>
              <a:r>
                <a:rPr lang="en-GB" sz="800" spc="-29" dirty="0">
                  <a:latin typeface="Trebuchet MS"/>
                  <a:cs typeface="Trebuchet MS"/>
                </a:rPr>
                <a:t> </a:t>
              </a:r>
              <a:r>
                <a:rPr lang="en-GB" sz="800" spc="-12" dirty="0">
                  <a:latin typeface="Trebuchet MS"/>
                  <a:cs typeface="Trebuchet MS"/>
                </a:rPr>
                <a:t>them</a:t>
              </a:r>
              <a:r>
                <a:rPr lang="en-GB" sz="800" spc="-29" dirty="0">
                  <a:latin typeface="Trebuchet MS"/>
                  <a:cs typeface="Trebuchet MS"/>
                </a:rPr>
                <a:t> </a:t>
              </a:r>
              <a:r>
                <a:rPr lang="en-GB" sz="800" spc="14" dirty="0">
                  <a:latin typeface="Trebuchet MS"/>
                  <a:cs typeface="Trebuchet MS"/>
                </a:rPr>
                <a:t>saying?</a:t>
              </a:r>
              <a:endParaRPr lang="en-GB" sz="800" dirty="0">
                <a:latin typeface="Trebuchet MS"/>
                <a:cs typeface="Trebuchet MS"/>
              </a:endParaRPr>
            </a:p>
          </p:txBody>
        </p:sp>
        <p:sp>
          <p:nvSpPr>
            <p:cNvPr id="15" name="object 15">
              <a:extLst>
                <a:ext uri="{FF2B5EF4-FFF2-40B4-BE49-F238E27FC236}">
                  <a16:creationId xmlns:a16="http://schemas.microsoft.com/office/drawing/2014/main" id="{D543B604-0D48-F71C-5774-CE90DD95E97E}"/>
                </a:ext>
              </a:extLst>
            </p:cNvPr>
            <p:cNvSpPr txBox="1"/>
            <p:nvPr/>
          </p:nvSpPr>
          <p:spPr>
            <a:xfrm>
              <a:off x="6966944" y="207283"/>
              <a:ext cx="1760855" cy="563757"/>
            </a:xfrm>
            <a:prstGeom prst="rect">
              <a:avLst/>
            </a:prstGeom>
          </p:spPr>
          <p:txBody>
            <a:bodyPr vert="horz" wrap="square" lIns="0" tIns="42240" rIns="0" bIns="0" rtlCol="0">
              <a:spAutoFit/>
            </a:bodyPr>
            <a:lstStyle/>
            <a:p>
              <a:pPr marR="1733" algn="r">
                <a:spcBef>
                  <a:spcPts val="333"/>
                </a:spcBef>
              </a:pPr>
              <a:r>
                <a:rPr lang="en-GB" sz="800" b="1" spc="-5" dirty="0">
                  <a:latin typeface="Trebuchet MS"/>
                  <a:cs typeface="Trebuchet MS"/>
                </a:rPr>
                <a:t>Thinks</a:t>
              </a:r>
              <a:endParaRPr lang="en-GB" sz="800" dirty="0">
                <a:latin typeface="Trebuchet MS"/>
                <a:cs typeface="Trebuchet MS"/>
              </a:endParaRPr>
            </a:p>
            <a:p>
              <a:pPr marL="4332" marR="1733" indent="92488" algn="r">
                <a:lnSpc>
                  <a:spcPct val="103000"/>
                </a:lnSpc>
                <a:spcBef>
                  <a:spcPts val="215"/>
                </a:spcBef>
              </a:pPr>
              <a:r>
                <a:rPr lang="en-GB" sz="800" spc="-3" dirty="0">
                  <a:latin typeface="Trebuchet MS"/>
                  <a:cs typeface="Trebuchet MS"/>
                </a:rPr>
                <a:t>What</a:t>
              </a:r>
              <a:r>
                <a:rPr lang="en-GB" sz="800" spc="-24" dirty="0">
                  <a:latin typeface="Trebuchet MS"/>
                  <a:cs typeface="Trebuchet MS"/>
                </a:rPr>
                <a:t> </a:t>
              </a:r>
              <a:r>
                <a:rPr lang="en-GB" sz="800" spc="-3" dirty="0">
                  <a:latin typeface="Trebuchet MS"/>
                  <a:cs typeface="Trebuchet MS"/>
                </a:rPr>
                <a:t>are</a:t>
              </a:r>
              <a:r>
                <a:rPr lang="en-GB" sz="800" spc="-24" dirty="0">
                  <a:latin typeface="Trebuchet MS"/>
                  <a:cs typeface="Trebuchet MS"/>
                </a:rPr>
                <a:t> </a:t>
              </a:r>
              <a:r>
                <a:rPr lang="en-GB" sz="800" spc="-20" dirty="0">
                  <a:latin typeface="Trebuchet MS"/>
                  <a:cs typeface="Trebuchet MS"/>
                </a:rPr>
                <a:t>their</a:t>
              </a:r>
              <a:r>
                <a:rPr lang="en-GB" sz="800" spc="-24" dirty="0">
                  <a:latin typeface="Trebuchet MS"/>
                  <a:cs typeface="Trebuchet MS"/>
                </a:rPr>
                <a:t> </a:t>
              </a:r>
              <a:r>
                <a:rPr lang="en-GB" sz="800" spc="-14" dirty="0">
                  <a:latin typeface="Trebuchet MS"/>
                  <a:cs typeface="Trebuchet MS"/>
                </a:rPr>
                <a:t>wants,</a:t>
              </a:r>
              <a:r>
                <a:rPr lang="en-GB" sz="800" spc="-24" dirty="0">
                  <a:latin typeface="Trebuchet MS"/>
                  <a:cs typeface="Trebuchet MS"/>
                </a:rPr>
                <a:t> </a:t>
              </a:r>
              <a:r>
                <a:rPr lang="en-GB" sz="800" spc="3" dirty="0">
                  <a:latin typeface="Trebuchet MS"/>
                  <a:cs typeface="Trebuchet MS"/>
                </a:rPr>
                <a:t>needs,</a:t>
              </a:r>
              <a:r>
                <a:rPr lang="en-GB" sz="800" spc="-24" dirty="0">
                  <a:latin typeface="Trebuchet MS"/>
                  <a:cs typeface="Trebuchet MS"/>
                </a:rPr>
                <a:t> </a:t>
              </a:r>
              <a:r>
                <a:rPr lang="en-GB" sz="800" spc="5" dirty="0">
                  <a:latin typeface="Trebuchet MS"/>
                  <a:cs typeface="Trebuchet MS"/>
                </a:rPr>
                <a:t>hopes,</a:t>
              </a:r>
              <a:r>
                <a:rPr lang="en-GB" sz="800" spc="-24" dirty="0">
                  <a:latin typeface="Trebuchet MS"/>
                  <a:cs typeface="Trebuchet MS"/>
                </a:rPr>
                <a:t> </a:t>
              </a:r>
              <a:r>
                <a:rPr lang="en-GB" sz="800" spc="10" dirty="0">
                  <a:latin typeface="Trebuchet MS"/>
                  <a:cs typeface="Trebuchet MS"/>
                </a:rPr>
                <a:t>and</a:t>
              </a:r>
              <a:r>
                <a:rPr lang="en-GB" sz="800" spc="-24" dirty="0">
                  <a:latin typeface="Trebuchet MS"/>
                  <a:cs typeface="Trebuchet MS"/>
                </a:rPr>
                <a:t> </a:t>
              </a:r>
              <a:r>
                <a:rPr lang="en-GB" sz="800" spc="7" dirty="0">
                  <a:latin typeface="Trebuchet MS"/>
                  <a:cs typeface="Trebuchet MS"/>
                </a:rPr>
                <a:t>dream</a:t>
              </a:r>
              <a:r>
                <a:rPr lang="en-GB" sz="800" spc="-22" dirty="0">
                  <a:latin typeface="Trebuchet MS"/>
                  <a:cs typeface="Trebuchet MS"/>
                </a:rPr>
                <a:t>s</a:t>
              </a:r>
              <a:r>
                <a:rPr lang="en-GB" sz="800" spc="53" dirty="0">
                  <a:latin typeface="Trebuchet MS"/>
                  <a:cs typeface="Trebuchet MS"/>
                </a:rPr>
                <a:t>?  </a:t>
              </a:r>
              <a:r>
                <a:rPr lang="en-GB" sz="800" spc="-3" dirty="0">
                  <a:latin typeface="Trebuchet MS"/>
                  <a:cs typeface="Trebuchet MS"/>
                </a:rPr>
                <a:t>What</a:t>
              </a:r>
              <a:r>
                <a:rPr lang="en-GB" sz="800" spc="-26" dirty="0">
                  <a:latin typeface="Trebuchet MS"/>
                  <a:cs typeface="Trebuchet MS"/>
                </a:rPr>
                <a:t> </a:t>
              </a:r>
              <a:r>
                <a:rPr lang="en-GB" sz="800" spc="-9" dirty="0">
                  <a:latin typeface="Trebuchet MS"/>
                  <a:cs typeface="Trebuchet MS"/>
                </a:rPr>
                <a:t>other</a:t>
              </a:r>
              <a:r>
                <a:rPr lang="en-GB" sz="800" spc="-24" dirty="0">
                  <a:latin typeface="Trebuchet MS"/>
                  <a:cs typeface="Trebuchet MS"/>
                </a:rPr>
                <a:t> </a:t>
              </a:r>
              <a:r>
                <a:rPr lang="en-GB" sz="800" spc="3" dirty="0">
                  <a:latin typeface="Trebuchet MS"/>
                  <a:cs typeface="Trebuchet MS"/>
                </a:rPr>
                <a:t>thoughts</a:t>
              </a:r>
              <a:r>
                <a:rPr lang="en-GB" sz="800" spc="-24" dirty="0">
                  <a:latin typeface="Trebuchet MS"/>
                  <a:cs typeface="Trebuchet MS"/>
                </a:rPr>
                <a:t> </a:t>
              </a:r>
              <a:r>
                <a:rPr lang="en-GB" sz="800" spc="-9" dirty="0">
                  <a:latin typeface="Trebuchet MS"/>
                  <a:cs typeface="Trebuchet MS"/>
                </a:rPr>
                <a:t>might</a:t>
              </a:r>
              <a:r>
                <a:rPr lang="en-GB" sz="800" spc="-26" dirty="0">
                  <a:latin typeface="Trebuchet MS"/>
                  <a:cs typeface="Trebuchet MS"/>
                </a:rPr>
                <a:t> </a:t>
              </a:r>
              <a:r>
                <a:rPr lang="en-GB" sz="800" spc="-7" dirty="0">
                  <a:latin typeface="Trebuchet MS"/>
                  <a:cs typeface="Trebuchet MS"/>
                </a:rPr>
                <a:t>influence</a:t>
              </a:r>
              <a:r>
                <a:rPr lang="en-GB" sz="800" spc="-24" dirty="0">
                  <a:latin typeface="Trebuchet MS"/>
                  <a:cs typeface="Trebuchet MS"/>
                </a:rPr>
                <a:t> </a:t>
              </a:r>
              <a:r>
                <a:rPr lang="en-GB" sz="800" spc="-20" dirty="0">
                  <a:latin typeface="Trebuchet MS"/>
                  <a:cs typeface="Trebuchet MS"/>
                </a:rPr>
                <a:t>their</a:t>
              </a:r>
              <a:r>
                <a:rPr lang="en-GB" sz="800" spc="-24" dirty="0">
                  <a:latin typeface="Trebuchet MS"/>
                  <a:cs typeface="Trebuchet MS"/>
                </a:rPr>
                <a:t> </a:t>
              </a:r>
              <a:r>
                <a:rPr lang="en-GB" sz="800" spc="9" dirty="0">
                  <a:latin typeface="Trebuchet MS"/>
                  <a:cs typeface="Trebuchet MS"/>
                </a:rPr>
                <a:t>behaviour?</a:t>
              </a:r>
              <a:endParaRPr lang="en-GB" sz="800" dirty="0">
                <a:latin typeface="Trebuchet MS"/>
                <a:cs typeface="Trebuchet MS"/>
              </a:endParaRPr>
            </a:p>
          </p:txBody>
        </p:sp>
        <p:sp>
          <p:nvSpPr>
            <p:cNvPr id="16" name="object 16">
              <a:extLst>
                <a:ext uri="{FF2B5EF4-FFF2-40B4-BE49-F238E27FC236}">
                  <a16:creationId xmlns:a16="http://schemas.microsoft.com/office/drawing/2014/main" id="{56016A87-E91B-7777-ED77-AACD39951C53}"/>
                </a:ext>
              </a:extLst>
            </p:cNvPr>
            <p:cNvSpPr txBox="1"/>
            <p:nvPr/>
          </p:nvSpPr>
          <p:spPr>
            <a:xfrm>
              <a:off x="6998255" y="6172222"/>
              <a:ext cx="1729663" cy="597360"/>
            </a:xfrm>
            <a:prstGeom prst="rect">
              <a:avLst/>
            </a:prstGeom>
          </p:spPr>
          <p:txBody>
            <a:bodyPr vert="horz" wrap="square" lIns="0" tIns="62818" rIns="0" bIns="0" rtlCol="0">
              <a:spAutoFit/>
            </a:bodyPr>
            <a:lstStyle/>
            <a:p>
              <a:pPr marR="1733" algn="r">
                <a:spcBef>
                  <a:spcPts val="495"/>
                </a:spcBef>
              </a:pPr>
              <a:r>
                <a:rPr lang="en-GB" sz="800" b="1" spc="-3" dirty="0">
                  <a:latin typeface="Trebuchet MS"/>
                  <a:cs typeface="Trebuchet MS"/>
                </a:rPr>
                <a:t>Feels</a:t>
              </a:r>
              <a:endParaRPr lang="en-GB" sz="800" dirty="0">
                <a:latin typeface="Trebuchet MS"/>
                <a:cs typeface="Trebuchet MS"/>
              </a:endParaRPr>
            </a:p>
            <a:p>
              <a:pPr marL="4332" marR="1733" indent="124328" algn="r">
                <a:lnSpc>
                  <a:spcPct val="103000"/>
                </a:lnSpc>
                <a:spcBef>
                  <a:spcPts val="341"/>
                </a:spcBef>
              </a:pPr>
              <a:r>
                <a:rPr lang="en-GB" sz="800" spc="-3" dirty="0">
                  <a:latin typeface="Trebuchet MS"/>
                  <a:cs typeface="Trebuchet MS"/>
                </a:rPr>
                <a:t>What</a:t>
              </a:r>
              <a:r>
                <a:rPr lang="en-GB" sz="800" spc="-22" dirty="0">
                  <a:latin typeface="Trebuchet MS"/>
                  <a:cs typeface="Trebuchet MS"/>
                </a:rPr>
                <a:t> </a:t>
              </a:r>
              <a:r>
                <a:rPr lang="en-GB" sz="800" spc="-3" dirty="0">
                  <a:latin typeface="Trebuchet MS"/>
                  <a:cs typeface="Trebuchet MS"/>
                </a:rPr>
                <a:t>are</a:t>
              </a:r>
              <a:r>
                <a:rPr lang="en-GB" sz="800" spc="-22" dirty="0">
                  <a:latin typeface="Trebuchet MS"/>
                  <a:cs typeface="Trebuchet MS"/>
                </a:rPr>
                <a:t> </a:t>
              </a:r>
              <a:r>
                <a:rPr lang="en-GB" sz="800" spc="-20" dirty="0">
                  <a:latin typeface="Trebuchet MS"/>
                  <a:cs typeface="Trebuchet MS"/>
                </a:rPr>
                <a:t>their</a:t>
              </a:r>
              <a:r>
                <a:rPr lang="en-GB" sz="800" spc="-22" dirty="0">
                  <a:latin typeface="Trebuchet MS"/>
                  <a:cs typeface="Trebuchet MS"/>
                </a:rPr>
                <a:t> </a:t>
              </a:r>
              <a:r>
                <a:rPr lang="en-GB" sz="800" spc="-17" dirty="0">
                  <a:latin typeface="Trebuchet MS"/>
                  <a:cs typeface="Trebuchet MS"/>
                </a:rPr>
                <a:t>fears,</a:t>
              </a:r>
              <a:r>
                <a:rPr lang="en-GB" sz="800" spc="-20" dirty="0">
                  <a:latin typeface="Trebuchet MS"/>
                  <a:cs typeface="Trebuchet MS"/>
                </a:rPr>
                <a:t> </a:t>
              </a:r>
              <a:r>
                <a:rPr lang="en-GB" sz="800" spc="-17" dirty="0">
                  <a:latin typeface="Trebuchet MS"/>
                  <a:cs typeface="Trebuchet MS"/>
                </a:rPr>
                <a:t>frustrations,</a:t>
              </a:r>
              <a:r>
                <a:rPr lang="en-GB" sz="800" spc="-22" dirty="0">
                  <a:latin typeface="Trebuchet MS"/>
                  <a:cs typeface="Trebuchet MS"/>
                </a:rPr>
                <a:t> </a:t>
              </a:r>
              <a:r>
                <a:rPr lang="en-GB" sz="800" spc="10" dirty="0">
                  <a:latin typeface="Trebuchet MS"/>
                  <a:cs typeface="Trebuchet MS"/>
                </a:rPr>
                <a:t>and</a:t>
              </a:r>
              <a:r>
                <a:rPr lang="en-GB" sz="800" spc="-22" dirty="0">
                  <a:latin typeface="Trebuchet MS"/>
                  <a:cs typeface="Trebuchet MS"/>
                </a:rPr>
                <a:t> </a:t>
              </a:r>
              <a:r>
                <a:rPr lang="en-GB" sz="800" spc="-2" dirty="0">
                  <a:latin typeface="Trebuchet MS"/>
                  <a:cs typeface="Trebuchet MS"/>
                </a:rPr>
                <a:t>anxieties? </a:t>
              </a:r>
              <a:r>
                <a:rPr lang="en-GB" sz="800" spc="-174" dirty="0">
                  <a:latin typeface="Trebuchet MS"/>
                  <a:cs typeface="Trebuchet MS"/>
                </a:rPr>
                <a:t> </a:t>
              </a:r>
              <a:r>
                <a:rPr lang="en-GB" sz="800" spc="-3" dirty="0">
                  <a:latin typeface="Trebuchet MS"/>
                  <a:cs typeface="Trebuchet MS"/>
                </a:rPr>
                <a:t>What</a:t>
              </a:r>
              <a:r>
                <a:rPr lang="en-GB" sz="800" spc="-24" dirty="0">
                  <a:latin typeface="Trebuchet MS"/>
                  <a:cs typeface="Trebuchet MS"/>
                </a:rPr>
                <a:t> </a:t>
              </a:r>
              <a:r>
                <a:rPr lang="en-GB" sz="800" spc="-9" dirty="0">
                  <a:latin typeface="Trebuchet MS"/>
                  <a:cs typeface="Trebuchet MS"/>
                </a:rPr>
                <a:t>other</a:t>
              </a:r>
              <a:r>
                <a:rPr lang="en-GB" sz="800" spc="-22" dirty="0">
                  <a:latin typeface="Trebuchet MS"/>
                  <a:cs typeface="Trebuchet MS"/>
                </a:rPr>
                <a:t> </a:t>
              </a:r>
              <a:r>
                <a:rPr lang="en-GB" sz="800" dirty="0">
                  <a:latin typeface="Trebuchet MS"/>
                  <a:cs typeface="Trebuchet MS"/>
                </a:rPr>
                <a:t>feelings</a:t>
              </a:r>
              <a:r>
                <a:rPr lang="en-GB" sz="800" spc="-24" dirty="0">
                  <a:latin typeface="Trebuchet MS"/>
                  <a:cs typeface="Trebuchet MS"/>
                </a:rPr>
                <a:t> </a:t>
              </a:r>
              <a:r>
                <a:rPr lang="en-GB" sz="800" spc="-9" dirty="0">
                  <a:latin typeface="Trebuchet MS"/>
                  <a:cs typeface="Trebuchet MS"/>
                </a:rPr>
                <a:t>might</a:t>
              </a:r>
              <a:r>
                <a:rPr lang="en-GB" sz="800" spc="-22" dirty="0">
                  <a:latin typeface="Trebuchet MS"/>
                  <a:cs typeface="Trebuchet MS"/>
                </a:rPr>
                <a:t> </a:t>
              </a:r>
              <a:r>
                <a:rPr lang="en-GB" sz="800" spc="-7" dirty="0">
                  <a:latin typeface="Trebuchet MS"/>
                  <a:cs typeface="Trebuchet MS"/>
                </a:rPr>
                <a:t>influence</a:t>
              </a:r>
              <a:r>
                <a:rPr lang="en-GB" sz="800" spc="-22" dirty="0">
                  <a:latin typeface="Trebuchet MS"/>
                  <a:cs typeface="Trebuchet MS"/>
                </a:rPr>
                <a:t> </a:t>
              </a:r>
              <a:r>
                <a:rPr lang="en-GB" sz="800" spc="-20" dirty="0">
                  <a:latin typeface="Trebuchet MS"/>
                  <a:cs typeface="Trebuchet MS"/>
                </a:rPr>
                <a:t>their</a:t>
              </a:r>
              <a:r>
                <a:rPr lang="en-GB" sz="800" spc="-24" dirty="0">
                  <a:latin typeface="Trebuchet MS"/>
                  <a:cs typeface="Trebuchet MS"/>
                </a:rPr>
                <a:t> </a:t>
              </a:r>
              <a:r>
                <a:rPr lang="en-GB" sz="800" spc="9" dirty="0">
                  <a:latin typeface="Trebuchet MS"/>
                  <a:cs typeface="Trebuchet MS"/>
                </a:rPr>
                <a:t>behaviour?</a:t>
              </a:r>
              <a:endParaRPr lang="en-GB" sz="800" dirty="0">
                <a:latin typeface="Trebuchet MS"/>
                <a:cs typeface="Trebuchet MS"/>
              </a:endParaRPr>
            </a:p>
          </p:txBody>
        </p:sp>
        <p:sp>
          <p:nvSpPr>
            <p:cNvPr id="17" name="object 17">
              <a:extLst>
                <a:ext uri="{FF2B5EF4-FFF2-40B4-BE49-F238E27FC236}">
                  <a16:creationId xmlns:a16="http://schemas.microsoft.com/office/drawing/2014/main" id="{462E6AA2-C716-BAD2-24F2-451B6B04EA39}"/>
                </a:ext>
              </a:extLst>
            </p:cNvPr>
            <p:cNvSpPr txBox="1"/>
            <p:nvPr/>
          </p:nvSpPr>
          <p:spPr>
            <a:xfrm>
              <a:off x="3600417" y="6090497"/>
              <a:ext cx="1178380" cy="621122"/>
            </a:xfrm>
            <a:prstGeom prst="rect">
              <a:avLst/>
            </a:prstGeom>
          </p:spPr>
          <p:txBody>
            <a:bodyPr vert="horz" wrap="square" lIns="0" tIns="73649" rIns="0" bIns="0" rtlCol="0">
              <a:spAutoFit/>
            </a:bodyPr>
            <a:lstStyle/>
            <a:p>
              <a:pPr marL="4332">
                <a:spcBef>
                  <a:spcPts val="580"/>
                </a:spcBef>
              </a:pPr>
              <a:r>
                <a:rPr lang="en-GB" sz="800" b="1" spc="27" dirty="0">
                  <a:latin typeface="Trebuchet MS"/>
                  <a:cs typeface="Trebuchet MS"/>
                </a:rPr>
                <a:t>Does</a:t>
              </a:r>
              <a:endParaRPr lang="en-GB" sz="800" dirty="0">
                <a:latin typeface="Trebuchet MS"/>
                <a:cs typeface="Trebuchet MS"/>
              </a:endParaRPr>
            </a:p>
            <a:p>
              <a:pPr marL="4332" marR="1733">
                <a:lnSpc>
                  <a:spcPct val="103000"/>
                </a:lnSpc>
                <a:spcBef>
                  <a:spcPts val="408"/>
                </a:spcBef>
              </a:pPr>
              <a:r>
                <a:rPr lang="en-GB" sz="800" spc="-3" dirty="0">
                  <a:latin typeface="Trebuchet MS"/>
                  <a:cs typeface="Trebuchet MS"/>
                </a:rPr>
                <a:t>What</a:t>
              </a:r>
              <a:r>
                <a:rPr lang="en-GB" sz="800" spc="-29" dirty="0">
                  <a:latin typeface="Trebuchet MS"/>
                  <a:cs typeface="Trebuchet MS"/>
                </a:rPr>
                <a:t> </a:t>
              </a:r>
              <a:r>
                <a:rPr lang="en-GB" sz="800" spc="2" dirty="0">
                  <a:latin typeface="Trebuchet MS"/>
                  <a:cs typeface="Trebuchet MS"/>
                </a:rPr>
                <a:t>behaviour</a:t>
              </a:r>
              <a:r>
                <a:rPr lang="en-GB" sz="800" spc="-29" dirty="0">
                  <a:latin typeface="Trebuchet MS"/>
                  <a:cs typeface="Trebuchet MS"/>
                </a:rPr>
                <a:t> </a:t>
              </a:r>
              <a:r>
                <a:rPr lang="en-GB" sz="800" spc="9" dirty="0">
                  <a:latin typeface="Trebuchet MS"/>
                  <a:cs typeface="Trebuchet MS"/>
                </a:rPr>
                <a:t>have</a:t>
              </a:r>
              <a:r>
                <a:rPr lang="en-GB" sz="800" spc="-29" dirty="0">
                  <a:latin typeface="Trebuchet MS"/>
                  <a:cs typeface="Trebuchet MS"/>
                </a:rPr>
                <a:t> </a:t>
              </a:r>
              <a:r>
                <a:rPr lang="en-GB" sz="800" spc="9" dirty="0">
                  <a:latin typeface="Trebuchet MS"/>
                  <a:cs typeface="Trebuchet MS"/>
                </a:rPr>
                <a:t>we</a:t>
              </a:r>
              <a:r>
                <a:rPr lang="en-GB" sz="800" spc="-29" dirty="0">
                  <a:latin typeface="Trebuchet MS"/>
                  <a:cs typeface="Trebuchet MS"/>
                </a:rPr>
                <a:t> </a:t>
              </a:r>
              <a:r>
                <a:rPr lang="en-GB" sz="800" spc="19" dirty="0">
                  <a:latin typeface="Trebuchet MS"/>
                  <a:cs typeface="Trebuchet MS"/>
                </a:rPr>
                <a:t>observed? </a:t>
              </a:r>
              <a:r>
                <a:rPr lang="en-GB" sz="800" spc="-174" dirty="0">
                  <a:latin typeface="Trebuchet MS"/>
                  <a:cs typeface="Trebuchet MS"/>
                </a:rPr>
                <a:t> </a:t>
              </a:r>
              <a:r>
                <a:rPr lang="en-GB" sz="800" spc="-3" dirty="0">
                  <a:latin typeface="Trebuchet MS"/>
                  <a:cs typeface="Trebuchet MS"/>
                </a:rPr>
                <a:t>What</a:t>
              </a:r>
              <a:r>
                <a:rPr lang="en-GB" sz="800" spc="-27" dirty="0">
                  <a:latin typeface="Trebuchet MS"/>
                  <a:cs typeface="Trebuchet MS"/>
                </a:rPr>
                <a:t> </a:t>
              </a:r>
              <a:r>
                <a:rPr lang="en-GB" sz="800" spc="7" dirty="0">
                  <a:latin typeface="Trebuchet MS"/>
                  <a:cs typeface="Trebuchet MS"/>
                </a:rPr>
                <a:t>can</a:t>
              </a:r>
              <a:r>
                <a:rPr lang="en-GB" sz="800" spc="-26" dirty="0">
                  <a:latin typeface="Trebuchet MS"/>
                  <a:cs typeface="Trebuchet MS"/>
                </a:rPr>
                <a:t> </a:t>
              </a:r>
              <a:r>
                <a:rPr lang="en-GB" sz="800" spc="9" dirty="0">
                  <a:latin typeface="Trebuchet MS"/>
                  <a:cs typeface="Trebuchet MS"/>
                </a:rPr>
                <a:t>we</a:t>
              </a:r>
              <a:r>
                <a:rPr lang="en-GB" sz="800" spc="-26" dirty="0">
                  <a:latin typeface="Trebuchet MS"/>
                  <a:cs typeface="Trebuchet MS"/>
                </a:rPr>
                <a:t> </a:t>
              </a:r>
              <a:r>
                <a:rPr lang="en-GB" sz="800" dirty="0">
                  <a:latin typeface="Trebuchet MS"/>
                  <a:cs typeface="Trebuchet MS"/>
                </a:rPr>
                <a:t>imagine</a:t>
              </a:r>
              <a:r>
                <a:rPr lang="en-GB" sz="800" spc="-27" dirty="0">
                  <a:latin typeface="Trebuchet MS"/>
                  <a:cs typeface="Trebuchet MS"/>
                </a:rPr>
                <a:t> </a:t>
              </a:r>
              <a:r>
                <a:rPr lang="en-GB" sz="800" spc="-10" dirty="0">
                  <a:latin typeface="Trebuchet MS"/>
                  <a:cs typeface="Trebuchet MS"/>
                </a:rPr>
                <a:t>them</a:t>
              </a:r>
              <a:r>
                <a:rPr lang="en-GB" sz="800" spc="-26" dirty="0">
                  <a:latin typeface="Trebuchet MS"/>
                  <a:cs typeface="Trebuchet MS"/>
                </a:rPr>
                <a:t> </a:t>
              </a:r>
              <a:r>
                <a:rPr lang="en-GB" sz="800" spc="19" dirty="0">
                  <a:latin typeface="Trebuchet MS"/>
                  <a:cs typeface="Trebuchet MS"/>
                </a:rPr>
                <a:t>doing?</a:t>
              </a:r>
              <a:endParaRPr lang="en-GB" sz="800" dirty="0">
                <a:latin typeface="Trebuchet MS"/>
                <a:cs typeface="Trebuchet MS"/>
              </a:endParaRPr>
            </a:p>
          </p:txBody>
        </p:sp>
        <p:grpSp>
          <p:nvGrpSpPr>
            <p:cNvPr id="18" name="object 18">
              <a:extLst>
                <a:ext uri="{FF2B5EF4-FFF2-40B4-BE49-F238E27FC236}">
                  <a16:creationId xmlns:a16="http://schemas.microsoft.com/office/drawing/2014/main" id="{6C2331E5-03FE-4B2D-1218-732E022BD2D0}"/>
                </a:ext>
              </a:extLst>
            </p:cNvPr>
            <p:cNvGrpSpPr/>
            <p:nvPr/>
          </p:nvGrpSpPr>
          <p:grpSpPr>
            <a:xfrm>
              <a:off x="3004158" y="262948"/>
              <a:ext cx="6187360" cy="6346643"/>
              <a:chOff x="691834" y="763354"/>
              <a:chExt cx="18138131" cy="18605065"/>
            </a:xfrm>
          </p:grpSpPr>
          <p:sp>
            <p:nvSpPr>
              <p:cNvPr id="19" name="object 19">
                <a:extLst>
                  <a:ext uri="{FF2B5EF4-FFF2-40B4-BE49-F238E27FC236}">
                    <a16:creationId xmlns:a16="http://schemas.microsoft.com/office/drawing/2014/main" id="{15D0FE0A-DC42-50B8-5BB5-428CEA8A4235}"/>
                  </a:ext>
                </a:extLst>
              </p:cNvPr>
              <p:cNvSpPr/>
              <p:nvPr/>
            </p:nvSpPr>
            <p:spPr>
              <a:xfrm>
                <a:off x="17813327" y="763354"/>
                <a:ext cx="1016635" cy="1016635"/>
              </a:xfrm>
              <a:custGeom>
                <a:avLst/>
                <a:gdLst/>
                <a:ahLst/>
                <a:cxnLst/>
                <a:rect l="l" t="t" r="r" b="b"/>
                <a:pathLst>
                  <a:path w="1016634" h="1016635">
                    <a:moveTo>
                      <a:pt x="0" y="0"/>
                    </a:moveTo>
                    <a:lnTo>
                      <a:pt x="1016604" y="0"/>
                    </a:lnTo>
                    <a:lnTo>
                      <a:pt x="1016604" y="1016604"/>
                    </a:lnTo>
                    <a:lnTo>
                      <a:pt x="0" y="1016604"/>
                    </a:lnTo>
                    <a:lnTo>
                      <a:pt x="0" y="0"/>
                    </a:lnTo>
                    <a:close/>
                  </a:path>
                </a:pathLst>
              </a:custGeom>
              <a:solidFill>
                <a:srgbClr val="9EDCFA"/>
              </a:solidFill>
            </p:spPr>
            <p:txBody>
              <a:bodyPr wrap="square" lIns="0" tIns="0" rIns="0" bIns="0" rtlCol="0"/>
              <a:lstStyle/>
              <a:p>
                <a:pPr algn="ctr"/>
                <a:endParaRPr lang="en-IN" sz="800" dirty="0"/>
              </a:p>
            </p:txBody>
          </p:sp>
          <p:sp>
            <p:nvSpPr>
              <p:cNvPr id="20" name="object 20">
                <a:extLst>
                  <a:ext uri="{FF2B5EF4-FFF2-40B4-BE49-F238E27FC236}">
                    <a16:creationId xmlns:a16="http://schemas.microsoft.com/office/drawing/2014/main" id="{8AFA200D-326A-D947-1E56-673B641B2EC6}"/>
                  </a:ext>
                </a:extLst>
              </p:cNvPr>
              <p:cNvSpPr/>
              <p:nvPr/>
            </p:nvSpPr>
            <p:spPr>
              <a:xfrm>
                <a:off x="691834" y="18351784"/>
                <a:ext cx="1016635" cy="1016635"/>
              </a:xfrm>
              <a:custGeom>
                <a:avLst/>
                <a:gdLst/>
                <a:ahLst/>
                <a:cxnLst/>
                <a:rect l="l" t="t" r="r" b="b"/>
                <a:pathLst>
                  <a:path w="1016635" h="1016634">
                    <a:moveTo>
                      <a:pt x="0" y="0"/>
                    </a:moveTo>
                    <a:lnTo>
                      <a:pt x="1016604" y="0"/>
                    </a:lnTo>
                    <a:lnTo>
                      <a:pt x="1016604" y="1016604"/>
                    </a:lnTo>
                    <a:lnTo>
                      <a:pt x="0" y="1016604"/>
                    </a:lnTo>
                    <a:lnTo>
                      <a:pt x="0" y="0"/>
                    </a:lnTo>
                    <a:close/>
                  </a:path>
                </a:pathLst>
              </a:custGeom>
              <a:solidFill>
                <a:srgbClr val="D8C7FF"/>
              </a:solidFill>
            </p:spPr>
            <p:txBody>
              <a:bodyPr wrap="square" lIns="0" tIns="0" rIns="0" bIns="0" rtlCol="0"/>
              <a:lstStyle/>
              <a:p>
                <a:pPr algn="ctr"/>
                <a:endParaRPr lang="en-IN" sz="800" dirty="0"/>
              </a:p>
            </p:txBody>
          </p:sp>
          <p:sp>
            <p:nvSpPr>
              <p:cNvPr id="21" name="object 21">
                <a:extLst>
                  <a:ext uri="{FF2B5EF4-FFF2-40B4-BE49-F238E27FC236}">
                    <a16:creationId xmlns:a16="http://schemas.microsoft.com/office/drawing/2014/main" id="{6991941B-9D91-CBE9-5105-625C4212CB97}"/>
                  </a:ext>
                </a:extLst>
              </p:cNvPr>
              <p:cNvSpPr/>
              <p:nvPr/>
            </p:nvSpPr>
            <p:spPr>
              <a:xfrm>
                <a:off x="17813330" y="18296398"/>
                <a:ext cx="1016635" cy="1016635"/>
              </a:xfrm>
              <a:custGeom>
                <a:avLst/>
                <a:gdLst/>
                <a:ahLst/>
                <a:cxnLst/>
                <a:rect l="l" t="t" r="r" b="b"/>
                <a:pathLst>
                  <a:path w="1016634" h="1016634">
                    <a:moveTo>
                      <a:pt x="0" y="0"/>
                    </a:moveTo>
                    <a:lnTo>
                      <a:pt x="1016604" y="0"/>
                    </a:lnTo>
                    <a:lnTo>
                      <a:pt x="1016604" y="1016604"/>
                    </a:lnTo>
                    <a:lnTo>
                      <a:pt x="0" y="1016604"/>
                    </a:lnTo>
                    <a:lnTo>
                      <a:pt x="0" y="0"/>
                    </a:lnTo>
                    <a:close/>
                  </a:path>
                </a:pathLst>
              </a:custGeom>
              <a:solidFill>
                <a:srgbClr val="FCB5D4"/>
              </a:solidFill>
            </p:spPr>
            <p:txBody>
              <a:bodyPr wrap="square" lIns="0" tIns="0" rIns="0" bIns="0" rtlCol="0"/>
              <a:lstStyle/>
              <a:p>
                <a:pPr algn="ctr"/>
                <a:endParaRPr lang="en-IN" sz="800" dirty="0"/>
              </a:p>
            </p:txBody>
          </p:sp>
          <p:sp>
            <p:nvSpPr>
              <p:cNvPr id="22" name="object 22">
                <a:extLst>
                  <a:ext uri="{FF2B5EF4-FFF2-40B4-BE49-F238E27FC236}">
                    <a16:creationId xmlns:a16="http://schemas.microsoft.com/office/drawing/2014/main" id="{924FCE72-19BC-D443-0857-F82EE23E5D2C}"/>
                  </a:ext>
                </a:extLst>
              </p:cNvPr>
              <p:cNvSpPr/>
              <p:nvPr/>
            </p:nvSpPr>
            <p:spPr>
              <a:xfrm>
                <a:off x="975493" y="18521441"/>
                <a:ext cx="398509" cy="624839"/>
              </a:xfrm>
              <a:custGeom>
                <a:avLst/>
                <a:gdLst/>
                <a:ahLst/>
                <a:cxnLst/>
                <a:rect l="l" t="t" r="r" b="b"/>
                <a:pathLst>
                  <a:path w="404494" h="624840">
                    <a:moveTo>
                      <a:pt x="260396" y="36733"/>
                    </a:moveTo>
                    <a:lnTo>
                      <a:pt x="143674" y="36733"/>
                    </a:lnTo>
                    <a:lnTo>
                      <a:pt x="145514" y="33177"/>
                    </a:lnTo>
                    <a:lnTo>
                      <a:pt x="186276" y="1790"/>
                    </a:lnTo>
                    <a:lnTo>
                      <a:pt x="202035" y="0"/>
                    </a:lnTo>
                    <a:lnTo>
                      <a:pt x="217794" y="1790"/>
                    </a:lnTo>
                    <a:lnTo>
                      <a:pt x="253462" y="25713"/>
                    </a:lnTo>
                    <a:lnTo>
                      <a:pt x="260396" y="36733"/>
                    </a:lnTo>
                    <a:close/>
                  </a:path>
                  <a:path w="404494" h="624840">
                    <a:moveTo>
                      <a:pt x="303053" y="137751"/>
                    </a:moveTo>
                    <a:lnTo>
                      <a:pt x="101017" y="137751"/>
                    </a:lnTo>
                    <a:lnTo>
                      <a:pt x="93868" y="136308"/>
                    </a:lnTo>
                    <a:lnTo>
                      <a:pt x="88030" y="132371"/>
                    </a:lnTo>
                    <a:lnTo>
                      <a:pt x="84094" y="126533"/>
                    </a:lnTo>
                    <a:lnTo>
                      <a:pt x="82650" y="119384"/>
                    </a:lnTo>
                    <a:lnTo>
                      <a:pt x="82650" y="55100"/>
                    </a:lnTo>
                    <a:lnTo>
                      <a:pt x="84094" y="47951"/>
                    </a:lnTo>
                    <a:lnTo>
                      <a:pt x="88030" y="42113"/>
                    </a:lnTo>
                    <a:lnTo>
                      <a:pt x="93868" y="38177"/>
                    </a:lnTo>
                    <a:lnTo>
                      <a:pt x="101017" y="36733"/>
                    </a:lnTo>
                    <a:lnTo>
                      <a:pt x="303053" y="36733"/>
                    </a:lnTo>
                    <a:lnTo>
                      <a:pt x="310202" y="38177"/>
                    </a:lnTo>
                    <a:lnTo>
                      <a:pt x="316040" y="42113"/>
                    </a:lnTo>
                    <a:lnTo>
                      <a:pt x="319976" y="47951"/>
                    </a:lnTo>
                    <a:lnTo>
                      <a:pt x="321420" y="55100"/>
                    </a:lnTo>
                    <a:lnTo>
                      <a:pt x="321420" y="119384"/>
                    </a:lnTo>
                    <a:lnTo>
                      <a:pt x="319976" y="126533"/>
                    </a:lnTo>
                    <a:lnTo>
                      <a:pt x="316040" y="132371"/>
                    </a:lnTo>
                    <a:lnTo>
                      <a:pt x="310202" y="136308"/>
                    </a:lnTo>
                    <a:lnTo>
                      <a:pt x="303053" y="137751"/>
                    </a:lnTo>
                    <a:close/>
                  </a:path>
                  <a:path w="404494" h="624840">
                    <a:moveTo>
                      <a:pt x="376414" y="624473"/>
                    </a:moveTo>
                    <a:lnTo>
                      <a:pt x="27611" y="624473"/>
                    </a:lnTo>
                    <a:lnTo>
                      <a:pt x="16857" y="622303"/>
                    </a:lnTo>
                    <a:lnTo>
                      <a:pt x="8079" y="616385"/>
                    </a:lnTo>
                    <a:lnTo>
                      <a:pt x="2167" y="607607"/>
                    </a:lnTo>
                    <a:lnTo>
                      <a:pt x="0" y="596859"/>
                    </a:lnTo>
                    <a:lnTo>
                      <a:pt x="0" y="110264"/>
                    </a:lnTo>
                    <a:lnTo>
                      <a:pt x="2177" y="99504"/>
                    </a:lnTo>
                    <a:lnTo>
                      <a:pt x="8096" y="90728"/>
                    </a:lnTo>
                    <a:lnTo>
                      <a:pt x="16859" y="84816"/>
                    </a:lnTo>
                    <a:lnTo>
                      <a:pt x="27550" y="82650"/>
                    </a:lnTo>
                    <a:lnTo>
                      <a:pt x="55100" y="82650"/>
                    </a:lnTo>
                    <a:lnTo>
                      <a:pt x="55100" y="119384"/>
                    </a:lnTo>
                    <a:lnTo>
                      <a:pt x="58708" y="137257"/>
                    </a:lnTo>
                    <a:lnTo>
                      <a:pt x="68549" y="151852"/>
                    </a:lnTo>
                    <a:lnTo>
                      <a:pt x="83144" y="161693"/>
                    </a:lnTo>
                    <a:lnTo>
                      <a:pt x="101017" y="165301"/>
                    </a:lnTo>
                    <a:lnTo>
                      <a:pt x="404017" y="165301"/>
                    </a:lnTo>
                    <a:lnTo>
                      <a:pt x="404019" y="237887"/>
                    </a:lnTo>
                    <a:lnTo>
                      <a:pt x="140196" y="237899"/>
                    </a:lnTo>
                    <a:lnTo>
                      <a:pt x="121885" y="256210"/>
                    </a:lnTo>
                    <a:lnTo>
                      <a:pt x="92759" y="256211"/>
                    </a:lnTo>
                    <a:lnTo>
                      <a:pt x="72598" y="276372"/>
                    </a:lnTo>
                    <a:lnTo>
                      <a:pt x="72611" y="282255"/>
                    </a:lnTo>
                    <a:lnTo>
                      <a:pt x="97213" y="306857"/>
                    </a:lnTo>
                    <a:lnTo>
                      <a:pt x="103289" y="310891"/>
                    </a:lnTo>
                    <a:lnTo>
                      <a:pt x="110201" y="312236"/>
                    </a:lnTo>
                    <a:lnTo>
                      <a:pt x="404020" y="312236"/>
                    </a:lnTo>
                    <a:lnTo>
                      <a:pt x="404021" y="357272"/>
                    </a:lnTo>
                    <a:lnTo>
                      <a:pt x="140196" y="357284"/>
                    </a:lnTo>
                    <a:lnTo>
                      <a:pt x="121885" y="375595"/>
                    </a:lnTo>
                    <a:lnTo>
                      <a:pt x="92759" y="375595"/>
                    </a:lnTo>
                    <a:lnTo>
                      <a:pt x="72598" y="395756"/>
                    </a:lnTo>
                    <a:lnTo>
                      <a:pt x="72611" y="401639"/>
                    </a:lnTo>
                    <a:lnTo>
                      <a:pt x="97213" y="426241"/>
                    </a:lnTo>
                    <a:lnTo>
                      <a:pt x="103289" y="430276"/>
                    </a:lnTo>
                    <a:lnTo>
                      <a:pt x="110201" y="431621"/>
                    </a:lnTo>
                    <a:lnTo>
                      <a:pt x="404022" y="431621"/>
                    </a:lnTo>
                    <a:lnTo>
                      <a:pt x="404023" y="476656"/>
                    </a:lnTo>
                    <a:lnTo>
                      <a:pt x="140196" y="476668"/>
                    </a:lnTo>
                    <a:lnTo>
                      <a:pt x="121885" y="494980"/>
                    </a:lnTo>
                    <a:lnTo>
                      <a:pt x="92759" y="494980"/>
                    </a:lnTo>
                    <a:lnTo>
                      <a:pt x="72598" y="515141"/>
                    </a:lnTo>
                    <a:lnTo>
                      <a:pt x="72611" y="521024"/>
                    </a:lnTo>
                    <a:lnTo>
                      <a:pt x="97213" y="545626"/>
                    </a:lnTo>
                    <a:lnTo>
                      <a:pt x="103289" y="549660"/>
                    </a:lnTo>
                    <a:lnTo>
                      <a:pt x="110201" y="551005"/>
                    </a:lnTo>
                    <a:lnTo>
                      <a:pt x="404024" y="551005"/>
                    </a:lnTo>
                    <a:lnTo>
                      <a:pt x="404025" y="596859"/>
                    </a:lnTo>
                    <a:lnTo>
                      <a:pt x="401854" y="607619"/>
                    </a:lnTo>
                    <a:lnTo>
                      <a:pt x="395941" y="616395"/>
                    </a:lnTo>
                    <a:lnTo>
                      <a:pt x="387162" y="622307"/>
                    </a:lnTo>
                    <a:lnTo>
                      <a:pt x="376414" y="624473"/>
                    </a:lnTo>
                    <a:close/>
                  </a:path>
                  <a:path w="404494" h="624840">
                    <a:moveTo>
                      <a:pt x="404017" y="165301"/>
                    </a:moveTo>
                    <a:lnTo>
                      <a:pt x="303053" y="165301"/>
                    </a:lnTo>
                    <a:lnTo>
                      <a:pt x="320926" y="161693"/>
                    </a:lnTo>
                    <a:lnTo>
                      <a:pt x="335521" y="151852"/>
                    </a:lnTo>
                    <a:lnTo>
                      <a:pt x="345361" y="137257"/>
                    </a:lnTo>
                    <a:lnTo>
                      <a:pt x="348970" y="119384"/>
                    </a:lnTo>
                    <a:lnTo>
                      <a:pt x="348970" y="82650"/>
                    </a:lnTo>
                    <a:lnTo>
                      <a:pt x="376493" y="82650"/>
                    </a:lnTo>
                    <a:lnTo>
                      <a:pt x="387212" y="84820"/>
                    </a:lnTo>
                    <a:lnTo>
                      <a:pt x="395962" y="90738"/>
                    </a:lnTo>
                    <a:lnTo>
                      <a:pt x="401856" y="99516"/>
                    </a:lnTo>
                    <a:lnTo>
                      <a:pt x="404016" y="110264"/>
                    </a:lnTo>
                    <a:lnTo>
                      <a:pt x="404017" y="165301"/>
                    </a:lnTo>
                    <a:close/>
                  </a:path>
                  <a:path w="404494" h="624840">
                    <a:moveTo>
                      <a:pt x="404020" y="312236"/>
                    </a:moveTo>
                    <a:lnTo>
                      <a:pt x="110201" y="312236"/>
                    </a:lnTo>
                    <a:lnTo>
                      <a:pt x="117112" y="310891"/>
                    </a:lnTo>
                    <a:lnTo>
                      <a:pt x="123188" y="306857"/>
                    </a:lnTo>
                    <a:lnTo>
                      <a:pt x="166203" y="263841"/>
                    </a:lnTo>
                    <a:lnTo>
                      <a:pt x="166226" y="258060"/>
                    </a:lnTo>
                    <a:lnTo>
                      <a:pt x="146065" y="237899"/>
                    </a:lnTo>
                    <a:lnTo>
                      <a:pt x="140208" y="237887"/>
                    </a:lnTo>
                    <a:lnTo>
                      <a:pt x="404019" y="237887"/>
                    </a:lnTo>
                    <a:lnTo>
                      <a:pt x="404019" y="257136"/>
                    </a:lnTo>
                    <a:lnTo>
                      <a:pt x="196991" y="257136"/>
                    </a:lnTo>
                    <a:lnTo>
                      <a:pt x="192852" y="261207"/>
                    </a:lnTo>
                    <a:lnTo>
                      <a:pt x="192930" y="289798"/>
                    </a:lnTo>
                    <a:lnTo>
                      <a:pt x="196971" y="293869"/>
                    </a:lnTo>
                    <a:lnTo>
                      <a:pt x="404020" y="293869"/>
                    </a:lnTo>
                    <a:lnTo>
                      <a:pt x="404020" y="312236"/>
                    </a:lnTo>
                    <a:close/>
                  </a:path>
                  <a:path w="404494" h="624840">
                    <a:moveTo>
                      <a:pt x="110201" y="267895"/>
                    </a:moveTo>
                    <a:lnTo>
                      <a:pt x="98516" y="256210"/>
                    </a:lnTo>
                    <a:lnTo>
                      <a:pt x="121885" y="256210"/>
                    </a:lnTo>
                    <a:lnTo>
                      <a:pt x="110201" y="267895"/>
                    </a:lnTo>
                    <a:close/>
                  </a:path>
                  <a:path w="404494" h="624840">
                    <a:moveTo>
                      <a:pt x="404020" y="293869"/>
                    </a:moveTo>
                    <a:lnTo>
                      <a:pt x="326373" y="293869"/>
                    </a:lnTo>
                    <a:lnTo>
                      <a:pt x="330513" y="289798"/>
                    </a:lnTo>
                    <a:lnTo>
                      <a:pt x="330434" y="261207"/>
                    </a:lnTo>
                    <a:lnTo>
                      <a:pt x="326393" y="257136"/>
                    </a:lnTo>
                    <a:lnTo>
                      <a:pt x="404019" y="257136"/>
                    </a:lnTo>
                    <a:lnTo>
                      <a:pt x="404020" y="293869"/>
                    </a:lnTo>
                    <a:close/>
                  </a:path>
                  <a:path w="404494" h="624840">
                    <a:moveTo>
                      <a:pt x="404022" y="431621"/>
                    </a:moveTo>
                    <a:lnTo>
                      <a:pt x="110201" y="431621"/>
                    </a:lnTo>
                    <a:lnTo>
                      <a:pt x="117112" y="430276"/>
                    </a:lnTo>
                    <a:lnTo>
                      <a:pt x="123188" y="426241"/>
                    </a:lnTo>
                    <a:lnTo>
                      <a:pt x="166203" y="383226"/>
                    </a:lnTo>
                    <a:lnTo>
                      <a:pt x="166226" y="377445"/>
                    </a:lnTo>
                    <a:lnTo>
                      <a:pt x="146065" y="357284"/>
                    </a:lnTo>
                    <a:lnTo>
                      <a:pt x="140208" y="357272"/>
                    </a:lnTo>
                    <a:lnTo>
                      <a:pt x="404021" y="357272"/>
                    </a:lnTo>
                    <a:lnTo>
                      <a:pt x="404021" y="376520"/>
                    </a:lnTo>
                    <a:lnTo>
                      <a:pt x="197036" y="376520"/>
                    </a:lnTo>
                    <a:lnTo>
                      <a:pt x="192897" y="380592"/>
                    </a:lnTo>
                    <a:lnTo>
                      <a:pt x="192975" y="409182"/>
                    </a:lnTo>
                    <a:lnTo>
                      <a:pt x="197017" y="413254"/>
                    </a:lnTo>
                    <a:lnTo>
                      <a:pt x="404022" y="413254"/>
                    </a:lnTo>
                    <a:lnTo>
                      <a:pt x="404022" y="431621"/>
                    </a:lnTo>
                    <a:close/>
                  </a:path>
                  <a:path w="404494" h="624840">
                    <a:moveTo>
                      <a:pt x="110201" y="387279"/>
                    </a:moveTo>
                    <a:lnTo>
                      <a:pt x="98516" y="375595"/>
                    </a:lnTo>
                    <a:lnTo>
                      <a:pt x="121885" y="375595"/>
                    </a:lnTo>
                    <a:lnTo>
                      <a:pt x="110201" y="387279"/>
                    </a:lnTo>
                    <a:close/>
                  </a:path>
                  <a:path w="404494" h="624840">
                    <a:moveTo>
                      <a:pt x="404022" y="413254"/>
                    </a:moveTo>
                    <a:lnTo>
                      <a:pt x="326418" y="413254"/>
                    </a:lnTo>
                    <a:lnTo>
                      <a:pt x="330558" y="409182"/>
                    </a:lnTo>
                    <a:lnTo>
                      <a:pt x="330480" y="380592"/>
                    </a:lnTo>
                    <a:lnTo>
                      <a:pt x="326438" y="376520"/>
                    </a:lnTo>
                    <a:lnTo>
                      <a:pt x="404021" y="376520"/>
                    </a:lnTo>
                    <a:lnTo>
                      <a:pt x="404022" y="413254"/>
                    </a:lnTo>
                    <a:close/>
                  </a:path>
                  <a:path w="404494" h="624840">
                    <a:moveTo>
                      <a:pt x="404024" y="551005"/>
                    </a:moveTo>
                    <a:lnTo>
                      <a:pt x="110201" y="551005"/>
                    </a:lnTo>
                    <a:lnTo>
                      <a:pt x="117112" y="549660"/>
                    </a:lnTo>
                    <a:lnTo>
                      <a:pt x="123188" y="545626"/>
                    </a:lnTo>
                    <a:lnTo>
                      <a:pt x="166203" y="502610"/>
                    </a:lnTo>
                    <a:lnTo>
                      <a:pt x="166226" y="496830"/>
                    </a:lnTo>
                    <a:lnTo>
                      <a:pt x="146065" y="476668"/>
                    </a:lnTo>
                    <a:lnTo>
                      <a:pt x="140208" y="476656"/>
                    </a:lnTo>
                    <a:lnTo>
                      <a:pt x="404023" y="476656"/>
                    </a:lnTo>
                    <a:lnTo>
                      <a:pt x="404023" y="495905"/>
                    </a:lnTo>
                    <a:lnTo>
                      <a:pt x="197036" y="495905"/>
                    </a:lnTo>
                    <a:lnTo>
                      <a:pt x="192897" y="499976"/>
                    </a:lnTo>
                    <a:lnTo>
                      <a:pt x="192975" y="528567"/>
                    </a:lnTo>
                    <a:lnTo>
                      <a:pt x="197017" y="532638"/>
                    </a:lnTo>
                    <a:lnTo>
                      <a:pt x="404024" y="532638"/>
                    </a:lnTo>
                    <a:lnTo>
                      <a:pt x="404024" y="551005"/>
                    </a:lnTo>
                    <a:close/>
                  </a:path>
                  <a:path w="404494" h="624840">
                    <a:moveTo>
                      <a:pt x="110201" y="506664"/>
                    </a:moveTo>
                    <a:lnTo>
                      <a:pt x="98516" y="494980"/>
                    </a:lnTo>
                    <a:lnTo>
                      <a:pt x="121885" y="494980"/>
                    </a:lnTo>
                    <a:lnTo>
                      <a:pt x="110201" y="506664"/>
                    </a:lnTo>
                    <a:close/>
                  </a:path>
                  <a:path w="404494" h="624840">
                    <a:moveTo>
                      <a:pt x="404024" y="532638"/>
                    </a:moveTo>
                    <a:lnTo>
                      <a:pt x="326418" y="532638"/>
                    </a:lnTo>
                    <a:lnTo>
                      <a:pt x="330558" y="528567"/>
                    </a:lnTo>
                    <a:lnTo>
                      <a:pt x="330480" y="499976"/>
                    </a:lnTo>
                    <a:lnTo>
                      <a:pt x="326438" y="495905"/>
                    </a:lnTo>
                    <a:lnTo>
                      <a:pt x="404023" y="495905"/>
                    </a:lnTo>
                    <a:lnTo>
                      <a:pt x="404024" y="532638"/>
                    </a:lnTo>
                    <a:close/>
                  </a:path>
                </a:pathLst>
              </a:custGeom>
              <a:solidFill>
                <a:srgbClr val="2F2F2F"/>
              </a:solidFill>
            </p:spPr>
            <p:txBody>
              <a:bodyPr wrap="square" lIns="0" tIns="0" rIns="0" bIns="0" rtlCol="0"/>
              <a:lstStyle/>
              <a:p>
                <a:pPr algn="ctr"/>
                <a:endParaRPr lang="en-IN" sz="800" dirty="0"/>
              </a:p>
            </p:txBody>
          </p:sp>
        </p:grpSp>
        <p:grpSp>
          <p:nvGrpSpPr>
            <p:cNvPr id="23" name="object 24">
              <a:extLst>
                <a:ext uri="{FF2B5EF4-FFF2-40B4-BE49-F238E27FC236}">
                  <a16:creationId xmlns:a16="http://schemas.microsoft.com/office/drawing/2014/main" id="{50A7DA7F-CCEA-1DC3-00AD-F38B74D9361D}"/>
                </a:ext>
              </a:extLst>
            </p:cNvPr>
            <p:cNvGrpSpPr/>
            <p:nvPr/>
          </p:nvGrpSpPr>
          <p:grpSpPr>
            <a:xfrm>
              <a:off x="5721364" y="3053086"/>
              <a:ext cx="1409724" cy="3791579"/>
              <a:chOff x="7630063" y="8119082"/>
              <a:chExt cx="4132579" cy="11699284"/>
            </a:xfrm>
          </p:grpSpPr>
          <p:sp>
            <p:nvSpPr>
              <p:cNvPr id="24" name="object 25">
                <a:extLst>
                  <a:ext uri="{FF2B5EF4-FFF2-40B4-BE49-F238E27FC236}">
                    <a16:creationId xmlns:a16="http://schemas.microsoft.com/office/drawing/2014/main" id="{FE973E70-899C-6BA6-35A5-F3DE418D86BB}"/>
                  </a:ext>
                </a:extLst>
              </p:cNvPr>
              <p:cNvSpPr/>
              <p:nvPr/>
            </p:nvSpPr>
            <p:spPr>
              <a:xfrm>
                <a:off x="8769749" y="19496686"/>
                <a:ext cx="256540" cy="160655"/>
              </a:xfrm>
              <a:custGeom>
                <a:avLst/>
                <a:gdLst/>
                <a:ahLst/>
                <a:cxnLst/>
                <a:rect l="l" t="t" r="r" b="b"/>
                <a:pathLst>
                  <a:path w="256540" h="160655">
                    <a:moveTo>
                      <a:pt x="129014" y="160326"/>
                    </a:moveTo>
                    <a:lnTo>
                      <a:pt x="74699" y="147800"/>
                    </a:lnTo>
                    <a:lnTo>
                      <a:pt x="34145" y="120244"/>
                    </a:lnTo>
                    <a:lnTo>
                      <a:pt x="8720" y="92613"/>
                    </a:lnTo>
                    <a:lnTo>
                      <a:pt x="0" y="80163"/>
                    </a:lnTo>
                    <a:lnTo>
                      <a:pt x="8772" y="67637"/>
                    </a:lnTo>
                    <a:lnTo>
                      <a:pt x="34145" y="40081"/>
                    </a:lnTo>
                    <a:lnTo>
                      <a:pt x="74699" y="12525"/>
                    </a:lnTo>
                    <a:lnTo>
                      <a:pt x="129014" y="0"/>
                    </a:lnTo>
                    <a:lnTo>
                      <a:pt x="182418" y="12525"/>
                    </a:lnTo>
                    <a:lnTo>
                      <a:pt x="199191" y="24048"/>
                    </a:lnTo>
                    <a:lnTo>
                      <a:pt x="128260" y="24048"/>
                    </a:lnTo>
                    <a:lnTo>
                      <a:pt x="106303" y="28420"/>
                    </a:lnTo>
                    <a:lnTo>
                      <a:pt x="88480" y="40382"/>
                    </a:lnTo>
                    <a:lnTo>
                      <a:pt x="76518" y="58205"/>
                    </a:lnTo>
                    <a:lnTo>
                      <a:pt x="72146" y="80163"/>
                    </a:lnTo>
                    <a:lnTo>
                      <a:pt x="76518" y="102120"/>
                    </a:lnTo>
                    <a:lnTo>
                      <a:pt x="88480" y="119944"/>
                    </a:lnTo>
                    <a:lnTo>
                      <a:pt x="106303" y="131905"/>
                    </a:lnTo>
                    <a:lnTo>
                      <a:pt x="128260" y="136277"/>
                    </a:lnTo>
                    <a:lnTo>
                      <a:pt x="199191" y="136277"/>
                    </a:lnTo>
                    <a:lnTo>
                      <a:pt x="182418" y="147800"/>
                    </a:lnTo>
                    <a:lnTo>
                      <a:pt x="129014" y="160326"/>
                    </a:lnTo>
                    <a:close/>
                  </a:path>
                  <a:path w="256540" h="160655">
                    <a:moveTo>
                      <a:pt x="199191" y="136277"/>
                    </a:moveTo>
                    <a:lnTo>
                      <a:pt x="128260" y="136277"/>
                    </a:lnTo>
                    <a:lnTo>
                      <a:pt x="150218" y="131905"/>
                    </a:lnTo>
                    <a:lnTo>
                      <a:pt x="168041" y="119944"/>
                    </a:lnTo>
                    <a:lnTo>
                      <a:pt x="180003" y="102120"/>
                    </a:lnTo>
                    <a:lnTo>
                      <a:pt x="184375" y="80163"/>
                    </a:lnTo>
                    <a:lnTo>
                      <a:pt x="180003" y="58205"/>
                    </a:lnTo>
                    <a:lnTo>
                      <a:pt x="168041" y="40382"/>
                    </a:lnTo>
                    <a:lnTo>
                      <a:pt x="150218" y="28420"/>
                    </a:lnTo>
                    <a:lnTo>
                      <a:pt x="128260" y="24048"/>
                    </a:lnTo>
                    <a:lnTo>
                      <a:pt x="199191" y="24048"/>
                    </a:lnTo>
                    <a:lnTo>
                      <a:pt x="222528" y="40081"/>
                    </a:lnTo>
                    <a:lnTo>
                      <a:pt x="247811" y="67712"/>
                    </a:lnTo>
                    <a:lnTo>
                      <a:pt x="256521" y="80163"/>
                    </a:lnTo>
                    <a:lnTo>
                      <a:pt x="247759" y="92688"/>
                    </a:lnTo>
                    <a:lnTo>
                      <a:pt x="222528" y="120244"/>
                    </a:lnTo>
                    <a:lnTo>
                      <a:pt x="199191" y="136277"/>
                    </a:lnTo>
                    <a:close/>
                  </a:path>
                  <a:path w="256540" h="160655">
                    <a:moveTo>
                      <a:pt x="128260" y="112228"/>
                    </a:moveTo>
                    <a:lnTo>
                      <a:pt x="115810" y="109698"/>
                    </a:lnTo>
                    <a:lnTo>
                      <a:pt x="105614" y="102809"/>
                    </a:lnTo>
                    <a:lnTo>
                      <a:pt x="98725" y="92613"/>
                    </a:lnTo>
                    <a:lnTo>
                      <a:pt x="96195" y="80163"/>
                    </a:lnTo>
                    <a:lnTo>
                      <a:pt x="98725" y="67712"/>
                    </a:lnTo>
                    <a:lnTo>
                      <a:pt x="105614" y="57517"/>
                    </a:lnTo>
                    <a:lnTo>
                      <a:pt x="115810" y="50628"/>
                    </a:lnTo>
                    <a:lnTo>
                      <a:pt x="128260" y="48097"/>
                    </a:lnTo>
                    <a:lnTo>
                      <a:pt x="133097" y="48097"/>
                    </a:lnTo>
                    <a:lnTo>
                      <a:pt x="137022" y="48995"/>
                    </a:lnTo>
                    <a:lnTo>
                      <a:pt x="141030" y="50598"/>
                    </a:lnTo>
                    <a:lnTo>
                      <a:pt x="137824" y="53003"/>
                    </a:lnTo>
                    <a:lnTo>
                      <a:pt x="136269" y="56114"/>
                    </a:lnTo>
                    <a:lnTo>
                      <a:pt x="136269" y="66535"/>
                    </a:lnTo>
                    <a:lnTo>
                      <a:pt x="141880" y="72146"/>
                    </a:lnTo>
                    <a:lnTo>
                      <a:pt x="159592" y="72146"/>
                    </a:lnTo>
                    <a:lnTo>
                      <a:pt x="160326" y="75353"/>
                    </a:lnTo>
                    <a:lnTo>
                      <a:pt x="160326" y="80163"/>
                    </a:lnTo>
                    <a:lnTo>
                      <a:pt x="157796" y="92613"/>
                    </a:lnTo>
                    <a:lnTo>
                      <a:pt x="150907" y="102809"/>
                    </a:lnTo>
                    <a:lnTo>
                      <a:pt x="140711" y="109698"/>
                    </a:lnTo>
                    <a:lnTo>
                      <a:pt x="128260" y="112228"/>
                    </a:lnTo>
                    <a:close/>
                  </a:path>
                  <a:path w="256540" h="160655">
                    <a:moveTo>
                      <a:pt x="159592" y="72146"/>
                    </a:moveTo>
                    <a:lnTo>
                      <a:pt x="152301" y="72146"/>
                    </a:lnTo>
                    <a:lnTo>
                      <a:pt x="155412" y="70591"/>
                    </a:lnTo>
                    <a:lnTo>
                      <a:pt x="157817" y="67385"/>
                    </a:lnTo>
                    <a:lnTo>
                      <a:pt x="159420" y="71393"/>
                    </a:lnTo>
                    <a:lnTo>
                      <a:pt x="159592" y="72146"/>
                    </a:lnTo>
                    <a:close/>
                  </a:path>
                </a:pathLst>
              </a:custGeom>
              <a:solidFill>
                <a:srgbClr val="3161A6"/>
              </a:solidFill>
            </p:spPr>
            <p:txBody>
              <a:bodyPr wrap="square" lIns="0" tIns="0" rIns="0" bIns="0" rtlCol="0"/>
              <a:lstStyle/>
              <a:p>
                <a:pPr algn="ctr"/>
                <a:endParaRPr lang="en-IN" sz="800" dirty="0"/>
              </a:p>
            </p:txBody>
          </p:sp>
          <p:pic>
            <p:nvPicPr>
              <p:cNvPr id="25" name="object 26">
                <a:extLst>
                  <a:ext uri="{FF2B5EF4-FFF2-40B4-BE49-F238E27FC236}">
                    <a16:creationId xmlns:a16="http://schemas.microsoft.com/office/drawing/2014/main" id="{C984C15C-D7D9-06E8-47ED-3AA58F926E96}"/>
                  </a:ext>
                </a:extLst>
              </p:cNvPr>
              <p:cNvPicPr/>
              <p:nvPr/>
            </p:nvPicPr>
            <p:blipFill>
              <a:blip r:embed="rId4" cstate="print"/>
              <a:stretch>
                <a:fillRect/>
              </a:stretch>
            </p:blipFill>
            <p:spPr>
              <a:xfrm>
                <a:off x="8591216" y="19338744"/>
                <a:ext cx="2086358" cy="479622"/>
              </a:xfrm>
              <a:prstGeom prst="rect">
                <a:avLst/>
              </a:prstGeom>
            </p:spPr>
          </p:pic>
          <p:sp>
            <p:nvSpPr>
              <p:cNvPr id="26" name="object 27">
                <a:extLst>
                  <a:ext uri="{FF2B5EF4-FFF2-40B4-BE49-F238E27FC236}">
                    <a16:creationId xmlns:a16="http://schemas.microsoft.com/office/drawing/2014/main" id="{0C28D5E1-F380-6E13-8FE8-8BFA0883777A}"/>
                  </a:ext>
                </a:extLst>
              </p:cNvPr>
              <p:cNvSpPr/>
              <p:nvPr/>
            </p:nvSpPr>
            <p:spPr>
              <a:xfrm>
                <a:off x="7630063" y="8119082"/>
                <a:ext cx="4132579" cy="4132579"/>
              </a:xfrm>
              <a:custGeom>
                <a:avLst/>
                <a:gdLst/>
                <a:ahLst/>
                <a:cxnLst/>
                <a:rect l="l" t="t" r="r" b="b"/>
                <a:pathLst>
                  <a:path w="4132579" h="4132579">
                    <a:moveTo>
                      <a:pt x="2066214" y="4132428"/>
                    </a:moveTo>
                    <a:lnTo>
                      <a:pt x="2018127" y="4131879"/>
                    </a:lnTo>
                    <a:lnTo>
                      <a:pt x="1970309" y="4130241"/>
                    </a:lnTo>
                    <a:lnTo>
                      <a:pt x="1922773" y="4127526"/>
                    </a:lnTo>
                    <a:lnTo>
                      <a:pt x="1875529" y="4123746"/>
                    </a:lnTo>
                    <a:lnTo>
                      <a:pt x="1828590" y="4118912"/>
                    </a:lnTo>
                    <a:lnTo>
                      <a:pt x="1781968" y="4113036"/>
                    </a:lnTo>
                    <a:lnTo>
                      <a:pt x="1735674" y="4106131"/>
                    </a:lnTo>
                    <a:lnTo>
                      <a:pt x="1689720" y="4098208"/>
                    </a:lnTo>
                    <a:lnTo>
                      <a:pt x="1644119" y="4089279"/>
                    </a:lnTo>
                    <a:lnTo>
                      <a:pt x="1598882" y="4079355"/>
                    </a:lnTo>
                    <a:lnTo>
                      <a:pt x="1554021" y="4068450"/>
                    </a:lnTo>
                    <a:lnTo>
                      <a:pt x="1509547" y="4056574"/>
                    </a:lnTo>
                    <a:lnTo>
                      <a:pt x="1465474" y="4043740"/>
                    </a:lnTo>
                    <a:lnTo>
                      <a:pt x="1421812" y="4029959"/>
                    </a:lnTo>
                    <a:lnTo>
                      <a:pt x="1378574" y="4015244"/>
                    </a:lnTo>
                    <a:lnTo>
                      <a:pt x="1335771" y="3999606"/>
                    </a:lnTo>
                    <a:lnTo>
                      <a:pt x="1293416" y="3983057"/>
                    </a:lnTo>
                    <a:lnTo>
                      <a:pt x="1251519" y="3965609"/>
                    </a:lnTo>
                    <a:lnTo>
                      <a:pt x="1210094" y="3947273"/>
                    </a:lnTo>
                    <a:lnTo>
                      <a:pt x="1169152" y="3928063"/>
                    </a:lnTo>
                    <a:lnTo>
                      <a:pt x="1128705" y="3907989"/>
                    </a:lnTo>
                    <a:lnTo>
                      <a:pt x="1088765" y="3887064"/>
                    </a:lnTo>
                    <a:lnTo>
                      <a:pt x="1049343" y="3865299"/>
                    </a:lnTo>
                    <a:lnTo>
                      <a:pt x="1010452" y="3842707"/>
                    </a:lnTo>
                    <a:lnTo>
                      <a:pt x="972103" y="3819298"/>
                    </a:lnTo>
                    <a:lnTo>
                      <a:pt x="934308" y="3795086"/>
                    </a:lnTo>
                    <a:lnTo>
                      <a:pt x="897080" y="3770082"/>
                    </a:lnTo>
                    <a:lnTo>
                      <a:pt x="860430" y="3744298"/>
                    </a:lnTo>
                    <a:lnTo>
                      <a:pt x="824370" y="3717745"/>
                    </a:lnTo>
                    <a:lnTo>
                      <a:pt x="788911" y="3690436"/>
                    </a:lnTo>
                    <a:lnTo>
                      <a:pt x="754067" y="3662383"/>
                    </a:lnTo>
                    <a:lnTo>
                      <a:pt x="719848" y="3633596"/>
                    </a:lnTo>
                    <a:lnTo>
                      <a:pt x="686266" y="3604090"/>
                    </a:lnTo>
                    <a:lnTo>
                      <a:pt x="653334" y="3573874"/>
                    </a:lnTo>
                    <a:lnTo>
                      <a:pt x="621063" y="3542961"/>
                    </a:lnTo>
                    <a:lnTo>
                      <a:pt x="589466" y="3511364"/>
                    </a:lnTo>
                    <a:lnTo>
                      <a:pt x="558553" y="3479093"/>
                    </a:lnTo>
                    <a:lnTo>
                      <a:pt x="528337" y="3446161"/>
                    </a:lnTo>
                    <a:lnTo>
                      <a:pt x="498831" y="3412579"/>
                    </a:lnTo>
                    <a:lnTo>
                      <a:pt x="470045" y="3378360"/>
                    </a:lnTo>
                    <a:lnTo>
                      <a:pt x="441991" y="3343516"/>
                    </a:lnTo>
                    <a:lnTo>
                      <a:pt x="414682" y="3308057"/>
                    </a:lnTo>
                    <a:lnTo>
                      <a:pt x="388129" y="3271997"/>
                    </a:lnTo>
                    <a:lnTo>
                      <a:pt x="362345" y="3235347"/>
                    </a:lnTo>
                    <a:lnTo>
                      <a:pt x="337341" y="3198119"/>
                    </a:lnTo>
                    <a:lnTo>
                      <a:pt x="313129" y="3160324"/>
                    </a:lnTo>
                    <a:lnTo>
                      <a:pt x="289720" y="3121975"/>
                    </a:lnTo>
                    <a:lnTo>
                      <a:pt x="267128" y="3083084"/>
                    </a:lnTo>
                    <a:lnTo>
                      <a:pt x="245363" y="3043662"/>
                    </a:lnTo>
                    <a:lnTo>
                      <a:pt x="224438" y="3003722"/>
                    </a:lnTo>
                    <a:lnTo>
                      <a:pt x="204364" y="2963275"/>
                    </a:lnTo>
                    <a:lnTo>
                      <a:pt x="185154" y="2922333"/>
                    </a:lnTo>
                    <a:lnTo>
                      <a:pt x="166818" y="2880908"/>
                    </a:lnTo>
                    <a:lnTo>
                      <a:pt x="149370" y="2839011"/>
                    </a:lnTo>
                    <a:lnTo>
                      <a:pt x="132821" y="2796656"/>
                    </a:lnTo>
                    <a:lnTo>
                      <a:pt x="117183" y="2753853"/>
                    </a:lnTo>
                    <a:lnTo>
                      <a:pt x="102468" y="2710615"/>
                    </a:lnTo>
                    <a:lnTo>
                      <a:pt x="88687" y="2666953"/>
                    </a:lnTo>
                    <a:lnTo>
                      <a:pt x="75853" y="2622880"/>
                    </a:lnTo>
                    <a:lnTo>
                      <a:pt x="63977" y="2578407"/>
                    </a:lnTo>
                    <a:lnTo>
                      <a:pt x="53072" y="2533545"/>
                    </a:lnTo>
                    <a:lnTo>
                      <a:pt x="43148" y="2488308"/>
                    </a:lnTo>
                    <a:lnTo>
                      <a:pt x="34219" y="2442707"/>
                    </a:lnTo>
                    <a:lnTo>
                      <a:pt x="26296" y="2396753"/>
                    </a:lnTo>
                    <a:lnTo>
                      <a:pt x="19391" y="2350459"/>
                    </a:lnTo>
                    <a:lnTo>
                      <a:pt x="13515" y="2303837"/>
                    </a:lnTo>
                    <a:lnTo>
                      <a:pt x="8681" y="2256898"/>
                    </a:lnTo>
                    <a:lnTo>
                      <a:pt x="4901" y="2209654"/>
                    </a:lnTo>
                    <a:lnTo>
                      <a:pt x="2186" y="2162118"/>
                    </a:lnTo>
                    <a:lnTo>
                      <a:pt x="548" y="2114300"/>
                    </a:lnTo>
                    <a:lnTo>
                      <a:pt x="0" y="2066214"/>
                    </a:lnTo>
                    <a:lnTo>
                      <a:pt x="548" y="2018127"/>
                    </a:lnTo>
                    <a:lnTo>
                      <a:pt x="2186" y="1970309"/>
                    </a:lnTo>
                    <a:lnTo>
                      <a:pt x="4901" y="1922773"/>
                    </a:lnTo>
                    <a:lnTo>
                      <a:pt x="8681" y="1875529"/>
                    </a:lnTo>
                    <a:lnTo>
                      <a:pt x="13515" y="1828590"/>
                    </a:lnTo>
                    <a:lnTo>
                      <a:pt x="19391" y="1781968"/>
                    </a:lnTo>
                    <a:lnTo>
                      <a:pt x="26296" y="1735674"/>
                    </a:lnTo>
                    <a:lnTo>
                      <a:pt x="34219" y="1689720"/>
                    </a:lnTo>
                    <a:lnTo>
                      <a:pt x="43148" y="1644119"/>
                    </a:lnTo>
                    <a:lnTo>
                      <a:pt x="53072" y="1598882"/>
                    </a:lnTo>
                    <a:lnTo>
                      <a:pt x="63977" y="1554021"/>
                    </a:lnTo>
                    <a:lnTo>
                      <a:pt x="75853" y="1509547"/>
                    </a:lnTo>
                    <a:lnTo>
                      <a:pt x="88687" y="1465474"/>
                    </a:lnTo>
                    <a:lnTo>
                      <a:pt x="102468" y="1421812"/>
                    </a:lnTo>
                    <a:lnTo>
                      <a:pt x="117183" y="1378574"/>
                    </a:lnTo>
                    <a:lnTo>
                      <a:pt x="132821" y="1335771"/>
                    </a:lnTo>
                    <a:lnTo>
                      <a:pt x="149370" y="1293416"/>
                    </a:lnTo>
                    <a:lnTo>
                      <a:pt x="166818" y="1251519"/>
                    </a:lnTo>
                    <a:lnTo>
                      <a:pt x="185154" y="1210094"/>
                    </a:lnTo>
                    <a:lnTo>
                      <a:pt x="204364" y="1169152"/>
                    </a:lnTo>
                    <a:lnTo>
                      <a:pt x="224438" y="1128705"/>
                    </a:lnTo>
                    <a:lnTo>
                      <a:pt x="245363" y="1088765"/>
                    </a:lnTo>
                    <a:lnTo>
                      <a:pt x="267128" y="1049343"/>
                    </a:lnTo>
                    <a:lnTo>
                      <a:pt x="289720" y="1010452"/>
                    </a:lnTo>
                    <a:lnTo>
                      <a:pt x="313129" y="972103"/>
                    </a:lnTo>
                    <a:lnTo>
                      <a:pt x="337341" y="934308"/>
                    </a:lnTo>
                    <a:lnTo>
                      <a:pt x="362345" y="897080"/>
                    </a:lnTo>
                    <a:lnTo>
                      <a:pt x="388129" y="860430"/>
                    </a:lnTo>
                    <a:lnTo>
                      <a:pt x="414682" y="824370"/>
                    </a:lnTo>
                    <a:lnTo>
                      <a:pt x="441991" y="788911"/>
                    </a:lnTo>
                    <a:lnTo>
                      <a:pt x="470045" y="754067"/>
                    </a:lnTo>
                    <a:lnTo>
                      <a:pt x="498831" y="719848"/>
                    </a:lnTo>
                    <a:lnTo>
                      <a:pt x="528337" y="686266"/>
                    </a:lnTo>
                    <a:lnTo>
                      <a:pt x="558553" y="653334"/>
                    </a:lnTo>
                    <a:lnTo>
                      <a:pt x="589466" y="621063"/>
                    </a:lnTo>
                    <a:lnTo>
                      <a:pt x="621063" y="589466"/>
                    </a:lnTo>
                    <a:lnTo>
                      <a:pt x="653334" y="558553"/>
                    </a:lnTo>
                    <a:lnTo>
                      <a:pt x="686266" y="528337"/>
                    </a:lnTo>
                    <a:lnTo>
                      <a:pt x="719848" y="498831"/>
                    </a:lnTo>
                    <a:lnTo>
                      <a:pt x="754067" y="470045"/>
                    </a:lnTo>
                    <a:lnTo>
                      <a:pt x="788911" y="441991"/>
                    </a:lnTo>
                    <a:lnTo>
                      <a:pt x="824370" y="414682"/>
                    </a:lnTo>
                    <a:lnTo>
                      <a:pt x="860430" y="388129"/>
                    </a:lnTo>
                    <a:lnTo>
                      <a:pt x="897080" y="362345"/>
                    </a:lnTo>
                    <a:lnTo>
                      <a:pt x="934308" y="337341"/>
                    </a:lnTo>
                    <a:lnTo>
                      <a:pt x="972103" y="313129"/>
                    </a:lnTo>
                    <a:lnTo>
                      <a:pt x="1010452" y="289720"/>
                    </a:lnTo>
                    <a:lnTo>
                      <a:pt x="1049343" y="267128"/>
                    </a:lnTo>
                    <a:lnTo>
                      <a:pt x="1088765" y="245363"/>
                    </a:lnTo>
                    <a:lnTo>
                      <a:pt x="1128705" y="224438"/>
                    </a:lnTo>
                    <a:lnTo>
                      <a:pt x="1169152" y="204364"/>
                    </a:lnTo>
                    <a:lnTo>
                      <a:pt x="1210094" y="185154"/>
                    </a:lnTo>
                    <a:lnTo>
                      <a:pt x="1251519" y="166818"/>
                    </a:lnTo>
                    <a:lnTo>
                      <a:pt x="1293416" y="149370"/>
                    </a:lnTo>
                    <a:lnTo>
                      <a:pt x="1335771" y="132821"/>
                    </a:lnTo>
                    <a:lnTo>
                      <a:pt x="1378574" y="117183"/>
                    </a:lnTo>
                    <a:lnTo>
                      <a:pt x="1421812" y="102468"/>
                    </a:lnTo>
                    <a:lnTo>
                      <a:pt x="1465474" y="88687"/>
                    </a:lnTo>
                    <a:lnTo>
                      <a:pt x="1509547" y="75853"/>
                    </a:lnTo>
                    <a:lnTo>
                      <a:pt x="1554021" y="63977"/>
                    </a:lnTo>
                    <a:lnTo>
                      <a:pt x="1598882" y="53072"/>
                    </a:lnTo>
                    <a:lnTo>
                      <a:pt x="1644119" y="43148"/>
                    </a:lnTo>
                    <a:lnTo>
                      <a:pt x="1689720" y="34219"/>
                    </a:lnTo>
                    <a:lnTo>
                      <a:pt x="1735674" y="26296"/>
                    </a:lnTo>
                    <a:lnTo>
                      <a:pt x="1781968" y="19391"/>
                    </a:lnTo>
                    <a:lnTo>
                      <a:pt x="1828590" y="13515"/>
                    </a:lnTo>
                    <a:lnTo>
                      <a:pt x="1875529" y="8681"/>
                    </a:lnTo>
                    <a:lnTo>
                      <a:pt x="1922773" y="4901"/>
                    </a:lnTo>
                    <a:lnTo>
                      <a:pt x="1970309" y="2186"/>
                    </a:lnTo>
                    <a:lnTo>
                      <a:pt x="2018127" y="548"/>
                    </a:lnTo>
                    <a:lnTo>
                      <a:pt x="2066214" y="0"/>
                    </a:lnTo>
                    <a:lnTo>
                      <a:pt x="2114300" y="548"/>
                    </a:lnTo>
                    <a:lnTo>
                      <a:pt x="2162118" y="2186"/>
                    </a:lnTo>
                    <a:lnTo>
                      <a:pt x="2209654" y="4901"/>
                    </a:lnTo>
                    <a:lnTo>
                      <a:pt x="2256898" y="8681"/>
                    </a:lnTo>
                    <a:lnTo>
                      <a:pt x="2303837" y="13515"/>
                    </a:lnTo>
                    <a:lnTo>
                      <a:pt x="2350459" y="19391"/>
                    </a:lnTo>
                    <a:lnTo>
                      <a:pt x="2396753" y="26296"/>
                    </a:lnTo>
                    <a:lnTo>
                      <a:pt x="2442707" y="34219"/>
                    </a:lnTo>
                    <a:lnTo>
                      <a:pt x="2488308" y="43148"/>
                    </a:lnTo>
                    <a:lnTo>
                      <a:pt x="2533545" y="53072"/>
                    </a:lnTo>
                    <a:lnTo>
                      <a:pt x="2578407" y="63977"/>
                    </a:lnTo>
                    <a:lnTo>
                      <a:pt x="2622880" y="75853"/>
                    </a:lnTo>
                    <a:lnTo>
                      <a:pt x="2666953" y="88687"/>
                    </a:lnTo>
                    <a:lnTo>
                      <a:pt x="2710615" y="102468"/>
                    </a:lnTo>
                    <a:lnTo>
                      <a:pt x="2753853" y="117183"/>
                    </a:lnTo>
                    <a:lnTo>
                      <a:pt x="2796656" y="132821"/>
                    </a:lnTo>
                    <a:lnTo>
                      <a:pt x="2839011" y="149370"/>
                    </a:lnTo>
                    <a:lnTo>
                      <a:pt x="2880908" y="166818"/>
                    </a:lnTo>
                    <a:lnTo>
                      <a:pt x="2922333" y="185154"/>
                    </a:lnTo>
                    <a:lnTo>
                      <a:pt x="2963275" y="204364"/>
                    </a:lnTo>
                    <a:lnTo>
                      <a:pt x="3003722" y="224438"/>
                    </a:lnTo>
                    <a:lnTo>
                      <a:pt x="3043662" y="245363"/>
                    </a:lnTo>
                    <a:lnTo>
                      <a:pt x="3083084" y="267128"/>
                    </a:lnTo>
                    <a:lnTo>
                      <a:pt x="3121975" y="289720"/>
                    </a:lnTo>
                    <a:lnTo>
                      <a:pt x="3160324" y="313129"/>
                    </a:lnTo>
                    <a:lnTo>
                      <a:pt x="3198119" y="337341"/>
                    </a:lnTo>
                    <a:lnTo>
                      <a:pt x="3235347" y="362345"/>
                    </a:lnTo>
                    <a:lnTo>
                      <a:pt x="3271997" y="388129"/>
                    </a:lnTo>
                    <a:lnTo>
                      <a:pt x="3308057" y="414682"/>
                    </a:lnTo>
                    <a:lnTo>
                      <a:pt x="3343516" y="441991"/>
                    </a:lnTo>
                    <a:lnTo>
                      <a:pt x="3378360" y="470045"/>
                    </a:lnTo>
                    <a:lnTo>
                      <a:pt x="3412579" y="498831"/>
                    </a:lnTo>
                    <a:lnTo>
                      <a:pt x="3446161" y="528337"/>
                    </a:lnTo>
                    <a:lnTo>
                      <a:pt x="3479093" y="558553"/>
                    </a:lnTo>
                    <a:lnTo>
                      <a:pt x="3511364" y="589466"/>
                    </a:lnTo>
                    <a:lnTo>
                      <a:pt x="3542961" y="621063"/>
                    </a:lnTo>
                    <a:lnTo>
                      <a:pt x="3573874" y="653334"/>
                    </a:lnTo>
                    <a:lnTo>
                      <a:pt x="3604090" y="686266"/>
                    </a:lnTo>
                    <a:lnTo>
                      <a:pt x="3633596" y="719848"/>
                    </a:lnTo>
                    <a:lnTo>
                      <a:pt x="3662383" y="754067"/>
                    </a:lnTo>
                    <a:lnTo>
                      <a:pt x="3690436" y="788911"/>
                    </a:lnTo>
                    <a:lnTo>
                      <a:pt x="3717745" y="824370"/>
                    </a:lnTo>
                    <a:lnTo>
                      <a:pt x="3744298" y="860430"/>
                    </a:lnTo>
                    <a:lnTo>
                      <a:pt x="3770082" y="897080"/>
                    </a:lnTo>
                    <a:lnTo>
                      <a:pt x="3795086" y="934308"/>
                    </a:lnTo>
                    <a:lnTo>
                      <a:pt x="3819298" y="972103"/>
                    </a:lnTo>
                    <a:lnTo>
                      <a:pt x="3842707" y="1010452"/>
                    </a:lnTo>
                    <a:lnTo>
                      <a:pt x="3865299" y="1049343"/>
                    </a:lnTo>
                    <a:lnTo>
                      <a:pt x="3887064" y="1088765"/>
                    </a:lnTo>
                    <a:lnTo>
                      <a:pt x="3907989" y="1128705"/>
                    </a:lnTo>
                    <a:lnTo>
                      <a:pt x="3928063" y="1169152"/>
                    </a:lnTo>
                    <a:lnTo>
                      <a:pt x="3947273" y="1210094"/>
                    </a:lnTo>
                    <a:lnTo>
                      <a:pt x="3965609" y="1251519"/>
                    </a:lnTo>
                    <a:lnTo>
                      <a:pt x="3983057" y="1293416"/>
                    </a:lnTo>
                    <a:lnTo>
                      <a:pt x="3999606" y="1335771"/>
                    </a:lnTo>
                    <a:lnTo>
                      <a:pt x="4015244" y="1378574"/>
                    </a:lnTo>
                    <a:lnTo>
                      <a:pt x="4029959" y="1421812"/>
                    </a:lnTo>
                    <a:lnTo>
                      <a:pt x="4043740" y="1465474"/>
                    </a:lnTo>
                    <a:lnTo>
                      <a:pt x="4056574" y="1509547"/>
                    </a:lnTo>
                    <a:lnTo>
                      <a:pt x="4068450" y="1554021"/>
                    </a:lnTo>
                    <a:lnTo>
                      <a:pt x="4079355" y="1598882"/>
                    </a:lnTo>
                    <a:lnTo>
                      <a:pt x="4089279" y="1644119"/>
                    </a:lnTo>
                    <a:lnTo>
                      <a:pt x="4098208" y="1689720"/>
                    </a:lnTo>
                    <a:lnTo>
                      <a:pt x="4106131" y="1735674"/>
                    </a:lnTo>
                    <a:lnTo>
                      <a:pt x="4113036" y="1781968"/>
                    </a:lnTo>
                    <a:lnTo>
                      <a:pt x="4118912" y="1828590"/>
                    </a:lnTo>
                    <a:lnTo>
                      <a:pt x="4123746" y="1875529"/>
                    </a:lnTo>
                    <a:lnTo>
                      <a:pt x="4127526" y="1922773"/>
                    </a:lnTo>
                    <a:lnTo>
                      <a:pt x="4130241" y="1970309"/>
                    </a:lnTo>
                    <a:lnTo>
                      <a:pt x="4131879" y="2018127"/>
                    </a:lnTo>
                    <a:lnTo>
                      <a:pt x="4132428" y="2066214"/>
                    </a:lnTo>
                    <a:lnTo>
                      <a:pt x="4131879" y="2114300"/>
                    </a:lnTo>
                    <a:lnTo>
                      <a:pt x="4130241" y="2162118"/>
                    </a:lnTo>
                    <a:lnTo>
                      <a:pt x="4127526" y="2209654"/>
                    </a:lnTo>
                    <a:lnTo>
                      <a:pt x="4123746" y="2256898"/>
                    </a:lnTo>
                    <a:lnTo>
                      <a:pt x="4118912" y="2303837"/>
                    </a:lnTo>
                    <a:lnTo>
                      <a:pt x="4113036" y="2350459"/>
                    </a:lnTo>
                    <a:lnTo>
                      <a:pt x="4106131" y="2396753"/>
                    </a:lnTo>
                    <a:lnTo>
                      <a:pt x="4098208" y="2442707"/>
                    </a:lnTo>
                    <a:lnTo>
                      <a:pt x="4089279" y="2488308"/>
                    </a:lnTo>
                    <a:lnTo>
                      <a:pt x="4079355" y="2533545"/>
                    </a:lnTo>
                    <a:lnTo>
                      <a:pt x="4068450" y="2578407"/>
                    </a:lnTo>
                    <a:lnTo>
                      <a:pt x="4056574" y="2622880"/>
                    </a:lnTo>
                    <a:lnTo>
                      <a:pt x="4043740" y="2666953"/>
                    </a:lnTo>
                    <a:lnTo>
                      <a:pt x="4029959" y="2710615"/>
                    </a:lnTo>
                    <a:lnTo>
                      <a:pt x="4015244" y="2753853"/>
                    </a:lnTo>
                    <a:lnTo>
                      <a:pt x="3999606" y="2796656"/>
                    </a:lnTo>
                    <a:lnTo>
                      <a:pt x="3983057" y="2839011"/>
                    </a:lnTo>
                    <a:lnTo>
                      <a:pt x="3965609" y="2880908"/>
                    </a:lnTo>
                    <a:lnTo>
                      <a:pt x="3947273" y="2922333"/>
                    </a:lnTo>
                    <a:lnTo>
                      <a:pt x="3928063" y="2963275"/>
                    </a:lnTo>
                    <a:lnTo>
                      <a:pt x="3907989" y="3003722"/>
                    </a:lnTo>
                    <a:lnTo>
                      <a:pt x="3887064" y="3043662"/>
                    </a:lnTo>
                    <a:lnTo>
                      <a:pt x="3865299" y="3083084"/>
                    </a:lnTo>
                    <a:lnTo>
                      <a:pt x="3842707" y="3121975"/>
                    </a:lnTo>
                    <a:lnTo>
                      <a:pt x="3819298" y="3160324"/>
                    </a:lnTo>
                    <a:lnTo>
                      <a:pt x="3795086" y="3198119"/>
                    </a:lnTo>
                    <a:lnTo>
                      <a:pt x="3770082" y="3235347"/>
                    </a:lnTo>
                    <a:lnTo>
                      <a:pt x="3744298" y="3271997"/>
                    </a:lnTo>
                    <a:lnTo>
                      <a:pt x="3717745" y="3308057"/>
                    </a:lnTo>
                    <a:lnTo>
                      <a:pt x="3690436" y="3343516"/>
                    </a:lnTo>
                    <a:lnTo>
                      <a:pt x="3662383" y="3378360"/>
                    </a:lnTo>
                    <a:lnTo>
                      <a:pt x="3633596" y="3412579"/>
                    </a:lnTo>
                    <a:lnTo>
                      <a:pt x="3604090" y="3446161"/>
                    </a:lnTo>
                    <a:lnTo>
                      <a:pt x="3573874" y="3479093"/>
                    </a:lnTo>
                    <a:lnTo>
                      <a:pt x="3542961" y="3511364"/>
                    </a:lnTo>
                    <a:lnTo>
                      <a:pt x="3511364" y="3542961"/>
                    </a:lnTo>
                    <a:lnTo>
                      <a:pt x="3479093" y="3573874"/>
                    </a:lnTo>
                    <a:lnTo>
                      <a:pt x="3446161" y="3604090"/>
                    </a:lnTo>
                    <a:lnTo>
                      <a:pt x="3412579" y="3633596"/>
                    </a:lnTo>
                    <a:lnTo>
                      <a:pt x="3378360" y="3662383"/>
                    </a:lnTo>
                    <a:lnTo>
                      <a:pt x="3343516" y="3690436"/>
                    </a:lnTo>
                    <a:lnTo>
                      <a:pt x="3308057" y="3717745"/>
                    </a:lnTo>
                    <a:lnTo>
                      <a:pt x="3271997" y="3744298"/>
                    </a:lnTo>
                    <a:lnTo>
                      <a:pt x="3235347" y="3770082"/>
                    </a:lnTo>
                    <a:lnTo>
                      <a:pt x="3198119" y="3795086"/>
                    </a:lnTo>
                    <a:lnTo>
                      <a:pt x="3160324" y="3819298"/>
                    </a:lnTo>
                    <a:lnTo>
                      <a:pt x="3121975" y="3842707"/>
                    </a:lnTo>
                    <a:lnTo>
                      <a:pt x="3083084" y="3865299"/>
                    </a:lnTo>
                    <a:lnTo>
                      <a:pt x="3043662" y="3887064"/>
                    </a:lnTo>
                    <a:lnTo>
                      <a:pt x="3003722" y="3907989"/>
                    </a:lnTo>
                    <a:lnTo>
                      <a:pt x="2963275" y="3928063"/>
                    </a:lnTo>
                    <a:lnTo>
                      <a:pt x="2922333" y="3947273"/>
                    </a:lnTo>
                    <a:lnTo>
                      <a:pt x="2880908" y="3965609"/>
                    </a:lnTo>
                    <a:lnTo>
                      <a:pt x="2839011" y="3983057"/>
                    </a:lnTo>
                    <a:lnTo>
                      <a:pt x="2796656" y="3999606"/>
                    </a:lnTo>
                    <a:lnTo>
                      <a:pt x="2753853" y="4015244"/>
                    </a:lnTo>
                    <a:lnTo>
                      <a:pt x="2710615" y="4029959"/>
                    </a:lnTo>
                    <a:lnTo>
                      <a:pt x="2666953" y="4043740"/>
                    </a:lnTo>
                    <a:lnTo>
                      <a:pt x="2622880" y="4056574"/>
                    </a:lnTo>
                    <a:lnTo>
                      <a:pt x="2578407" y="4068450"/>
                    </a:lnTo>
                    <a:lnTo>
                      <a:pt x="2533545" y="4079355"/>
                    </a:lnTo>
                    <a:lnTo>
                      <a:pt x="2488308" y="4089279"/>
                    </a:lnTo>
                    <a:lnTo>
                      <a:pt x="2442707" y="4098208"/>
                    </a:lnTo>
                    <a:lnTo>
                      <a:pt x="2396753" y="4106131"/>
                    </a:lnTo>
                    <a:lnTo>
                      <a:pt x="2350459" y="4113036"/>
                    </a:lnTo>
                    <a:lnTo>
                      <a:pt x="2303837" y="4118912"/>
                    </a:lnTo>
                    <a:lnTo>
                      <a:pt x="2256898" y="4123746"/>
                    </a:lnTo>
                    <a:lnTo>
                      <a:pt x="2209654" y="4127526"/>
                    </a:lnTo>
                    <a:lnTo>
                      <a:pt x="2162118" y="4130241"/>
                    </a:lnTo>
                    <a:lnTo>
                      <a:pt x="2114300" y="4131879"/>
                    </a:lnTo>
                    <a:lnTo>
                      <a:pt x="2066214" y="4132428"/>
                    </a:lnTo>
                    <a:close/>
                  </a:path>
                </a:pathLst>
              </a:custGeom>
              <a:solidFill>
                <a:srgbClr val="F7F7F7"/>
              </a:solidFill>
            </p:spPr>
            <p:txBody>
              <a:bodyPr wrap="square" lIns="0" tIns="0" rIns="0" bIns="0" rtlCol="0"/>
              <a:lstStyle/>
              <a:p>
                <a:pPr algn="ctr"/>
                <a:endParaRPr lang="en-IN" sz="800" dirty="0"/>
              </a:p>
            </p:txBody>
          </p:sp>
          <p:sp>
            <p:nvSpPr>
              <p:cNvPr id="27" name="object 28">
                <a:extLst>
                  <a:ext uri="{FF2B5EF4-FFF2-40B4-BE49-F238E27FC236}">
                    <a16:creationId xmlns:a16="http://schemas.microsoft.com/office/drawing/2014/main" id="{AB17E39E-C779-BC39-E4CF-7757879D6A66}"/>
                  </a:ext>
                </a:extLst>
              </p:cNvPr>
              <p:cNvSpPr/>
              <p:nvPr/>
            </p:nvSpPr>
            <p:spPr>
              <a:xfrm>
                <a:off x="7630063" y="8119082"/>
                <a:ext cx="4132579" cy="4132579"/>
              </a:xfrm>
              <a:custGeom>
                <a:avLst/>
                <a:gdLst/>
                <a:ahLst/>
                <a:cxnLst/>
                <a:rect l="l" t="t" r="r" b="b"/>
                <a:pathLst>
                  <a:path w="4132579" h="4132579">
                    <a:moveTo>
                      <a:pt x="0" y="2066214"/>
                    </a:moveTo>
                    <a:lnTo>
                      <a:pt x="548" y="2018127"/>
                    </a:lnTo>
                    <a:lnTo>
                      <a:pt x="2186" y="1970309"/>
                    </a:lnTo>
                    <a:lnTo>
                      <a:pt x="4901" y="1922773"/>
                    </a:lnTo>
                    <a:lnTo>
                      <a:pt x="8681" y="1875529"/>
                    </a:lnTo>
                    <a:lnTo>
                      <a:pt x="13515" y="1828590"/>
                    </a:lnTo>
                    <a:lnTo>
                      <a:pt x="19391" y="1781968"/>
                    </a:lnTo>
                    <a:lnTo>
                      <a:pt x="26296" y="1735674"/>
                    </a:lnTo>
                    <a:lnTo>
                      <a:pt x="34219" y="1689720"/>
                    </a:lnTo>
                    <a:lnTo>
                      <a:pt x="43148" y="1644119"/>
                    </a:lnTo>
                    <a:lnTo>
                      <a:pt x="53072" y="1598882"/>
                    </a:lnTo>
                    <a:lnTo>
                      <a:pt x="63977" y="1554021"/>
                    </a:lnTo>
                    <a:lnTo>
                      <a:pt x="75853" y="1509547"/>
                    </a:lnTo>
                    <a:lnTo>
                      <a:pt x="88687" y="1465474"/>
                    </a:lnTo>
                    <a:lnTo>
                      <a:pt x="102468" y="1421812"/>
                    </a:lnTo>
                    <a:lnTo>
                      <a:pt x="117183" y="1378574"/>
                    </a:lnTo>
                    <a:lnTo>
                      <a:pt x="132821" y="1335771"/>
                    </a:lnTo>
                    <a:lnTo>
                      <a:pt x="149370" y="1293416"/>
                    </a:lnTo>
                    <a:lnTo>
                      <a:pt x="166818" y="1251519"/>
                    </a:lnTo>
                    <a:lnTo>
                      <a:pt x="185154" y="1210094"/>
                    </a:lnTo>
                    <a:lnTo>
                      <a:pt x="204364" y="1169152"/>
                    </a:lnTo>
                    <a:lnTo>
                      <a:pt x="224438" y="1128705"/>
                    </a:lnTo>
                    <a:lnTo>
                      <a:pt x="245363" y="1088765"/>
                    </a:lnTo>
                    <a:lnTo>
                      <a:pt x="267128" y="1049343"/>
                    </a:lnTo>
                    <a:lnTo>
                      <a:pt x="289720" y="1010452"/>
                    </a:lnTo>
                    <a:lnTo>
                      <a:pt x="313129" y="972103"/>
                    </a:lnTo>
                    <a:lnTo>
                      <a:pt x="337341" y="934308"/>
                    </a:lnTo>
                    <a:lnTo>
                      <a:pt x="362345" y="897080"/>
                    </a:lnTo>
                    <a:lnTo>
                      <a:pt x="388129" y="860430"/>
                    </a:lnTo>
                    <a:lnTo>
                      <a:pt x="414682" y="824370"/>
                    </a:lnTo>
                    <a:lnTo>
                      <a:pt x="441991" y="788911"/>
                    </a:lnTo>
                    <a:lnTo>
                      <a:pt x="470045" y="754067"/>
                    </a:lnTo>
                    <a:lnTo>
                      <a:pt x="498831" y="719848"/>
                    </a:lnTo>
                    <a:lnTo>
                      <a:pt x="528337" y="686266"/>
                    </a:lnTo>
                    <a:lnTo>
                      <a:pt x="558553" y="653334"/>
                    </a:lnTo>
                    <a:lnTo>
                      <a:pt x="589466" y="621063"/>
                    </a:lnTo>
                    <a:lnTo>
                      <a:pt x="621063" y="589466"/>
                    </a:lnTo>
                    <a:lnTo>
                      <a:pt x="653334" y="558553"/>
                    </a:lnTo>
                    <a:lnTo>
                      <a:pt x="686266" y="528337"/>
                    </a:lnTo>
                    <a:lnTo>
                      <a:pt x="719848" y="498831"/>
                    </a:lnTo>
                    <a:lnTo>
                      <a:pt x="754067" y="470045"/>
                    </a:lnTo>
                    <a:lnTo>
                      <a:pt x="788911" y="441991"/>
                    </a:lnTo>
                    <a:lnTo>
                      <a:pt x="824370" y="414682"/>
                    </a:lnTo>
                    <a:lnTo>
                      <a:pt x="860430" y="388129"/>
                    </a:lnTo>
                    <a:lnTo>
                      <a:pt x="897080" y="362345"/>
                    </a:lnTo>
                    <a:lnTo>
                      <a:pt x="934308" y="337341"/>
                    </a:lnTo>
                    <a:lnTo>
                      <a:pt x="972103" y="313129"/>
                    </a:lnTo>
                    <a:lnTo>
                      <a:pt x="1010452" y="289720"/>
                    </a:lnTo>
                    <a:lnTo>
                      <a:pt x="1049343" y="267128"/>
                    </a:lnTo>
                    <a:lnTo>
                      <a:pt x="1088765" y="245363"/>
                    </a:lnTo>
                    <a:lnTo>
                      <a:pt x="1128705" y="224438"/>
                    </a:lnTo>
                    <a:lnTo>
                      <a:pt x="1169152" y="204364"/>
                    </a:lnTo>
                    <a:lnTo>
                      <a:pt x="1210094" y="185154"/>
                    </a:lnTo>
                    <a:lnTo>
                      <a:pt x="1251519" y="166818"/>
                    </a:lnTo>
                    <a:lnTo>
                      <a:pt x="1293416" y="149370"/>
                    </a:lnTo>
                    <a:lnTo>
                      <a:pt x="1335771" y="132821"/>
                    </a:lnTo>
                    <a:lnTo>
                      <a:pt x="1378574" y="117183"/>
                    </a:lnTo>
                    <a:lnTo>
                      <a:pt x="1421812" y="102468"/>
                    </a:lnTo>
                    <a:lnTo>
                      <a:pt x="1465474" y="88687"/>
                    </a:lnTo>
                    <a:lnTo>
                      <a:pt x="1509547" y="75853"/>
                    </a:lnTo>
                    <a:lnTo>
                      <a:pt x="1554021" y="63977"/>
                    </a:lnTo>
                    <a:lnTo>
                      <a:pt x="1598882" y="53072"/>
                    </a:lnTo>
                    <a:lnTo>
                      <a:pt x="1644119" y="43148"/>
                    </a:lnTo>
                    <a:lnTo>
                      <a:pt x="1689720" y="34219"/>
                    </a:lnTo>
                    <a:lnTo>
                      <a:pt x="1735674" y="26296"/>
                    </a:lnTo>
                    <a:lnTo>
                      <a:pt x="1781968" y="19391"/>
                    </a:lnTo>
                    <a:lnTo>
                      <a:pt x="1828590" y="13515"/>
                    </a:lnTo>
                    <a:lnTo>
                      <a:pt x="1875529" y="8681"/>
                    </a:lnTo>
                    <a:lnTo>
                      <a:pt x="1922773" y="4901"/>
                    </a:lnTo>
                    <a:lnTo>
                      <a:pt x="1970309" y="2186"/>
                    </a:lnTo>
                    <a:lnTo>
                      <a:pt x="2018127" y="548"/>
                    </a:lnTo>
                    <a:lnTo>
                      <a:pt x="2066214" y="0"/>
                    </a:lnTo>
                    <a:lnTo>
                      <a:pt x="2114300" y="548"/>
                    </a:lnTo>
                    <a:lnTo>
                      <a:pt x="2162118" y="2186"/>
                    </a:lnTo>
                    <a:lnTo>
                      <a:pt x="2209654" y="4901"/>
                    </a:lnTo>
                    <a:lnTo>
                      <a:pt x="2256898" y="8681"/>
                    </a:lnTo>
                    <a:lnTo>
                      <a:pt x="2303837" y="13515"/>
                    </a:lnTo>
                    <a:lnTo>
                      <a:pt x="2350459" y="19391"/>
                    </a:lnTo>
                    <a:lnTo>
                      <a:pt x="2396753" y="26296"/>
                    </a:lnTo>
                    <a:lnTo>
                      <a:pt x="2442707" y="34219"/>
                    </a:lnTo>
                    <a:lnTo>
                      <a:pt x="2488308" y="43148"/>
                    </a:lnTo>
                    <a:lnTo>
                      <a:pt x="2533545" y="53072"/>
                    </a:lnTo>
                    <a:lnTo>
                      <a:pt x="2578407" y="63977"/>
                    </a:lnTo>
                    <a:lnTo>
                      <a:pt x="2622880" y="75853"/>
                    </a:lnTo>
                    <a:lnTo>
                      <a:pt x="2666953" y="88687"/>
                    </a:lnTo>
                    <a:lnTo>
                      <a:pt x="2710615" y="102468"/>
                    </a:lnTo>
                    <a:lnTo>
                      <a:pt x="2753853" y="117183"/>
                    </a:lnTo>
                    <a:lnTo>
                      <a:pt x="2796656" y="132821"/>
                    </a:lnTo>
                    <a:lnTo>
                      <a:pt x="2839011" y="149370"/>
                    </a:lnTo>
                    <a:lnTo>
                      <a:pt x="2880908" y="166818"/>
                    </a:lnTo>
                    <a:lnTo>
                      <a:pt x="2922333" y="185154"/>
                    </a:lnTo>
                    <a:lnTo>
                      <a:pt x="2963275" y="204364"/>
                    </a:lnTo>
                    <a:lnTo>
                      <a:pt x="3003722" y="224438"/>
                    </a:lnTo>
                    <a:lnTo>
                      <a:pt x="3043662" y="245363"/>
                    </a:lnTo>
                    <a:lnTo>
                      <a:pt x="3083084" y="267128"/>
                    </a:lnTo>
                    <a:lnTo>
                      <a:pt x="3121975" y="289720"/>
                    </a:lnTo>
                    <a:lnTo>
                      <a:pt x="3160324" y="313129"/>
                    </a:lnTo>
                    <a:lnTo>
                      <a:pt x="3198119" y="337341"/>
                    </a:lnTo>
                    <a:lnTo>
                      <a:pt x="3235347" y="362345"/>
                    </a:lnTo>
                    <a:lnTo>
                      <a:pt x="3271997" y="388129"/>
                    </a:lnTo>
                    <a:lnTo>
                      <a:pt x="3308057" y="414682"/>
                    </a:lnTo>
                    <a:lnTo>
                      <a:pt x="3343516" y="441991"/>
                    </a:lnTo>
                    <a:lnTo>
                      <a:pt x="3378360" y="470045"/>
                    </a:lnTo>
                    <a:lnTo>
                      <a:pt x="3412579" y="498831"/>
                    </a:lnTo>
                    <a:lnTo>
                      <a:pt x="3446161" y="528337"/>
                    </a:lnTo>
                    <a:lnTo>
                      <a:pt x="3479093" y="558553"/>
                    </a:lnTo>
                    <a:lnTo>
                      <a:pt x="3511364" y="589466"/>
                    </a:lnTo>
                    <a:lnTo>
                      <a:pt x="3542961" y="621063"/>
                    </a:lnTo>
                    <a:lnTo>
                      <a:pt x="3573874" y="653334"/>
                    </a:lnTo>
                    <a:lnTo>
                      <a:pt x="3604090" y="686266"/>
                    </a:lnTo>
                    <a:lnTo>
                      <a:pt x="3633596" y="719848"/>
                    </a:lnTo>
                    <a:lnTo>
                      <a:pt x="3662383" y="754067"/>
                    </a:lnTo>
                    <a:lnTo>
                      <a:pt x="3690436" y="788911"/>
                    </a:lnTo>
                    <a:lnTo>
                      <a:pt x="3717745" y="824370"/>
                    </a:lnTo>
                    <a:lnTo>
                      <a:pt x="3744298" y="860430"/>
                    </a:lnTo>
                    <a:lnTo>
                      <a:pt x="3770082" y="897080"/>
                    </a:lnTo>
                    <a:lnTo>
                      <a:pt x="3795086" y="934308"/>
                    </a:lnTo>
                    <a:lnTo>
                      <a:pt x="3819298" y="972103"/>
                    </a:lnTo>
                    <a:lnTo>
                      <a:pt x="3842707" y="1010452"/>
                    </a:lnTo>
                    <a:lnTo>
                      <a:pt x="3865299" y="1049343"/>
                    </a:lnTo>
                    <a:lnTo>
                      <a:pt x="3887064" y="1088765"/>
                    </a:lnTo>
                    <a:lnTo>
                      <a:pt x="3907989" y="1128705"/>
                    </a:lnTo>
                    <a:lnTo>
                      <a:pt x="3928063" y="1169152"/>
                    </a:lnTo>
                    <a:lnTo>
                      <a:pt x="3947273" y="1210094"/>
                    </a:lnTo>
                    <a:lnTo>
                      <a:pt x="3965609" y="1251519"/>
                    </a:lnTo>
                    <a:lnTo>
                      <a:pt x="3983057" y="1293416"/>
                    </a:lnTo>
                    <a:lnTo>
                      <a:pt x="3999606" y="1335771"/>
                    </a:lnTo>
                    <a:lnTo>
                      <a:pt x="4015244" y="1378574"/>
                    </a:lnTo>
                    <a:lnTo>
                      <a:pt x="4029959" y="1421812"/>
                    </a:lnTo>
                    <a:lnTo>
                      <a:pt x="4043740" y="1465474"/>
                    </a:lnTo>
                    <a:lnTo>
                      <a:pt x="4056574" y="1509547"/>
                    </a:lnTo>
                    <a:lnTo>
                      <a:pt x="4068450" y="1554021"/>
                    </a:lnTo>
                    <a:lnTo>
                      <a:pt x="4079355" y="1598882"/>
                    </a:lnTo>
                    <a:lnTo>
                      <a:pt x="4089279" y="1644119"/>
                    </a:lnTo>
                    <a:lnTo>
                      <a:pt x="4098208" y="1689720"/>
                    </a:lnTo>
                    <a:lnTo>
                      <a:pt x="4106131" y="1735674"/>
                    </a:lnTo>
                    <a:lnTo>
                      <a:pt x="4113036" y="1781968"/>
                    </a:lnTo>
                    <a:lnTo>
                      <a:pt x="4118912" y="1828590"/>
                    </a:lnTo>
                    <a:lnTo>
                      <a:pt x="4123746" y="1875529"/>
                    </a:lnTo>
                    <a:lnTo>
                      <a:pt x="4127526" y="1922773"/>
                    </a:lnTo>
                    <a:lnTo>
                      <a:pt x="4130241" y="1970309"/>
                    </a:lnTo>
                    <a:lnTo>
                      <a:pt x="4131879" y="2018127"/>
                    </a:lnTo>
                    <a:lnTo>
                      <a:pt x="4132428" y="2066214"/>
                    </a:lnTo>
                    <a:lnTo>
                      <a:pt x="4131879" y="2114300"/>
                    </a:lnTo>
                    <a:lnTo>
                      <a:pt x="4130241" y="2162118"/>
                    </a:lnTo>
                    <a:lnTo>
                      <a:pt x="4127526" y="2209654"/>
                    </a:lnTo>
                    <a:lnTo>
                      <a:pt x="4123746" y="2256898"/>
                    </a:lnTo>
                    <a:lnTo>
                      <a:pt x="4118912" y="2303837"/>
                    </a:lnTo>
                    <a:lnTo>
                      <a:pt x="4113036" y="2350459"/>
                    </a:lnTo>
                    <a:lnTo>
                      <a:pt x="4106131" y="2396753"/>
                    </a:lnTo>
                    <a:lnTo>
                      <a:pt x="4098208" y="2442707"/>
                    </a:lnTo>
                    <a:lnTo>
                      <a:pt x="4089279" y="2488308"/>
                    </a:lnTo>
                    <a:lnTo>
                      <a:pt x="4079355" y="2533545"/>
                    </a:lnTo>
                    <a:lnTo>
                      <a:pt x="4068450" y="2578407"/>
                    </a:lnTo>
                    <a:lnTo>
                      <a:pt x="4056574" y="2622880"/>
                    </a:lnTo>
                    <a:lnTo>
                      <a:pt x="4043740" y="2666953"/>
                    </a:lnTo>
                    <a:lnTo>
                      <a:pt x="4029959" y="2710615"/>
                    </a:lnTo>
                    <a:lnTo>
                      <a:pt x="4015244" y="2753853"/>
                    </a:lnTo>
                    <a:lnTo>
                      <a:pt x="3999606" y="2796656"/>
                    </a:lnTo>
                    <a:lnTo>
                      <a:pt x="3983057" y="2839011"/>
                    </a:lnTo>
                    <a:lnTo>
                      <a:pt x="3965609" y="2880908"/>
                    </a:lnTo>
                    <a:lnTo>
                      <a:pt x="3947273" y="2922333"/>
                    </a:lnTo>
                    <a:lnTo>
                      <a:pt x="3928063" y="2963275"/>
                    </a:lnTo>
                    <a:lnTo>
                      <a:pt x="3907989" y="3003722"/>
                    </a:lnTo>
                    <a:lnTo>
                      <a:pt x="3887064" y="3043662"/>
                    </a:lnTo>
                    <a:lnTo>
                      <a:pt x="3865299" y="3083084"/>
                    </a:lnTo>
                    <a:lnTo>
                      <a:pt x="3842707" y="3121975"/>
                    </a:lnTo>
                    <a:lnTo>
                      <a:pt x="3819298" y="3160324"/>
                    </a:lnTo>
                    <a:lnTo>
                      <a:pt x="3795086" y="3198119"/>
                    </a:lnTo>
                    <a:lnTo>
                      <a:pt x="3770082" y="3235347"/>
                    </a:lnTo>
                    <a:lnTo>
                      <a:pt x="3744298" y="3271997"/>
                    </a:lnTo>
                    <a:lnTo>
                      <a:pt x="3717745" y="3308057"/>
                    </a:lnTo>
                    <a:lnTo>
                      <a:pt x="3690436" y="3343516"/>
                    </a:lnTo>
                    <a:lnTo>
                      <a:pt x="3662383" y="3378360"/>
                    </a:lnTo>
                    <a:lnTo>
                      <a:pt x="3633596" y="3412579"/>
                    </a:lnTo>
                    <a:lnTo>
                      <a:pt x="3604090" y="3446161"/>
                    </a:lnTo>
                    <a:lnTo>
                      <a:pt x="3573874" y="3479093"/>
                    </a:lnTo>
                    <a:lnTo>
                      <a:pt x="3542961" y="3511364"/>
                    </a:lnTo>
                    <a:lnTo>
                      <a:pt x="3511364" y="3542961"/>
                    </a:lnTo>
                    <a:lnTo>
                      <a:pt x="3479093" y="3573874"/>
                    </a:lnTo>
                    <a:lnTo>
                      <a:pt x="3446161" y="3604090"/>
                    </a:lnTo>
                    <a:lnTo>
                      <a:pt x="3412579" y="3633596"/>
                    </a:lnTo>
                    <a:lnTo>
                      <a:pt x="3378360" y="3662383"/>
                    </a:lnTo>
                    <a:lnTo>
                      <a:pt x="3343516" y="3690436"/>
                    </a:lnTo>
                    <a:lnTo>
                      <a:pt x="3308057" y="3717745"/>
                    </a:lnTo>
                    <a:lnTo>
                      <a:pt x="3271997" y="3744298"/>
                    </a:lnTo>
                    <a:lnTo>
                      <a:pt x="3235347" y="3770082"/>
                    </a:lnTo>
                    <a:lnTo>
                      <a:pt x="3198119" y="3795086"/>
                    </a:lnTo>
                    <a:lnTo>
                      <a:pt x="3160324" y="3819298"/>
                    </a:lnTo>
                    <a:lnTo>
                      <a:pt x="3121975" y="3842707"/>
                    </a:lnTo>
                    <a:lnTo>
                      <a:pt x="3083084" y="3865299"/>
                    </a:lnTo>
                    <a:lnTo>
                      <a:pt x="3043662" y="3887064"/>
                    </a:lnTo>
                    <a:lnTo>
                      <a:pt x="3003722" y="3907989"/>
                    </a:lnTo>
                    <a:lnTo>
                      <a:pt x="2963275" y="3928063"/>
                    </a:lnTo>
                    <a:lnTo>
                      <a:pt x="2922333" y="3947273"/>
                    </a:lnTo>
                    <a:lnTo>
                      <a:pt x="2880908" y="3965609"/>
                    </a:lnTo>
                    <a:lnTo>
                      <a:pt x="2839011" y="3983057"/>
                    </a:lnTo>
                    <a:lnTo>
                      <a:pt x="2796656" y="3999606"/>
                    </a:lnTo>
                    <a:lnTo>
                      <a:pt x="2753853" y="4015244"/>
                    </a:lnTo>
                    <a:lnTo>
                      <a:pt x="2710615" y="4029959"/>
                    </a:lnTo>
                    <a:lnTo>
                      <a:pt x="2666953" y="4043740"/>
                    </a:lnTo>
                    <a:lnTo>
                      <a:pt x="2622880" y="4056574"/>
                    </a:lnTo>
                    <a:lnTo>
                      <a:pt x="2578407" y="4068450"/>
                    </a:lnTo>
                    <a:lnTo>
                      <a:pt x="2533545" y="4079355"/>
                    </a:lnTo>
                    <a:lnTo>
                      <a:pt x="2488308" y="4089279"/>
                    </a:lnTo>
                    <a:lnTo>
                      <a:pt x="2442707" y="4098208"/>
                    </a:lnTo>
                    <a:lnTo>
                      <a:pt x="2396753" y="4106131"/>
                    </a:lnTo>
                    <a:lnTo>
                      <a:pt x="2350459" y="4113036"/>
                    </a:lnTo>
                    <a:lnTo>
                      <a:pt x="2303837" y="4118912"/>
                    </a:lnTo>
                    <a:lnTo>
                      <a:pt x="2256898" y="4123746"/>
                    </a:lnTo>
                    <a:lnTo>
                      <a:pt x="2209654" y="4127526"/>
                    </a:lnTo>
                    <a:lnTo>
                      <a:pt x="2162118" y="4130241"/>
                    </a:lnTo>
                    <a:lnTo>
                      <a:pt x="2114300" y="4131879"/>
                    </a:lnTo>
                    <a:lnTo>
                      <a:pt x="2066214" y="4132428"/>
                    </a:lnTo>
                    <a:lnTo>
                      <a:pt x="2018127" y="4131879"/>
                    </a:lnTo>
                    <a:lnTo>
                      <a:pt x="1970309" y="4130241"/>
                    </a:lnTo>
                    <a:lnTo>
                      <a:pt x="1922773" y="4127526"/>
                    </a:lnTo>
                    <a:lnTo>
                      <a:pt x="1875529" y="4123746"/>
                    </a:lnTo>
                    <a:lnTo>
                      <a:pt x="1828590" y="4118912"/>
                    </a:lnTo>
                    <a:lnTo>
                      <a:pt x="1781968" y="4113036"/>
                    </a:lnTo>
                    <a:lnTo>
                      <a:pt x="1735674" y="4106131"/>
                    </a:lnTo>
                    <a:lnTo>
                      <a:pt x="1689720" y="4098208"/>
                    </a:lnTo>
                    <a:lnTo>
                      <a:pt x="1644119" y="4089279"/>
                    </a:lnTo>
                    <a:lnTo>
                      <a:pt x="1598882" y="4079355"/>
                    </a:lnTo>
                    <a:lnTo>
                      <a:pt x="1554021" y="4068450"/>
                    </a:lnTo>
                    <a:lnTo>
                      <a:pt x="1509547" y="4056574"/>
                    </a:lnTo>
                    <a:lnTo>
                      <a:pt x="1465474" y="4043740"/>
                    </a:lnTo>
                    <a:lnTo>
                      <a:pt x="1421812" y="4029959"/>
                    </a:lnTo>
                    <a:lnTo>
                      <a:pt x="1378574" y="4015244"/>
                    </a:lnTo>
                    <a:lnTo>
                      <a:pt x="1335771" y="3999606"/>
                    </a:lnTo>
                    <a:lnTo>
                      <a:pt x="1293416" y="3983057"/>
                    </a:lnTo>
                    <a:lnTo>
                      <a:pt x="1251519" y="3965609"/>
                    </a:lnTo>
                    <a:lnTo>
                      <a:pt x="1210094" y="3947273"/>
                    </a:lnTo>
                    <a:lnTo>
                      <a:pt x="1169152" y="3928063"/>
                    </a:lnTo>
                    <a:lnTo>
                      <a:pt x="1128705" y="3907989"/>
                    </a:lnTo>
                    <a:lnTo>
                      <a:pt x="1088765" y="3887064"/>
                    </a:lnTo>
                    <a:lnTo>
                      <a:pt x="1049343" y="3865299"/>
                    </a:lnTo>
                    <a:lnTo>
                      <a:pt x="1010452" y="3842707"/>
                    </a:lnTo>
                    <a:lnTo>
                      <a:pt x="972103" y="3819298"/>
                    </a:lnTo>
                    <a:lnTo>
                      <a:pt x="934308" y="3795086"/>
                    </a:lnTo>
                    <a:lnTo>
                      <a:pt x="897080" y="3770082"/>
                    </a:lnTo>
                    <a:lnTo>
                      <a:pt x="860430" y="3744298"/>
                    </a:lnTo>
                    <a:lnTo>
                      <a:pt x="824370" y="3717745"/>
                    </a:lnTo>
                    <a:lnTo>
                      <a:pt x="788911" y="3690436"/>
                    </a:lnTo>
                    <a:lnTo>
                      <a:pt x="754067" y="3662383"/>
                    </a:lnTo>
                    <a:lnTo>
                      <a:pt x="719848" y="3633596"/>
                    </a:lnTo>
                    <a:lnTo>
                      <a:pt x="686266" y="3604090"/>
                    </a:lnTo>
                    <a:lnTo>
                      <a:pt x="653334" y="3573874"/>
                    </a:lnTo>
                    <a:lnTo>
                      <a:pt x="621063" y="3542961"/>
                    </a:lnTo>
                    <a:lnTo>
                      <a:pt x="589466" y="3511364"/>
                    </a:lnTo>
                    <a:lnTo>
                      <a:pt x="558553" y="3479093"/>
                    </a:lnTo>
                    <a:lnTo>
                      <a:pt x="528337" y="3446161"/>
                    </a:lnTo>
                    <a:lnTo>
                      <a:pt x="498831" y="3412579"/>
                    </a:lnTo>
                    <a:lnTo>
                      <a:pt x="470045" y="3378360"/>
                    </a:lnTo>
                    <a:lnTo>
                      <a:pt x="441991" y="3343516"/>
                    </a:lnTo>
                    <a:lnTo>
                      <a:pt x="414682" y="3308057"/>
                    </a:lnTo>
                    <a:lnTo>
                      <a:pt x="388129" y="3271997"/>
                    </a:lnTo>
                    <a:lnTo>
                      <a:pt x="362345" y="3235347"/>
                    </a:lnTo>
                    <a:lnTo>
                      <a:pt x="337341" y="3198119"/>
                    </a:lnTo>
                    <a:lnTo>
                      <a:pt x="313129" y="3160324"/>
                    </a:lnTo>
                    <a:lnTo>
                      <a:pt x="289720" y="3121975"/>
                    </a:lnTo>
                    <a:lnTo>
                      <a:pt x="267128" y="3083084"/>
                    </a:lnTo>
                    <a:lnTo>
                      <a:pt x="245363" y="3043662"/>
                    </a:lnTo>
                    <a:lnTo>
                      <a:pt x="224438" y="3003722"/>
                    </a:lnTo>
                    <a:lnTo>
                      <a:pt x="204364" y="2963275"/>
                    </a:lnTo>
                    <a:lnTo>
                      <a:pt x="185154" y="2922333"/>
                    </a:lnTo>
                    <a:lnTo>
                      <a:pt x="166818" y="2880908"/>
                    </a:lnTo>
                    <a:lnTo>
                      <a:pt x="149370" y="2839011"/>
                    </a:lnTo>
                    <a:lnTo>
                      <a:pt x="132821" y="2796656"/>
                    </a:lnTo>
                    <a:lnTo>
                      <a:pt x="117183" y="2753853"/>
                    </a:lnTo>
                    <a:lnTo>
                      <a:pt x="102468" y="2710615"/>
                    </a:lnTo>
                    <a:lnTo>
                      <a:pt x="88687" y="2666953"/>
                    </a:lnTo>
                    <a:lnTo>
                      <a:pt x="75853" y="2622880"/>
                    </a:lnTo>
                    <a:lnTo>
                      <a:pt x="63977" y="2578407"/>
                    </a:lnTo>
                    <a:lnTo>
                      <a:pt x="53072" y="2533545"/>
                    </a:lnTo>
                    <a:lnTo>
                      <a:pt x="43148" y="2488308"/>
                    </a:lnTo>
                    <a:lnTo>
                      <a:pt x="34219" y="2442707"/>
                    </a:lnTo>
                    <a:lnTo>
                      <a:pt x="26296" y="2396753"/>
                    </a:lnTo>
                    <a:lnTo>
                      <a:pt x="19391" y="2350459"/>
                    </a:lnTo>
                    <a:lnTo>
                      <a:pt x="13515" y="2303837"/>
                    </a:lnTo>
                    <a:lnTo>
                      <a:pt x="8681" y="2256898"/>
                    </a:lnTo>
                    <a:lnTo>
                      <a:pt x="4901" y="2209654"/>
                    </a:lnTo>
                    <a:lnTo>
                      <a:pt x="2186" y="2162118"/>
                    </a:lnTo>
                    <a:lnTo>
                      <a:pt x="548" y="2114300"/>
                    </a:lnTo>
                    <a:lnTo>
                      <a:pt x="0" y="2066214"/>
                    </a:lnTo>
                    <a:close/>
                  </a:path>
                </a:pathLst>
              </a:custGeom>
              <a:ln w="42358">
                <a:solidFill>
                  <a:srgbClr val="D4D4D4"/>
                </a:solidFill>
              </a:ln>
            </p:spPr>
            <p:txBody>
              <a:bodyPr wrap="square" lIns="0" tIns="0" rIns="0" bIns="0" rtlCol="0"/>
              <a:lstStyle/>
              <a:p>
                <a:pPr algn="ctr"/>
                <a:endParaRPr lang="en-IN" sz="800" dirty="0"/>
              </a:p>
            </p:txBody>
          </p:sp>
        </p:grpSp>
        <p:grpSp>
          <p:nvGrpSpPr>
            <p:cNvPr id="28" name="Group 27">
              <a:extLst>
                <a:ext uri="{FF2B5EF4-FFF2-40B4-BE49-F238E27FC236}">
                  <a16:creationId xmlns:a16="http://schemas.microsoft.com/office/drawing/2014/main" id="{86CFC56C-2DDC-77CC-0BD6-C9AF7804EA8C}"/>
                </a:ext>
              </a:extLst>
            </p:cNvPr>
            <p:cNvGrpSpPr/>
            <p:nvPr/>
          </p:nvGrpSpPr>
          <p:grpSpPr>
            <a:xfrm>
              <a:off x="5768263" y="3429000"/>
              <a:ext cx="1315925" cy="431371"/>
              <a:chOff x="5438036" y="3136489"/>
              <a:chExt cx="1315925" cy="431370"/>
            </a:xfrm>
          </p:grpSpPr>
          <p:sp>
            <p:nvSpPr>
              <p:cNvPr id="29" name="object 29">
                <a:extLst>
                  <a:ext uri="{FF2B5EF4-FFF2-40B4-BE49-F238E27FC236}">
                    <a16:creationId xmlns:a16="http://schemas.microsoft.com/office/drawing/2014/main" id="{7E16568A-8B80-EE37-18E1-A634B38BDAB8}"/>
                  </a:ext>
                </a:extLst>
              </p:cNvPr>
              <p:cNvSpPr txBox="1"/>
              <p:nvPr/>
            </p:nvSpPr>
            <p:spPr>
              <a:xfrm>
                <a:off x="5564608" y="3136489"/>
                <a:ext cx="1097629" cy="159794"/>
              </a:xfrm>
              <a:prstGeom prst="rect">
                <a:avLst/>
              </a:prstGeom>
            </p:spPr>
            <p:txBody>
              <a:bodyPr vert="horz" wrap="square" lIns="0" tIns="5849" rIns="0" bIns="0" rtlCol="0">
                <a:spAutoFit/>
              </a:bodyPr>
              <a:lstStyle/>
              <a:p>
                <a:pPr marL="4332" algn="ctr">
                  <a:spcBef>
                    <a:spcPts val="46"/>
                  </a:spcBef>
                </a:pPr>
                <a:r>
                  <a:rPr lang="en-IN" sz="1000" b="1" spc="5" dirty="0" err="1">
                    <a:solidFill>
                      <a:schemeClr val="bg1"/>
                    </a:solidFill>
                    <a:latin typeface="Trebuchet MS"/>
                    <a:cs typeface="Trebuchet MS"/>
                  </a:rPr>
                  <a:t>Subcribers</a:t>
                </a:r>
                <a:r>
                  <a:rPr lang="en-IN" sz="1000" b="1" spc="-49" dirty="0">
                    <a:solidFill>
                      <a:schemeClr val="bg1"/>
                    </a:solidFill>
                    <a:latin typeface="Trebuchet MS"/>
                    <a:cs typeface="Trebuchet MS"/>
                  </a:rPr>
                  <a:t> </a:t>
                </a:r>
                <a:r>
                  <a:rPr lang="en-IN" sz="1000" b="1" dirty="0">
                    <a:solidFill>
                      <a:schemeClr val="bg1"/>
                    </a:solidFill>
                    <a:latin typeface="Trebuchet MS"/>
                    <a:cs typeface="Trebuchet MS"/>
                  </a:rPr>
                  <a:t>galore</a:t>
                </a:r>
              </a:p>
            </p:txBody>
          </p:sp>
          <p:sp>
            <p:nvSpPr>
              <p:cNvPr id="30" name="object 30">
                <a:extLst>
                  <a:ext uri="{FF2B5EF4-FFF2-40B4-BE49-F238E27FC236}">
                    <a16:creationId xmlns:a16="http://schemas.microsoft.com/office/drawing/2014/main" id="{37585687-479D-FA42-23A5-B8A3D691034F}"/>
                  </a:ext>
                </a:extLst>
              </p:cNvPr>
              <p:cNvSpPr txBox="1"/>
              <p:nvPr/>
            </p:nvSpPr>
            <p:spPr>
              <a:xfrm>
                <a:off x="5438036" y="3321307"/>
                <a:ext cx="1315925" cy="246552"/>
              </a:xfrm>
              <a:prstGeom prst="rect">
                <a:avLst/>
              </a:prstGeom>
            </p:spPr>
            <p:txBody>
              <a:bodyPr vert="horz" wrap="square" lIns="0" tIns="3249" rIns="0" bIns="0" rtlCol="0">
                <a:spAutoFit/>
              </a:bodyPr>
              <a:lstStyle/>
              <a:p>
                <a:pPr marL="4332" marR="1733" indent="59565" algn="ctr">
                  <a:lnSpc>
                    <a:spcPct val="101899"/>
                  </a:lnSpc>
                  <a:spcBef>
                    <a:spcPts val="26"/>
                  </a:spcBef>
                </a:pPr>
                <a:r>
                  <a:rPr lang="en-GB" sz="800" dirty="0">
                    <a:solidFill>
                      <a:srgbClr val="1F1F1F"/>
                    </a:solidFill>
                    <a:latin typeface="Trebuchet MS"/>
                    <a:cs typeface="Trebuchet MS"/>
                  </a:rPr>
                  <a:t>Short </a:t>
                </a:r>
                <a:r>
                  <a:rPr lang="en-GB" sz="800" spc="-2" dirty="0">
                    <a:solidFill>
                      <a:srgbClr val="1F1F1F"/>
                    </a:solidFill>
                    <a:latin typeface="Trebuchet MS"/>
                    <a:cs typeface="Trebuchet MS"/>
                  </a:rPr>
                  <a:t>summary </a:t>
                </a:r>
                <a:r>
                  <a:rPr lang="en-GB" sz="800" spc="-14" dirty="0">
                    <a:solidFill>
                      <a:srgbClr val="1F1F1F"/>
                    </a:solidFill>
                    <a:latin typeface="Trebuchet MS"/>
                    <a:cs typeface="Trebuchet MS"/>
                  </a:rPr>
                  <a:t>of </a:t>
                </a:r>
                <a:r>
                  <a:rPr lang="en-GB" sz="800" spc="-12" dirty="0">
                    <a:solidFill>
                      <a:srgbClr val="1F1F1F"/>
                    </a:solidFill>
                    <a:latin typeface="Trebuchet MS"/>
                    <a:cs typeface="Trebuchet MS"/>
                  </a:rPr>
                  <a:t> </a:t>
                </a:r>
                <a:r>
                  <a:rPr lang="en-GB" sz="800" spc="-14" dirty="0">
                    <a:solidFill>
                      <a:srgbClr val="1F1F1F"/>
                    </a:solidFill>
                    <a:latin typeface="Trebuchet MS"/>
                    <a:cs typeface="Trebuchet MS"/>
                  </a:rPr>
                  <a:t>the</a:t>
                </a:r>
                <a:r>
                  <a:rPr lang="en-GB" sz="800" spc="-24" dirty="0">
                    <a:solidFill>
                      <a:srgbClr val="1F1F1F"/>
                    </a:solidFill>
                    <a:latin typeface="Trebuchet MS"/>
                    <a:cs typeface="Trebuchet MS"/>
                  </a:rPr>
                  <a:t> </a:t>
                </a:r>
                <a:r>
                  <a:rPr lang="en-GB" sz="800" spc="2" dirty="0" err="1">
                    <a:solidFill>
                      <a:srgbClr val="1F1F1F"/>
                    </a:solidFill>
                    <a:latin typeface="Trebuchet MS"/>
                    <a:cs typeface="Trebuchet MS"/>
                  </a:rPr>
                  <a:t>subcribers</a:t>
                </a:r>
                <a:r>
                  <a:rPr lang="en-GB" sz="800" spc="-24" dirty="0">
                    <a:solidFill>
                      <a:srgbClr val="1F1F1F"/>
                    </a:solidFill>
                    <a:latin typeface="Trebuchet MS"/>
                    <a:cs typeface="Trebuchet MS"/>
                  </a:rPr>
                  <a:t> </a:t>
                </a:r>
                <a:r>
                  <a:rPr lang="en-GB" sz="800" spc="2" dirty="0">
                    <a:solidFill>
                      <a:srgbClr val="1F1F1F"/>
                    </a:solidFill>
                    <a:latin typeface="Trebuchet MS"/>
                    <a:cs typeface="Trebuchet MS"/>
                  </a:rPr>
                  <a:t>galore</a:t>
                </a:r>
                <a:endParaRPr lang="en-GB" sz="800" dirty="0">
                  <a:latin typeface="Trebuchet MS"/>
                  <a:cs typeface="Trebuchet MS"/>
                </a:endParaRPr>
              </a:p>
            </p:txBody>
          </p:sp>
        </p:grpSp>
        <p:grpSp>
          <p:nvGrpSpPr>
            <p:cNvPr id="31" name="object 31">
              <a:extLst>
                <a:ext uri="{FF2B5EF4-FFF2-40B4-BE49-F238E27FC236}">
                  <a16:creationId xmlns:a16="http://schemas.microsoft.com/office/drawing/2014/main" id="{977271BE-D508-55F1-A4BB-EE32C8BA2A94}"/>
                </a:ext>
              </a:extLst>
            </p:cNvPr>
            <p:cNvGrpSpPr/>
            <p:nvPr/>
          </p:nvGrpSpPr>
          <p:grpSpPr>
            <a:xfrm>
              <a:off x="3000480" y="93889"/>
              <a:ext cx="6124242" cy="6339724"/>
              <a:chOff x="691837" y="749913"/>
              <a:chExt cx="17953098" cy="18584782"/>
            </a:xfrm>
          </p:grpSpPr>
          <p:sp>
            <p:nvSpPr>
              <p:cNvPr id="32" name="object 32">
                <a:extLst>
                  <a:ext uri="{FF2B5EF4-FFF2-40B4-BE49-F238E27FC236}">
                    <a16:creationId xmlns:a16="http://schemas.microsoft.com/office/drawing/2014/main" id="{7F728B50-63E4-B3CD-20F5-994E2AD673C8}"/>
                  </a:ext>
                </a:extLst>
              </p:cNvPr>
              <p:cNvSpPr/>
              <p:nvPr/>
            </p:nvSpPr>
            <p:spPr>
              <a:xfrm>
                <a:off x="18030664" y="18842570"/>
                <a:ext cx="572770" cy="492125"/>
              </a:xfrm>
              <a:custGeom>
                <a:avLst/>
                <a:gdLst/>
                <a:ahLst/>
                <a:cxnLst/>
                <a:rect l="l" t="t" r="r" b="b"/>
                <a:pathLst>
                  <a:path w="572769" h="492125">
                    <a:moveTo>
                      <a:pt x="286093" y="491760"/>
                    </a:moveTo>
                    <a:lnTo>
                      <a:pt x="241304" y="461947"/>
                    </a:lnTo>
                    <a:lnTo>
                      <a:pt x="142815" y="385637"/>
                    </a:lnTo>
                    <a:lnTo>
                      <a:pt x="44441" y="282526"/>
                    </a:lnTo>
                    <a:lnTo>
                      <a:pt x="0" y="172310"/>
                    </a:lnTo>
                    <a:lnTo>
                      <a:pt x="5143" y="132560"/>
                    </a:lnTo>
                    <a:lnTo>
                      <a:pt x="19722" y="93095"/>
                    </a:lnTo>
                    <a:lnTo>
                      <a:pt x="42968" y="57010"/>
                    </a:lnTo>
                    <a:lnTo>
                      <a:pt x="74115" y="27401"/>
                    </a:lnTo>
                    <a:lnTo>
                      <a:pt x="112395" y="7366"/>
                    </a:lnTo>
                    <a:lnTo>
                      <a:pt x="157038" y="0"/>
                    </a:lnTo>
                    <a:lnTo>
                      <a:pt x="191345" y="4862"/>
                    </a:lnTo>
                    <a:lnTo>
                      <a:pt x="226546" y="17566"/>
                    </a:lnTo>
                    <a:lnTo>
                      <a:pt x="259257" y="35287"/>
                    </a:lnTo>
                    <a:lnTo>
                      <a:pt x="286093" y="55197"/>
                    </a:lnTo>
                    <a:lnTo>
                      <a:pt x="527332" y="55197"/>
                    </a:lnTo>
                    <a:lnTo>
                      <a:pt x="529242" y="57014"/>
                    </a:lnTo>
                    <a:lnTo>
                      <a:pt x="552498" y="93100"/>
                    </a:lnTo>
                    <a:lnTo>
                      <a:pt x="567084" y="132564"/>
                    </a:lnTo>
                    <a:lnTo>
                      <a:pt x="572233" y="172310"/>
                    </a:lnTo>
                    <a:lnTo>
                      <a:pt x="527787" y="282534"/>
                    </a:lnTo>
                    <a:lnTo>
                      <a:pt x="429397" y="385643"/>
                    </a:lnTo>
                    <a:lnTo>
                      <a:pt x="330890" y="461949"/>
                    </a:lnTo>
                    <a:lnTo>
                      <a:pt x="286093" y="491760"/>
                    </a:lnTo>
                    <a:close/>
                  </a:path>
                  <a:path w="572769" h="492125">
                    <a:moveTo>
                      <a:pt x="527332" y="55197"/>
                    </a:moveTo>
                    <a:lnTo>
                      <a:pt x="286093" y="55197"/>
                    </a:lnTo>
                    <a:lnTo>
                      <a:pt x="312928" y="35287"/>
                    </a:lnTo>
                    <a:lnTo>
                      <a:pt x="345639" y="17566"/>
                    </a:lnTo>
                    <a:lnTo>
                      <a:pt x="380841" y="4862"/>
                    </a:lnTo>
                    <a:lnTo>
                      <a:pt x="415149" y="0"/>
                    </a:lnTo>
                    <a:lnTo>
                      <a:pt x="459799" y="7367"/>
                    </a:lnTo>
                    <a:lnTo>
                      <a:pt x="498087" y="27404"/>
                    </a:lnTo>
                    <a:lnTo>
                      <a:pt x="527332" y="55197"/>
                    </a:lnTo>
                    <a:close/>
                  </a:path>
                </a:pathLst>
              </a:custGeom>
              <a:solidFill>
                <a:srgbClr val="1F1F1F"/>
              </a:solidFill>
            </p:spPr>
            <p:txBody>
              <a:bodyPr wrap="square" lIns="0" tIns="0" rIns="0" bIns="0" rtlCol="0"/>
              <a:lstStyle/>
              <a:p>
                <a:pPr algn="ctr"/>
                <a:endParaRPr lang="en-IN" sz="800" dirty="0"/>
              </a:p>
            </p:txBody>
          </p:sp>
          <p:sp>
            <p:nvSpPr>
              <p:cNvPr id="33" name="object 33">
                <a:extLst>
                  <a:ext uri="{FF2B5EF4-FFF2-40B4-BE49-F238E27FC236}">
                    <a16:creationId xmlns:a16="http://schemas.microsoft.com/office/drawing/2014/main" id="{E051AD5C-41F7-C314-5BA2-5277C8F1BC47}"/>
                  </a:ext>
                </a:extLst>
              </p:cNvPr>
              <p:cNvSpPr/>
              <p:nvPr/>
            </p:nvSpPr>
            <p:spPr>
              <a:xfrm>
                <a:off x="691837" y="749913"/>
                <a:ext cx="1016635" cy="1016635"/>
              </a:xfrm>
              <a:custGeom>
                <a:avLst/>
                <a:gdLst/>
                <a:ahLst/>
                <a:cxnLst/>
                <a:rect l="l" t="t" r="r" b="b"/>
                <a:pathLst>
                  <a:path w="1016635" h="1016635">
                    <a:moveTo>
                      <a:pt x="0" y="0"/>
                    </a:moveTo>
                    <a:lnTo>
                      <a:pt x="1016604" y="0"/>
                    </a:lnTo>
                    <a:lnTo>
                      <a:pt x="1016604" y="1016604"/>
                    </a:lnTo>
                    <a:lnTo>
                      <a:pt x="0" y="1016604"/>
                    </a:lnTo>
                    <a:lnTo>
                      <a:pt x="0" y="0"/>
                    </a:lnTo>
                    <a:close/>
                  </a:path>
                </a:pathLst>
              </a:custGeom>
              <a:solidFill>
                <a:srgbClr val="86E6D9"/>
              </a:solidFill>
            </p:spPr>
            <p:txBody>
              <a:bodyPr wrap="square" lIns="0" tIns="0" rIns="0" bIns="0" rtlCol="0"/>
              <a:lstStyle/>
              <a:p>
                <a:pPr algn="ctr"/>
                <a:endParaRPr lang="en-IN" sz="800" dirty="0"/>
              </a:p>
            </p:txBody>
          </p:sp>
          <p:sp>
            <p:nvSpPr>
              <p:cNvPr id="34" name="object 34">
                <a:extLst>
                  <a:ext uri="{FF2B5EF4-FFF2-40B4-BE49-F238E27FC236}">
                    <a16:creationId xmlns:a16="http://schemas.microsoft.com/office/drawing/2014/main" id="{5EC34D43-A152-00CB-6CDC-C2BE28B8FD64}"/>
                  </a:ext>
                </a:extLst>
              </p:cNvPr>
              <p:cNvSpPr/>
              <p:nvPr/>
            </p:nvSpPr>
            <p:spPr>
              <a:xfrm>
                <a:off x="18077881" y="1535436"/>
                <a:ext cx="567054" cy="448945"/>
              </a:xfrm>
              <a:custGeom>
                <a:avLst/>
                <a:gdLst/>
                <a:ahLst/>
                <a:cxnLst/>
                <a:rect l="l" t="t" r="r" b="b"/>
                <a:pathLst>
                  <a:path w="567055" h="448944">
                    <a:moveTo>
                      <a:pt x="377727" y="448551"/>
                    </a:moveTo>
                    <a:lnTo>
                      <a:pt x="345792" y="442993"/>
                    </a:lnTo>
                    <a:lnTo>
                      <a:pt x="318568" y="427619"/>
                    </a:lnTo>
                    <a:lnTo>
                      <a:pt x="297954" y="404380"/>
                    </a:lnTo>
                    <a:lnTo>
                      <a:pt x="285845" y="375225"/>
                    </a:lnTo>
                    <a:lnTo>
                      <a:pt x="272934" y="377069"/>
                    </a:lnTo>
                    <a:lnTo>
                      <a:pt x="233732" y="375336"/>
                    </a:lnTo>
                    <a:lnTo>
                      <a:pt x="186982" y="357549"/>
                    </a:lnTo>
                    <a:lnTo>
                      <a:pt x="167002" y="343047"/>
                    </a:lnTo>
                    <a:lnTo>
                      <a:pt x="152493" y="357330"/>
                    </a:lnTo>
                    <a:lnTo>
                      <a:pt x="135241" y="368266"/>
                    </a:lnTo>
                    <a:lnTo>
                      <a:pt x="115727" y="375263"/>
                    </a:lnTo>
                    <a:lnTo>
                      <a:pt x="94431" y="377727"/>
                    </a:lnTo>
                    <a:lnTo>
                      <a:pt x="57666" y="370306"/>
                    </a:lnTo>
                    <a:lnTo>
                      <a:pt x="27650" y="350067"/>
                    </a:lnTo>
                    <a:lnTo>
                      <a:pt x="7418" y="320051"/>
                    </a:lnTo>
                    <a:lnTo>
                      <a:pt x="0" y="283295"/>
                    </a:lnTo>
                    <a:lnTo>
                      <a:pt x="5680" y="250978"/>
                    </a:lnTo>
                    <a:lnTo>
                      <a:pt x="21382" y="223487"/>
                    </a:lnTo>
                    <a:lnTo>
                      <a:pt x="45097" y="202818"/>
                    </a:lnTo>
                    <a:lnTo>
                      <a:pt x="74813" y="190964"/>
                    </a:lnTo>
                    <a:lnTo>
                      <a:pt x="73204" y="184733"/>
                    </a:lnTo>
                    <a:lnTo>
                      <a:pt x="71118" y="171898"/>
                    </a:lnTo>
                    <a:lnTo>
                      <a:pt x="70823" y="165255"/>
                    </a:lnTo>
                    <a:lnTo>
                      <a:pt x="78241" y="128500"/>
                    </a:lnTo>
                    <a:lnTo>
                      <a:pt x="98474" y="98483"/>
                    </a:lnTo>
                    <a:lnTo>
                      <a:pt x="128490" y="78245"/>
                    </a:lnTo>
                    <a:lnTo>
                      <a:pt x="165255" y="70823"/>
                    </a:lnTo>
                    <a:lnTo>
                      <a:pt x="168490" y="71154"/>
                    </a:lnTo>
                    <a:lnTo>
                      <a:pt x="180933" y="42806"/>
                    </a:lnTo>
                    <a:lnTo>
                      <a:pt x="201464" y="20261"/>
                    </a:lnTo>
                    <a:lnTo>
                      <a:pt x="228307" y="5374"/>
                    </a:lnTo>
                    <a:lnTo>
                      <a:pt x="259687" y="0"/>
                    </a:lnTo>
                    <a:lnTo>
                      <a:pt x="289137" y="4725"/>
                    </a:lnTo>
                    <a:lnTo>
                      <a:pt x="314706" y="17883"/>
                    </a:lnTo>
                    <a:lnTo>
                      <a:pt x="334962" y="37946"/>
                    </a:lnTo>
                    <a:lnTo>
                      <a:pt x="348477" y="63387"/>
                    </a:lnTo>
                    <a:lnTo>
                      <a:pt x="360345" y="56558"/>
                    </a:lnTo>
                    <a:lnTo>
                      <a:pt x="373215" y="51477"/>
                    </a:lnTo>
                    <a:lnTo>
                      <a:pt x="386931" y="48308"/>
                    </a:lnTo>
                    <a:lnTo>
                      <a:pt x="401335" y="47215"/>
                    </a:lnTo>
                    <a:lnTo>
                      <a:pt x="438101" y="54634"/>
                    </a:lnTo>
                    <a:lnTo>
                      <a:pt x="468116" y="74866"/>
                    </a:lnTo>
                    <a:lnTo>
                      <a:pt x="488349" y="104882"/>
                    </a:lnTo>
                    <a:lnTo>
                      <a:pt x="495767" y="141647"/>
                    </a:lnTo>
                    <a:lnTo>
                      <a:pt x="495472" y="148290"/>
                    </a:lnTo>
                    <a:lnTo>
                      <a:pt x="494648" y="154776"/>
                    </a:lnTo>
                    <a:lnTo>
                      <a:pt x="491777" y="167356"/>
                    </a:lnTo>
                    <a:lnTo>
                      <a:pt x="521494" y="179210"/>
                    </a:lnTo>
                    <a:lnTo>
                      <a:pt x="545208" y="199879"/>
                    </a:lnTo>
                    <a:lnTo>
                      <a:pt x="560910" y="227370"/>
                    </a:lnTo>
                    <a:lnTo>
                      <a:pt x="566591" y="259687"/>
                    </a:lnTo>
                    <a:lnTo>
                      <a:pt x="559173" y="296443"/>
                    </a:lnTo>
                    <a:lnTo>
                      <a:pt x="538940" y="326459"/>
                    </a:lnTo>
                    <a:lnTo>
                      <a:pt x="508925" y="346698"/>
                    </a:lnTo>
                    <a:lnTo>
                      <a:pt x="472159" y="354119"/>
                    </a:lnTo>
                    <a:lnTo>
                      <a:pt x="464741" y="390875"/>
                    </a:lnTo>
                    <a:lnTo>
                      <a:pt x="444508" y="420891"/>
                    </a:lnTo>
                    <a:lnTo>
                      <a:pt x="414493" y="441129"/>
                    </a:lnTo>
                    <a:lnTo>
                      <a:pt x="377727" y="448551"/>
                    </a:lnTo>
                    <a:close/>
                  </a:path>
                </a:pathLst>
              </a:custGeom>
              <a:solidFill>
                <a:srgbClr val="1F1F1F"/>
              </a:solidFill>
            </p:spPr>
            <p:txBody>
              <a:bodyPr wrap="square" lIns="0" tIns="0" rIns="0" bIns="0" rtlCol="0"/>
              <a:lstStyle/>
              <a:p>
                <a:pPr algn="ctr"/>
                <a:endParaRPr lang="en-IN" sz="800" dirty="0"/>
              </a:p>
            </p:txBody>
          </p:sp>
          <p:pic>
            <p:nvPicPr>
              <p:cNvPr id="35" name="object 35">
                <a:extLst>
                  <a:ext uri="{FF2B5EF4-FFF2-40B4-BE49-F238E27FC236}">
                    <a16:creationId xmlns:a16="http://schemas.microsoft.com/office/drawing/2014/main" id="{0428CB79-6699-2B50-BF85-EB496C6E2CAE}"/>
                  </a:ext>
                </a:extLst>
              </p:cNvPr>
              <p:cNvPicPr/>
              <p:nvPr/>
            </p:nvPicPr>
            <p:blipFill>
              <a:blip r:embed="rId5" cstate="print"/>
              <a:stretch>
                <a:fillRect/>
              </a:stretch>
            </p:blipFill>
            <p:spPr>
              <a:xfrm>
                <a:off x="18172314" y="1375668"/>
                <a:ext cx="118039" cy="118039"/>
              </a:xfrm>
              <a:prstGeom prst="rect">
                <a:avLst/>
              </a:prstGeom>
            </p:spPr>
          </p:pic>
          <p:pic>
            <p:nvPicPr>
              <p:cNvPr id="36" name="object 36">
                <a:extLst>
                  <a:ext uri="{FF2B5EF4-FFF2-40B4-BE49-F238E27FC236}">
                    <a16:creationId xmlns:a16="http://schemas.microsoft.com/office/drawing/2014/main" id="{00468C5D-C25B-8D8A-BF1D-C091EBE1250E}"/>
                  </a:ext>
                </a:extLst>
              </p:cNvPr>
              <p:cNvPicPr/>
              <p:nvPr/>
            </p:nvPicPr>
            <p:blipFill>
              <a:blip r:embed="rId6" cstate="print"/>
              <a:stretch>
                <a:fillRect/>
              </a:stretch>
            </p:blipFill>
            <p:spPr>
              <a:xfrm>
                <a:off x="18077881" y="1470100"/>
                <a:ext cx="70823" cy="70823"/>
              </a:xfrm>
              <a:prstGeom prst="rect">
                <a:avLst/>
              </a:prstGeom>
            </p:spPr>
          </p:pic>
          <p:sp>
            <p:nvSpPr>
              <p:cNvPr id="37" name="object 37">
                <a:extLst>
                  <a:ext uri="{FF2B5EF4-FFF2-40B4-BE49-F238E27FC236}">
                    <a16:creationId xmlns:a16="http://schemas.microsoft.com/office/drawing/2014/main" id="{9496B3C3-4479-70EF-063D-90EB32371F4C}"/>
                  </a:ext>
                </a:extLst>
              </p:cNvPr>
              <p:cNvSpPr/>
              <p:nvPr/>
            </p:nvSpPr>
            <p:spPr>
              <a:xfrm>
                <a:off x="928013" y="1008169"/>
                <a:ext cx="539115" cy="535940"/>
              </a:xfrm>
              <a:custGeom>
                <a:avLst/>
                <a:gdLst/>
                <a:ahLst/>
                <a:cxnLst/>
                <a:rect l="l" t="t" r="r" b="b"/>
                <a:pathLst>
                  <a:path w="539115" h="535940">
                    <a:moveTo>
                      <a:pt x="269314" y="535835"/>
                    </a:moveTo>
                    <a:lnTo>
                      <a:pt x="267114" y="521155"/>
                    </a:lnTo>
                    <a:lnTo>
                      <a:pt x="267909" y="485583"/>
                    </a:lnTo>
                    <a:lnTo>
                      <a:pt x="268516" y="449382"/>
                    </a:lnTo>
                    <a:lnTo>
                      <a:pt x="265751" y="432812"/>
                    </a:lnTo>
                    <a:lnTo>
                      <a:pt x="193598" y="430471"/>
                    </a:lnTo>
                    <a:lnTo>
                      <a:pt x="137415" y="425273"/>
                    </a:lnTo>
                    <a:lnTo>
                      <a:pt x="85894" y="417258"/>
                    </a:lnTo>
                    <a:lnTo>
                      <a:pt x="41810" y="395114"/>
                    </a:lnTo>
                    <a:lnTo>
                      <a:pt x="20764" y="357963"/>
                    </a:lnTo>
                    <a:lnTo>
                      <a:pt x="9507" y="315370"/>
                    </a:lnTo>
                    <a:lnTo>
                      <a:pt x="2916" y="272369"/>
                    </a:lnTo>
                    <a:lnTo>
                      <a:pt x="0" y="217509"/>
                    </a:lnTo>
                    <a:lnTo>
                      <a:pt x="3159" y="160469"/>
                    </a:lnTo>
                    <a:lnTo>
                      <a:pt x="10173" y="116517"/>
                    </a:lnTo>
                    <a:lnTo>
                      <a:pt x="20988" y="76665"/>
                    </a:lnTo>
                    <a:lnTo>
                      <a:pt x="41680" y="42093"/>
                    </a:lnTo>
                    <a:lnTo>
                      <a:pt x="84988" y="18202"/>
                    </a:lnTo>
                    <a:lnTo>
                      <a:pt x="144854" y="8685"/>
                    </a:lnTo>
                    <a:lnTo>
                      <a:pt x="203308" y="2697"/>
                    </a:lnTo>
                    <a:lnTo>
                      <a:pt x="271703" y="0"/>
                    </a:lnTo>
                    <a:lnTo>
                      <a:pt x="339358" y="2710"/>
                    </a:lnTo>
                    <a:lnTo>
                      <a:pt x="395972" y="8728"/>
                    </a:lnTo>
                    <a:lnTo>
                      <a:pt x="435444" y="14884"/>
                    </a:lnTo>
                    <a:lnTo>
                      <a:pt x="477261" y="27027"/>
                    </a:lnTo>
                    <a:lnTo>
                      <a:pt x="507683" y="57599"/>
                    </a:lnTo>
                    <a:lnTo>
                      <a:pt x="527792" y="115317"/>
                    </a:lnTo>
                    <a:lnTo>
                      <a:pt x="535267" y="158773"/>
                    </a:lnTo>
                    <a:lnTo>
                      <a:pt x="538639" y="215303"/>
                    </a:lnTo>
                    <a:lnTo>
                      <a:pt x="535325" y="271673"/>
                    </a:lnTo>
                    <a:lnTo>
                      <a:pt x="527967" y="316433"/>
                    </a:lnTo>
                    <a:lnTo>
                      <a:pt x="516620" y="358311"/>
                    </a:lnTo>
                    <a:lnTo>
                      <a:pt x="495021" y="394456"/>
                    </a:lnTo>
                    <a:lnTo>
                      <a:pt x="451496" y="417283"/>
                    </a:lnTo>
                    <a:lnTo>
                      <a:pt x="418049" y="422325"/>
                    </a:lnTo>
                    <a:lnTo>
                      <a:pt x="405087" y="434623"/>
                    </a:lnTo>
                    <a:lnTo>
                      <a:pt x="371089" y="464579"/>
                    </a:lnTo>
                    <a:lnTo>
                      <a:pt x="323387" y="501786"/>
                    </a:lnTo>
                    <a:lnTo>
                      <a:pt x="269314" y="535835"/>
                    </a:lnTo>
                    <a:close/>
                  </a:path>
                </a:pathLst>
              </a:custGeom>
              <a:solidFill>
                <a:srgbClr val="000000"/>
              </a:solidFill>
            </p:spPr>
            <p:txBody>
              <a:bodyPr wrap="square" lIns="0" tIns="0" rIns="0" bIns="0" rtlCol="0"/>
              <a:lstStyle/>
              <a:p>
                <a:pPr algn="ctr"/>
                <a:endParaRPr lang="en-IN" sz="800" dirty="0"/>
              </a:p>
            </p:txBody>
          </p:sp>
        </p:grpSp>
        <p:grpSp>
          <p:nvGrpSpPr>
            <p:cNvPr id="38" name="Group 37">
              <a:extLst>
                <a:ext uri="{FF2B5EF4-FFF2-40B4-BE49-F238E27FC236}">
                  <a16:creationId xmlns:a16="http://schemas.microsoft.com/office/drawing/2014/main" id="{4D8CFA48-DBA2-610B-30EF-E9782C331A28}"/>
                </a:ext>
              </a:extLst>
            </p:cNvPr>
            <p:cNvGrpSpPr/>
            <p:nvPr/>
          </p:nvGrpSpPr>
          <p:grpSpPr>
            <a:xfrm>
              <a:off x="5721364" y="3057848"/>
              <a:ext cx="1409724" cy="3791579"/>
              <a:chOff x="5721364" y="3057848"/>
              <a:chExt cx="1409724" cy="3791579"/>
            </a:xfrm>
          </p:grpSpPr>
          <p:grpSp>
            <p:nvGrpSpPr>
              <p:cNvPr id="39" name="object 24">
                <a:extLst>
                  <a:ext uri="{FF2B5EF4-FFF2-40B4-BE49-F238E27FC236}">
                    <a16:creationId xmlns:a16="http://schemas.microsoft.com/office/drawing/2014/main" id="{ADC79FBA-9D64-E3ED-945B-A9C43E79432A}"/>
                  </a:ext>
                </a:extLst>
              </p:cNvPr>
              <p:cNvGrpSpPr/>
              <p:nvPr/>
            </p:nvGrpSpPr>
            <p:grpSpPr>
              <a:xfrm>
                <a:off x="5721364" y="3057848"/>
                <a:ext cx="1409724" cy="3791579"/>
                <a:chOff x="7630063" y="8119082"/>
                <a:chExt cx="4132579" cy="11699284"/>
              </a:xfrm>
            </p:grpSpPr>
            <p:sp>
              <p:nvSpPr>
                <p:cNvPr id="43" name="object 25">
                  <a:extLst>
                    <a:ext uri="{FF2B5EF4-FFF2-40B4-BE49-F238E27FC236}">
                      <a16:creationId xmlns:a16="http://schemas.microsoft.com/office/drawing/2014/main" id="{3F71D696-2C7C-2D9D-A360-D9532BD8477E}"/>
                    </a:ext>
                  </a:extLst>
                </p:cNvPr>
                <p:cNvSpPr/>
                <p:nvPr/>
              </p:nvSpPr>
              <p:spPr>
                <a:xfrm>
                  <a:off x="8769749" y="19496686"/>
                  <a:ext cx="256540" cy="160655"/>
                </a:xfrm>
                <a:custGeom>
                  <a:avLst/>
                  <a:gdLst/>
                  <a:ahLst/>
                  <a:cxnLst/>
                  <a:rect l="l" t="t" r="r" b="b"/>
                  <a:pathLst>
                    <a:path w="256540" h="160655">
                      <a:moveTo>
                        <a:pt x="129014" y="160326"/>
                      </a:moveTo>
                      <a:lnTo>
                        <a:pt x="74699" y="147800"/>
                      </a:lnTo>
                      <a:lnTo>
                        <a:pt x="34145" y="120244"/>
                      </a:lnTo>
                      <a:lnTo>
                        <a:pt x="8720" y="92613"/>
                      </a:lnTo>
                      <a:lnTo>
                        <a:pt x="0" y="80163"/>
                      </a:lnTo>
                      <a:lnTo>
                        <a:pt x="8772" y="67637"/>
                      </a:lnTo>
                      <a:lnTo>
                        <a:pt x="34145" y="40081"/>
                      </a:lnTo>
                      <a:lnTo>
                        <a:pt x="74699" y="12525"/>
                      </a:lnTo>
                      <a:lnTo>
                        <a:pt x="129014" y="0"/>
                      </a:lnTo>
                      <a:lnTo>
                        <a:pt x="182418" y="12525"/>
                      </a:lnTo>
                      <a:lnTo>
                        <a:pt x="199191" y="24048"/>
                      </a:lnTo>
                      <a:lnTo>
                        <a:pt x="128260" y="24048"/>
                      </a:lnTo>
                      <a:lnTo>
                        <a:pt x="106303" y="28420"/>
                      </a:lnTo>
                      <a:lnTo>
                        <a:pt x="88480" y="40382"/>
                      </a:lnTo>
                      <a:lnTo>
                        <a:pt x="76518" y="58205"/>
                      </a:lnTo>
                      <a:lnTo>
                        <a:pt x="72146" y="80163"/>
                      </a:lnTo>
                      <a:lnTo>
                        <a:pt x="76518" y="102120"/>
                      </a:lnTo>
                      <a:lnTo>
                        <a:pt x="88480" y="119944"/>
                      </a:lnTo>
                      <a:lnTo>
                        <a:pt x="106303" y="131905"/>
                      </a:lnTo>
                      <a:lnTo>
                        <a:pt x="128260" y="136277"/>
                      </a:lnTo>
                      <a:lnTo>
                        <a:pt x="199191" y="136277"/>
                      </a:lnTo>
                      <a:lnTo>
                        <a:pt x="182418" y="147800"/>
                      </a:lnTo>
                      <a:lnTo>
                        <a:pt x="129014" y="160326"/>
                      </a:lnTo>
                      <a:close/>
                    </a:path>
                    <a:path w="256540" h="160655">
                      <a:moveTo>
                        <a:pt x="199191" y="136277"/>
                      </a:moveTo>
                      <a:lnTo>
                        <a:pt x="128260" y="136277"/>
                      </a:lnTo>
                      <a:lnTo>
                        <a:pt x="150218" y="131905"/>
                      </a:lnTo>
                      <a:lnTo>
                        <a:pt x="168041" y="119944"/>
                      </a:lnTo>
                      <a:lnTo>
                        <a:pt x="180003" y="102120"/>
                      </a:lnTo>
                      <a:lnTo>
                        <a:pt x="184375" y="80163"/>
                      </a:lnTo>
                      <a:lnTo>
                        <a:pt x="180003" y="58205"/>
                      </a:lnTo>
                      <a:lnTo>
                        <a:pt x="168041" y="40382"/>
                      </a:lnTo>
                      <a:lnTo>
                        <a:pt x="150218" y="28420"/>
                      </a:lnTo>
                      <a:lnTo>
                        <a:pt x="128260" y="24048"/>
                      </a:lnTo>
                      <a:lnTo>
                        <a:pt x="199191" y="24048"/>
                      </a:lnTo>
                      <a:lnTo>
                        <a:pt x="222528" y="40081"/>
                      </a:lnTo>
                      <a:lnTo>
                        <a:pt x="247811" y="67712"/>
                      </a:lnTo>
                      <a:lnTo>
                        <a:pt x="256521" y="80163"/>
                      </a:lnTo>
                      <a:lnTo>
                        <a:pt x="247759" y="92688"/>
                      </a:lnTo>
                      <a:lnTo>
                        <a:pt x="222528" y="120244"/>
                      </a:lnTo>
                      <a:lnTo>
                        <a:pt x="199191" y="136277"/>
                      </a:lnTo>
                      <a:close/>
                    </a:path>
                    <a:path w="256540" h="160655">
                      <a:moveTo>
                        <a:pt x="128260" y="112228"/>
                      </a:moveTo>
                      <a:lnTo>
                        <a:pt x="115810" y="109698"/>
                      </a:lnTo>
                      <a:lnTo>
                        <a:pt x="105614" y="102809"/>
                      </a:lnTo>
                      <a:lnTo>
                        <a:pt x="98725" y="92613"/>
                      </a:lnTo>
                      <a:lnTo>
                        <a:pt x="96195" y="80163"/>
                      </a:lnTo>
                      <a:lnTo>
                        <a:pt x="98725" y="67712"/>
                      </a:lnTo>
                      <a:lnTo>
                        <a:pt x="105614" y="57517"/>
                      </a:lnTo>
                      <a:lnTo>
                        <a:pt x="115810" y="50628"/>
                      </a:lnTo>
                      <a:lnTo>
                        <a:pt x="128260" y="48097"/>
                      </a:lnTo>
                      <a:lnTo>
                        <a:pt x="133097" y="48097"/>
                      </a:lnTo>
                      <a:lnTo>
                        <a:pt x="137022" y="48995"/>
                      </a:lnTo>
                      <a:lnTo>
                        <a:pt x="141030" y="50598"/>
                      </a:lnTo>
                      <a:lnTo>
                        <a:pt x="137824" y="53003"/>
                      </a:lnTo>
                      <a:lnTo>
                        <a:pt x="136269" y="56114"/>
                      </a:lnTo>
                      <a:lnTo>
                        <a:pt x="136269" y="66535"/>
                      </a:lnTo>
                      <a:lnTo>
                        <a:pt x="141880" y="72146"/>
                      </a:lnTo>
                      <a:lnTo>
                        <a:pt x="159592" y="72146"/>
                      </a:lnTo>
                      <a:lnTo>
                        <a:pt x="160326" y="75353"/>
                      </a:lnTo>
                      <a:lnTo>
                        <a:pt x="160326" y="80163"/>
                      </a:lnTo>
                      <a:lnTo>
                        <a:pt x="157796" y="92613"/>
                      </a:lnTo>
                      <a:lnTo>
                        <a:pt x="150907" y="102809"/>
                      </a:lnTo>
                      <a:lnTo>
                        <a:pt x="140711" y="109698"/>
                      </a:lnTo>
                      <a:lnTo>
                        <a:pt x="128260" y="112228"/>
                      </a:lnTo>
                      <a:close/>
                    </a:path>
                    <a:path w="256540" h="160655">
                      <a:moveTo>
                        <a:pt x="159592" y="72146"/>
                      </a:moveTo>
                      <a:lnTo>
                        <a:pt x="152301" y="72146"/>
                      </a:lnTo>
                      <a:lnTo>
                        <a:pt x="155412" y="70591"/>
                      </a:lnTo>
                      <a:lnTo>
                        <a:pt x="157817" y="67385"/>
                      </a:lnTo>
                      <a:lnTo>
                        <a:pt x="159420" y="71393"/>
                      </a:lnTo>
                      <a:lnTo>
                        <a:pt x="159592" y="72146"/>
                      </a:lnTo>
                      <a:close/>
                    </a:path>
                  </a:pathLst>
                </a:custGeom>
                <a:solidFill>
                  <a:srgbClr val="3161A6"/>
                </a:solidFill>
              </p:spPr>
              <p:txBody>
                <a:bodyPr wrap="square" lIns="0" tIns="0" rIns="0" bIns="0" rtlCol="0"/>
                <a:lstStyle/>
                <a:p>
                  <a:pPr algn="ctr"/>
                  <a:endParaRPr lang="en-IN" sz="800" dirty="0"/>
                </a:p>
              </p:txBody>
            </p:sp>
            <p:pic>
              <p:nvPicPr>
                <p:cNvPr id="44" name="object 26">
                  <a:extLst>
                    <a:ext uri="{FF2B5EF4-FFF2-40B4-BE49-F238E27FC236}">
                      <a16:creationId xmlns:a16="http://schemas.microsoft.com/office/drawing/2014/main" id="{A989E5FC-5A74-37AF-84A8-587C35DD9264}"/>
                    </a:ext>
                  </a:extLst>
                </p:cNvPr>
                <p:cNvPicPr/>
                <p:nvPr/>
              </p:nvPicPr>
              <p:blipFill>
                <a:blip r:embed="rId4" cstate="print"/>
                <a:stretch>
                  <a:fillRect/>
                </a:stretch>
              </p:blipFill>
              <p:spPr>
                <a:xfrm>
                  <a:off x="8591216" y="19338744"/>
                  <a:ext cx="2086358" cy="479622"/>
                </a:xfrm>
                <a:prstGeom prst="rect">
                  <a:avLst/>
                </a:prstGeom>
              </p:spPr>
            </p:pic>
            <p:sp>
              <p:nvSpPr>
                <p:cNvPr id="45" name="object 27">
                  <a:extLst>
                    <a:ext uri="{FF2B5EF4-FFF2-40B4-BE49-F238E27FC236}">
                      <a16:creationId xmlns:a16="http://schemas.microsoft.com/office/drawing/2014/main" id="{4212F876-C30A-D1D1-F47D-006FBBD703BB}"/>
                    </a:ext>
                  </a:extLst>
                </p:cNvPr>
                <p:cNvSpPr/>
                <p:nvPr/>
              </p:nvSpPr>
              <p:spPr>
                <a:xfrm>
                  <a:off x="7630063" y="8119082"/>
                  <a:ext cx="4132579" cy="4132579"/>
                </a:xfrm>
                <a:custGeom>
                  <a:avLst/>
                  <a:gdLst/>
                  <a:ahLst/>
                  <a:cxnLst/>
                  <a:rect l="l" t="t" r="r" b="b"/>
                  <a:pathLst>
                    <a:path w="4132579" h="4132579">
                      <a:moveTo>
                        <a:pt x="2066214" y="4132428"/>
                      </a:moveTo>
                      <a:lnTo>
                        <a:pt x="2018127" y="4131879"/>
                      </a:lnTo>
                      <a:lnTo>
                        <a:pt x="1970309" y="4130241"/>
                      </a:lnTo>
                      <a:lnTo>
                        <a:pt x="1922773" y="4127526"/>
                      </a:lnTo>
                      <a:lnTo>
                        <a:pt x="1875529" y="4123746"/>
                      </a:lnTo>
                      <a:lnTo>
                        <a:pt x="1828590" y="4118912"/>
                      </a:lnTo>
                      <a:lnTo>
                        <a:pt x="1781968" y="4113036"/>
                      </a:lnTo>
                      <a:lnTo>
                        <a:pt x="1735674" y="4106131"/>
                      </a:lnTo>
                      <a:lnTo>
                        <a:pt x="1689720" y="4098208"/>
                      </a:lnTo>
                      <a:lnTo>
                        <a:pt x="1644119" y="4089279"/>
                      </a:lnTo>
                      <a:lnTo>
                        <a:pt x="1598882" y="4079355"/>
                      </a:lnTo>
                      <a:lnTo>
                        <a:pt x="1554021" y="4068450"/>
                      </a:lnTo>
                      <a:lnTo>
                        <a:pt x="1509547" y="4056574"/>
                      </a:lnTo>
                      <a:lnTo>
                        <a:pt x="1465474" y="4043740"/>
                      </a:lnTo>
                      <a:lnTo>
                        <a:pt x="1421812" y="4029959"/>
                      </a:lnTo>
                      <a:lnTo>
                        <a:pt x="1378574" y="4015244"/>
                      </a:lnTo>
                      <a:lnTo>
                        <a:pt x="1335771" y="3999606"/>
                      </a:lnTo>
                      <a:lnTo>
                        <a:pt x="1293416" y="3983057"/>
                      </a:lnTo>
                      <a:lnTo>
                        <a:pt x="1251519" y="3965609"/>
                      </a:lnTo>
                      <a:lnTo>
                        <a:pt x="1210094" y="3947273"/>
                      </a:lnTo>
                      <a:lnTo>
                        <a:pt x="1169152" y="3928063"/>
                      </a:lnTo>
                      <a:lnTo>
                        <a:pt x="1128705" y="3907989"/>
                      </a:lnTo>
                      <a:lnTo>
                        <a:pt x="1088765" y="3887064"/>
                      </a:lnTo>
                      <a:lnTo>
                        <a:pt x="1049343" y="3865299"/>
                      </a:lnTo>
                      <a:lnTo>
                        <a:pt x="1010452" y="3842707"/>
                      </a:lnTo>
                      <a:lnTo>
                        <a:pt x="972103" y="3819298"/>
                      </a:lnTo>
                      <a:lnTo>
                        <a:pt x="934308" y="3795086"/>
                      </a:lnTo>
                      <a:lnTo>
                        <a:pt x="897080" y="3770082"/>
                      </a:lnTo>
                      <a:lnTo>
                        <a:pt x="860430" y="3744298"/>
                      </a:lnTo>
                      <a:lnTo>
                        <a:pt x="824370" y="3717745"/>
                      </a:lnTo>
                      <a:lnTo>
                        <a:pt x="788911" y="3690436"/>
                      </a:lnTo>
                      <a:lnTo>
                        <a:pt x="754067" y="3662383"/>
                      </a:lnTo>
                      <a:lnTo>
                        <a:pt x="719848" y="3633596"/>
                      </a:lnTo>
                      <a:lnTo>
                        <a:pt x="686266" y="3604090"/>
                      </a:lnTo>
                      <a:lnTo>
                        <a:pt x="653334" y="3573874"/>
                      </a:lnTo>
                      <a:lnTo>
                        <a:pt x="621063" y="3542961"/>
                      </a:lnTo>
                      <a:lnTo>
                        <a:pt x="589466" y="3511364"/>
                      </a:lnTo>
                      <a:lnTo>
                        <a:pt x="558553" y="3479093"/>
                      </a:lnTo>
                      <a:lnTo>
                        <a:pt x="528337" y="3446161"/>
                      </a:lnTo>
                      <a:lnTo>
                        <a:pt x="498831" y="3412579"/>
                      </a:lnTo>
                      <a:lnTo>
                        <a:pt x="470045" y="3378360"/>
                      </a:lnTo>
                      <a:lnTo>
                        <a:pt x="441991" y="3343516"/>
                      </a:lnTo>
                      <a:lnTo>
                        <a:pt x="414682" y="3308057"/>
                      </a:lnTo>
                      <a:lnTo>
                        <a:pt x="388129" y="3271997"/>
                      </a:lnTo>
                      <a:lnTo>
                        <a:pt x="362345" y="3235347"/>
                      </a:lnTo>
                      <a:lnTo>
                        <a:pt x="337341" y="3198119"/>
                      </a:lnTo>
                      <a:lnTo>
                        <a:pt x="313129" y="3160324"/>
                      </a:lnTo>
                      <a:lnTo>
                        <a:pt x="289720" y="3121975"/>
                      </a:lnTo>
                      <a:lnTo>
                        <a:pt x="267128" y="3083084"/>
                      </a:lnTo>
                      <a:lnTo>
                        <a:pt x="245363" y="3043662"/>
                      </a:lnTo>
                      <a:lnTo>
                        <a:pt x="224438" y="3003722"/>
                      </a:lnTo>
                      <a:lnTo>
                        <a:pt x="204364" y="2963275"/>
                      </a:lnTo>
                      <a:lnTo>
                        <a:pt x="185154" y="2922333"/>
                      </a:lnTo>
                      <a:lnTo>
                        <a:pt x="166818" y="2880908"/>
                      </a:lnTo>
                      <a:lnTo>
                        <a:pt x="149370" y="2839011"/>
                      </a:lnTo>
                      <a:lnTo>
                        <a:pt x="132821" y="2796656"/>
                      </a:lnTo>
                      <a:lnTo>
                        <a:pt x="117183" y="2753853"/>
                      </a:lnTo>
                      <a:lnTo>
                        <a:pt x="102468" y="2710615"/>
                      </a:lnTo>
                      <a:lnTo>
                        <a:pt x="88687" y="2666953"/>
                      </a:lnTo>
                      <a:lnTo>
                        <a:pt x="75853" y="2622880"/>
                      </a:lnTo>
                      <a:lnTo>
                        <a:pt x="63977" y="2578407"/>
                      </a:lnTo>
                      <a:lnTo>
                        <a:pt x="53072" y="2533545"/>
                      </a:lnTo>
                      <a:lnTo>
                        <a:pt x="43148" y="2488308"/>
                      </a:lnTo>
                      <a:lnTo>
                        <a:pt x="34219" y="2442707"/>
                      </a:lnTo>
                      <a:lnTo>
                        <a:pt x="26296" y="2396753"/>
                      </a:lnTo>
                      <a:lnTo>
                        <a:pt x="19391" y="2350459"/>
                      </a:lnTo>
                      <a:lnTo>
                        <a:pt x="13515" y="2303837"/>
                      </a:lnTo>
                      <a:lnTo>
                        <a:pt x="8681" y="2256898"/>
                      </a:lnTo>
                      <a:lnTo>
                        <a:pt x="4901" y="2209654"/>
                      </a:lnTo>
                      <a:lnTo>
                        <a:pt x="2186" y="2162118"/>
                      </a:lnTo>
                      <a:lnTo>
                        <a:pt x="548" y="2114300"/>
                      </a:lnTo>
                      <a:lnTo>
                        <a:pt x="0" y="2066214"/>
                      </a:lnTo>
                      <a:lnTo>
                        <a:pt x="548" y="2018127"/>
                      </a:lnTo>
                      <a:lnTo>
                        <a:pt x="2186" y="1970309"/>
                      </a:lnTo>
                      <a:lnTo>
                        <a:pt x="4901" y="1922773"/>
                      </a:lnTo>
                      <a:lnTo>
                        <a:pt x="8681" y="1875529"/>
                      </a:lnTo>
                      <a:lnTo>
                        <a:pt x="13515" y="1828590"/>
                      </a:lnTo>
                      <a:lnTo>
                        <a:pt x="19391" y="1781968"/>
                      </a:lnTo>
                      <a:lnTo>
                        <a:pt x="26296" y="1735674"/>
                      </a:lnTo>
                      <a:lnTo>
                        <a:pt x="34219" y="1689720"/>
                      </a:lnTo>
                      <a:lnTo>
                        <a:pt x="43148" y="1644119"/>
                      </a:lnTo>
                      <a:lnTo>
                        <a:pt x="53072" y="1598882"/>
                      </a:lnTo>
                      <a:lnTo>
                        <a:pt x="63977" y="1554021"/>
                      </a:lnTo>
                      <a:lnTo>
                        <a:pt x="75853" y="1509547"/>
                      </a:lnTo>
                      <a:lnTo>
                        <a:pt x="88687" y="1465474"/>
                      </a:lnTo>
                      <a:lnTo>
                        <a:pt x="102468" y="1421812"/>
                      </a:lnTo>
                      <a:lnTo>
                        <a:pt x="117183" y="1378574"/>
                      </a:lnTo>
                      <a:lnTo>
                        <a:pt x="132821" y="1335771"/>
                      </a:lnTo>
                      <a:lnTo>
                        <a:pt x="149370" y="1293416"/>
                      </a:lnTo>
                      <a:lnTo>
                        <a:pt x="166818" y="1251519"/>
                      </a:lnTo>
                      <a:lnTo>
                        <a:pt x="185154" y="1210094"/>
                      </a:lnTo>
                      <a:lnTo>
                        <a:pt x="204364" y="1169152"/>
                      </a:lnTo>
                      <a:lnTo>
                        <a:pt x="224438" y="1128705"/>
                      </a:lnTo>
                      <a:lnTo>
                        <a:pt x="245363" y="1088765"/>
                      </a:lnTo>
                      <a:lnTo>
                        <a:pt x="267128" y="1049343"/>
                      </a:lnTo>
                      <a:lnTo>
                        <a:pt x="289720" y="1010452"/>
                      </a:lnTo>
                      <a:lnTo>
                        <a:pt x="313129" y="972103"/>
                      </a:lnTo>
                      <a:lnTo>
                        <a:pt x="337341" y="934308"/>
                      </a:lnTo>
                      <a:lnTo>
                        <a:pt x="362345" y="897080"/>
                      </a:lnTo>
                      <a:lnTo>
                        <a:pt x="388129" y="860430"/>
                      </a:lnTo>
                      <a:lnTo>
                        <a:pt x="414682" y="824370"/>
                      </a:lnTo>
                      <a:lnTo>
                        <a:pt x="441991" y="788911"/>
                      </a:lnTo>
                      <a:lnTo>
                        <a:pt x="470045" y="754067"/>
                      </a:lnTo>
                      <a:lnTo>
                        <a:pt x="498831" y="719848"/>
                      </a:lnTo>
                      <a:lnTo>
                        <a:pt x="528337" y="686266"/>
                      </a:lnTo>
                      <a:lnTo>
                        <a:pt x="558553" y="653334"/>
                      </a:lnTo>
                      <a:lnTo>
                        <a:pt x="589466" y="621063"/>
                      </a:lnTo>
                      <a:lnTo>
                        <a:pt x="621063" y="589466"/>
                      </a:lnTo>
                      <a:lnTo>
                        <a:pt x="653334" y="558553"/>
                      </a:lnTo>
                      <a:lnTo>
                        <a:pt x="686266" y="528337"/>
                      </a:lnTo>
                      <a:lnTo>
                        <a:pt x="719848" y="498831"/>
                      </a:lnTo>
                      <a:lnTo>
                        <a:pt x="754067" y="470045"/>
                      </a:lnTo>
                      <a:lnTo>
                        <a:pt x="788911" y="441991"/>
                      </a:lnTo>
                      <a:lnTo>
                        <a:pt x="824370" y="414682"/>
                      </a:lnTo>
                      <a:lnTo>
                        <a:pt x="860430" y="388129"/>
                      </a:lnTo>
                      <a:lnTo>
                        <a:pt x="897080" y="362345"/>
                      </a:lnTo>
                      <a:lnTo>
                        <a:pt x="934308" y="337341"/>
                      </a:lnTo>
                      <a:lnTo>
                        <a:pt x="972103" y="313129"/>
                      </a:lnTo>
                      <a:lnTo>
                        <a:pt x="1010452" y="289720"/>
                      </a:lnTo>
                      <a:lnTo>
                        <a:pt x="1049343" y="267128"/>
                      </a:lnTo>
                      <a:lnTo>
                        <a:pt x="1088765" y="245363"/>
                      </a:lnTo>
                      <a:lnTo>
                        <a:pt x="1128705" y="224438"/>
                      </a:lnTo>
                      <a:lnTo>
                        <a:pt x="1169152" y="204364"/>
                      </a:lnTo>
                      <a:lnTo>
                        <a:pt x="1210094" y="185154"/>
                      </a:lnTo>
                      <a:lnTo>
                        <a:pt x="1251519" y="166818"/>
                      </a:lnTo>
                      <a:lnTo>
                        <a:pt x="1293416" y="149370"/>
                      </a:lnTo>
                      <a:lnTo>
                        <a:pt x="1335771" y="132821"/>
                      </a:lnTo>
                      <a:lnTo>
                        <a:pt x="1378574" y="117183"/>
                      </a:lnTo>
                      <a:lnTo>
                        <a:pt x="1421812" y="102468"/>
                      </a:lnTo>
                      <a:lnTo>
                        <a:pt x="1465474" y="88687"/>
                      </a:lnTo>
                      <a:lnTo>
                        <a:pt x="1509547" y="75853"/>
                      </a:lnTo>
                      <a:lnTo>
                        <a:pt x="1554021" y="63977"/>
                      </a:lnTo>
                      <a:lnTo>
                        <a:pt x="1598882" y="53072"/>
                      </a:lnTo>
                      <a:lnTo>
                        <a:pt x="1644119" y="43148"/>
                      </a:lnTo>
                      <a:lnTo>
                        <a:pt x="1689720" y="34219"/>
                      </a:lnTo>
                      <a:lnTo>
                        <a:pt x="1735674" y="26296"/>
                      </a:lnTo>
                      <a:lnTo>
                        <a:pt x="1781968" y="19391"/>
                      </a:lnTo>
                      <a:lnTo>
                        <a:pt x="1828590" y="13515"/>
                      </a:lnTo>
                      <a:lnTo>
                        <a:pt x="1875529" y="8681"/>
                      </a:lnTo>
                      <a:lnTo>
                        <a:pt x="1922773" y="4901"/>
                      </a:lnTo>
                      <a:lnTo>
                        <a:pt x="1970309" y="2186"/>
                      </a:lnTo>
                      <a:lnTo>
                        <a:pt x="2018127" y="548"/>
                      </a:lnTo>
                      <a:lnTo>
                        <a:pt x="2066214" y="0"/>
                      </a:lnTo>
                      <a:lnTo>
                        <a:pt x="2114300" y="548"/>
                      </a:lnTo>
                      <a:lnTo>
                        <a:pt x="2162118" y="2186"/>
                      </a:lnTo>
                      <a:lnTo>
                        <a:pt x="2209654" y="4901"/>
                      </a:lnTo>
                      <a:lnTo>
                        <a:pt x="2256898" y="8681"/>
                      </a:lnTo>
                      <a:lnTo>
                        <a:pt x="2303837" y="13515"/>
                      </a:lnTo>
                      <a:lnTo>
                        <a:pt x="2350459" y="19391"/>
                      </a:lnTo>
                      <a:lnTo>
                        <a:pt x="2396753" y="26296"/>
                      </a:lnTo>
                      <a:lnTo>
                        <a:pt x="2442707" y="34219"/>
                      </a:lnTo>
                      <a:lnTo>
                        <a:pt x="2488308" y="43148"/>
                      </a:lnTo>
                      <a:lnTo>
                        <a:pt x="2533545" y="53072"/>
                      </a:lnTo>
                      <a:lnTo>
                        <a:pt x="2578407" y="63977"/>
                      </a:lnTo>
                      <a:lnTo>
                        <a:pt x="2622880" y="75853"/>
                      </a:lnTo>
                      <a:lnTo>
                        <a:pt x="2666953" y="88687"/>
                      </a:lnTo>
                      <a:lnTo>
                        <a:pt x="2710615" y="102468"/>
                      </a:lnTo>
                      <a:lnTo>
                        <a:pt x="2753853" y="117183"/>
                      </a:lnTo>
                      <a:lnTo>
                        <a:pt x="2796656" y="132821"/>
                      </a:lnTo>
                      <a:lnTo>
                        <a:pt x="2839011" y="149370"/>
                      </a:lnTo>
                      <a:lnTo>
                        <a:pt x="2880908" y="166818"/>
                      </a:lnTo>
                      <a:lnTo>
                        <a:pt x="2922333" y="185154"/>
                      </a:lnTo>
                      <a:lnTo>
                        <a:pt x="2963275" y="204364"/>
                      </a:lnTo>
                      <a:lnTo>
                        <a:pt x="3003722" y="224438"/>
                      </a:lnTo>
                      <a:lnTo>
                        <a:pt x="3043662" y="245363"/>
                      </a:lnTo>
                      <a:lnTo>
                        <a:pt x="3083084" y="267128"/>
                      </a:lnTo>
                      <a:lnTo>
                        <a:pt x="3121975" y="289720"/>
                      </a:lnTo>
                      <a:lnTo>
                        <a:pt x="3160324" y="313129"/>
                      </a:lnTo>
                      <a:lnTo>
                        <a:pt x="3198119" y="337341"/>
                      </a:lnTo>
                      <a:lnTo>
                        <a:pt x="3235347" y="362345"/>
                      </a:lnTo>
                      <a:lnTo>
                        <a:pt x="3271997" y="388129"/>
                      </a:lnTo>
                      <a:lnTo>
                        <a:pt x="3308057" y="414682"/>
                      </a:lnTo>
                      <a:lnTo>
                        <a:pt x="3343516" y="441991"/>
                      </a:lnTo>
                      <a:lnTo>
                        <a:pt x="3378360" y="470045"/>
                      </a:lnTo>
                      <a:lnTo>
                        <a:pt x="3412579" y="498831"/>
                      </a:lnTo>
                      <a:lnTo>
                        <a:pt x="3446161" y="528337"/>
                      </a:lnTo>
                      <a:lnTo>
                        <a:pt x="3479093" y="558553"/>
                      </a:lnTo>
                      <a:lnTo>
                        <a:pt x="3511364" y="589466"/>
                      </a:lnTo>
                      <a:lnTo>
                        <a:pt x="3542961" y="621063"/>
                      </a:lnTo>
                      <a:lnTo>
                        <a:pt x="3573874" y="653334"/>
                      </a:lnTo>
                      <a:lnTo>
                        <a:pt x="3604090" y="686266"/>
                      </a:lnTo>
                      <a:lnTo>
                        <a:pt x="3633596" y="719848"/>
                      </a:lnTo>
                      <a:lnTo>
                        <a:pt x="3662383" y="754067"/>
                      </a:lnTo>
                      <a:lnTo>
                        <a:pt x="3690436" y="788911"/>
                      </a:lnTo>
                      <a:lnTo>
                        <a:pt x="3717745" y="824370"/>
                      </a:lnTo>
                      <a:lnTo>
                        <a:pt x="3744298" y="860430"/>
                      </a:lnTo>
                      <a:lnTo>
                        <a:pt x="3770082" y="897080"/>
                      </a:lnTo>
                      <a:lnTo>
                        <a:pt x="3795086" y="934308"/>
                      </a:lnTo>
                      <a:lnTo>
                        <a:pt x="3819298" y="972103"/>
                      </a:lnTo>
                      <a:lnTo>
                        <a:pt x="3842707" y="1010452"/>
                      </a:lnTo>
                      <a:lnTo>
                        <a:pt x="3865299" y="1049343"/>
                      </a:lnTo>
                      <a:lnTo>
                        <a:pt x="3887064" y="1088765"/>
                      </a:lnTo>
                      <a:lnTo>
                        <a:pt x="3907989" y="1128705"/>
                      </a:lnTo>
                      <a:lnTo>
                        <a:pt x="3928063" y="1169152"/>
                      </a:lnTo>
                      <a:lnTo>
                        <a:pt x="3947273" y="1210094"/>
                      </a:lnTo>
                      <a:lnTo>
                        <a:pt x="3965609" y="1251519"/>
                      </a:lnTo>
                      <a:lnTo>
                        <a:pt x="3983057" y="1293416"/>
                      </a:lnTo>
                      <a:lnTo>
                        <a:pt x="3999606" y="1335771"/>
                      </a:lnTo>
                      <a:lnTo>
                        <a:pt x="4015244" y="1378574"/>
                      </a:lnTo>
                      <a:lnTo>
                        <a:pt x="4029959" y="1421812"/>
                      </a:lnTo>
                      <a:lnTo>
                        <a:pt x="4043740" y="1465474"/>
                      </a:lnTo>
                      <a:lnTo>
                        <a:pt x="4056574" y="1509547"/>
                      </a:lnTo>
                      <a:lnTo>
                        <a:pt x="4068450" y="1554021"/>
                      </a:lnTo>
                      <a:lnTo>
                        <a:pt x="4079355" y="1598882"/>
                      </a:lnTo>
                      <a:lnTo>
                        <a:pt x="4089279" y="1644119"/>
                      </a:lnTo>
                      <a:lnTo>
                        <a:pt x="4098208" y="1689720"/>
                      </a:lnTo>
                      <a:lnTo>
                        <a:pt x="4106131" y="1735674"/>
                      </a:lnTo>
                      <a:lnTo>
                        <a:pt x="4113036" y="1781968"/>
                      </a:lnTo>
                      <a:lnTo>
                        <a:pt x="4118912" y="1828590"/>
                      </a:lnTo>
                      <a:lnTo>
                        <a:pt x="4123746" y="1875529"/>
                      </a:lnTo>
                      <a:lnTo>
                        <a:pt x="4127526" y="1922773"/>
                      </a:lnTo>
                      <a:lnTo>
                        <a:pt x="4130241" y="1970309"/>
                      </a:lnTo>
                      <a:lnTo>
                        <a:pt x="4131879" y="2018127"/>
                      </a:lnTo>
                      <a:lnTo>
                        <a:pt x="4132428" y="2066214"/>
                      </a:lnTo>
                      <a:lnTo>
                        <a:pt x="4131879" y="2114300"/>
                      </a:lnTo>
                      <a:lnTo>
                        <a:pt x="4130241" y="2162118"/>
                      </a:lnTo>
                      <a:lnTo>
                        <a:pt x="4127526" y="2209654"/>
                      </a:lnTo>
                      <a:lnTo>
                        <a:pt x="4123746" y="2256898"/>
                      </a:lnTo>
                      <a:lnTo>
                        <a:pt x="4118912" y="2303837"/>
                      </a:lnTo>
                      <a:lnTo>
                        <a:pt x="4113036" y="2350459"/>
                      </a:lnTo>
                      <a:lnTo>
                        <a:pt x="4106131" y="2396753"/>
                      </a:lnTo>
                      <a:lnTo>
                        <a:pt x="4098208" y="2442707"/>
                      </a:lnTo>
                      <a:lnTo>
                        <a:pt x="4089279" y="2488308"/>
                      </a:lnTo>
                      <a:lnTo>
                        <a:pt x="4079355" y="2533545"/>
                      </a:lnTo>
                      <a:lnTo>
                        <a:pt x="4068450" y="2578407"/>
                      </a:lnTo>
                      <a:lnTo>
                        <a:pt x="4056574" y="2622880"/>
                      </a:lnTo>
                      <a:lnTo>
                        <a:pt x="4043740" y="2666953"/>
                      </a:lnTo>
                      <a:lnTo>
                        <a:pt x="4029959" y="2710615"/>
                      </a:lnTo>
                      <a:lnTo>
                        <a:pt x="4015244" y="2753853"/>
                      </a:lnTo>
                      <a:lnTo>
                        <a:pt x="3999606" y="2796656"/>
                      </a:lnTo>
                      <a:lnTo>
                        <a:pt x="3983057" y="2839011"/>
                      </a:lnTo>
                      <a:lnTo>
                        <a:pt x="3965609" y="2880908"/>
                      </a:lnTo>
                      <a:lnTo>
                        <a:pt x="3947273" y="2922333"/>
                      </a:lnTo>
                      <a:lnTo>
                        <a:pt x="3928063" y="2963275"/>
                      </a:lnTo>
                      <a:lnTo>
                        <a:pt x="3907989" y="3003722"/>
                      </a:lnTo>
                      <a:lnTo>
                        <a:pt x="3887064" y="3043662"/>
                      </a:lnTo>
                      <a:lnTo>
                        <a:pt x="3865299" y="3083084"/>
                      </a:lnTo>
                      <a:lnTo>
                        <a:pt x="3842707" y="3121975"/>
                      </a:lnTo>
                      <a:lnTo>
                        <a:pt x="3819298" y="3160324"/>
                      </a:lnTo>
                      <a:lnTo>
                        <a:pt x="3795086" y="3198119"/>
                      </a:lnTo>
                      <a:lnTo>
                        <a:pt x="3770082" y="3235347"/>
                      </a:lnTo>
                      <a:lnTo>
                        <a:pt x="3744298" y="3271997"/>
                      </a:lnTo>
                      <a:lnTo>
                        <a:pt x="3717745" y="3308057"/>
                      </a:lnTo>
                      <a:lnTo>
                        <a:pt x="3690436" y="3343516"/>
                      </a:lnTo>
                      <a:lnTo>
                        <a:pt x="3662383" y="3378360"/>
                      </a:lnTo>
                      <a:lnTo>
                        <a:pt x="3633596" y="3412579"/>
                      </a:lnTo>
                      <a:lnTo>
                        <a:pt x="3604090" y="3446161"/>
                      </a:lnTo>
                      <a:lnTo>
                        <a:pt x="3573874" y="3479093"/>
                      </a:lnTo>
                      <a:lnTo>
                        <a:pt x="3542961" y="3511364"/>
                      </a:lnTo>
                      <a:lnTo>
                        <a:pt x="3511364" y="3542961"/>
                      </a:lnTo>
                      <a:lnTo>
                        <a:pt x="3479093" y="3573874"/>
                      </a:lnTo>
                      <a:lnTo>
                        <a:pt x="3446161" y="3604090"/>
                      </a:lnTo>
                      <a:lnTo>
                        <a:pt x="3412579" y="3633596"/>
                      </a:lnTo>
                      <a:lnTo>
                        <a:pt x="3378360" y="3662383"/>
                      </a:lnTo>
                      <a:lnTo>
                        <a:pt x="3343516" y="3690436"/>
                      </a:lnTo>
                      <a:lnTo>
                        <a:pt x="3308057" y="3717745"/>
                      </a:lnTo>
                      <a:lnTo>
                        <a:pt x="3271997" y="3744298"/>
                      </a:lnTo>
                      <a:lnTo>
                        <a:pt x="3235347" y="3770082"/>
                      </a:lnTo>
                      <a:lnTo>
                        <a:pt x="3198119" y="3795086"/>
                      </a:lnTo>
                      <a:lnTo>
                        <a:pt x="3160324" y="3819298"/>
                      </a:lnTo>
                      <a:lnTo>
                        <a:pt x="3121975" y="3842707"/>
                      </a:lnTo>
                      <a:lnTo>
                        <a:pt x="3083084" y="3865299"/>
                      </a:lnTo>
                      <a:lnTo>
                        <a:pt x="3043662" y="3887064"/>
                      </a:lnTo>
                      <a:lnTo>
                        <a:pt x="3003722" y="3907989"/>
                      </a:lnTo>
                      <a:lnTo>
                        <a:pt x="2963275" y="3928063"/>
                      </a:lnTo>
                      <a:lnTo>
                        <a:pt x="2922333" y="3947273"/>
                      </a:lnTo>
                      <a:lnTo>
                        <a:pt x="2880908" y="3965609"/>
                      </a:lnTo>
                      <a:lnTo>
                        <a:pt x="2839011" y="3983057"/>
                      </a:lnTo>
                      <a:lnTo>
                        <a:pt x="2796656" y="3999606"/>
                      </a:lnTo>
                      <a:lnTo>
                        <a:pt x="2753853" y="4015244"/>
                      </a:lnTo>
                      <a:lnTo>
                        <a:pt x="2710615" y="4029959"/>
                      </a:lnTo>
                      <a:lnTo>
                        <a:pt x="2666953" y="4043740"/>
                      </a:lnTo>
                      <a:lnTo>
                        <a:pt x="2622880" y="4056574"/>
                      </a:lnTo>
                      <a:lnTo>
                        <a:pt x="2578407" y="4068450"/>
                      </a:lnTo>
                      <a:lnTo>
                        <a:pt x="2533545" y="4079355"/>
                      </a:lnTo>
                      <a:lnTo>
                        <a:pt x="2488308" y="4089279"/>
                      </a:lnTo>
                      <a:lnTo>
                        <a:pt x="2442707" y="4098208"/>
                      </a:lnTo>
                      <a:lnTo>
                        <a:pt x="2396753" y="4106131"/>
                      </a:lnTo>
                      <a:lnTo>
                        <a:pt x="2350459" y="4113036"/>
                      </a:lnTo>
                      <a:lnTo>
                        <a:pt x="2303837" y="4118912"/>
                      </a:lnTo>
                      <a:lnTo>
                        <a:pt x="2256898" y="4123746"/>
                      </a:lnTo>
                      <a:lnTo>
                        <a:pt x="2209654" y="4127526"/>
                      </a:lnTo>
                      <a:lnTo>
                        <a:pt x="2162118" y="4130241"/>
                      </a:lnTo>
                      <a:lnTo>
                        <a:pt x="2114300" y="4131879"/>
                      </a:lnTo>
                      <a:lnTo>
                        <a:pt x="2066214" y="4132428"/>
                      </a:lnTo>
                      <a:close/>
                    </a:path>
                  </a:pathLst>
                </a:custGeom>
                <a:solidFill>
                  <a:srgbClr val="F7F7F7"/>
                </a:solidFill>
              </p:spPr>
              <p:txBody>
                <a:bodyPr wrap="square" lIns="0" tIns="0" rIns="0" bIns="0" rtlCol="0"/>
                <a:lstStyle/>
                <a:p>
                  <a:pPr algn="ctr"/>
                  <a:endParaRPr lang="en-IN" sz="800" dirty="0"/>
                </a:p>
              </p:txBody>
            </p:sp>
            <p:sp>
              <p:nvSpPr>
                <p:cNvPr id="46" name="object 28">
                  <a:extLst>
                    <a:ext uri="{FF2B5EF4-FFF2-40B4-BE49-F238E27FC236}">
                      <a16:creationId xmlns:a16="http://schemas.microsoft.com/office/drawing/2014/main" id="{E6FC1C84-4616-3D89-03CD-6383C9B9FDF3}"/>
                    </a:ext>
                  </a:extLst>
                </p:cNvPr>
                <p:cNvSpPr/>
                <p:nvPr/>
              </p:nvSpPr>
              <p:spPr>
                <a:xfrm>
                  <a:off x="7630063" y="8119082"/>
                  <a:ext cx="4132579" cy="4132579"/>
                </a:xfrm>
                <a:custGeom>
                  <a:avLst/>
                  <a:gdLst/>
                  <a:ahLst/>
                  <a:cxnLst/>
                  <a:rect l="l" t="t" r="r" b="b"/>
                  <a:pathLst>
                    <a:path w="4132579" h="4132579">
                      <a:moveTo>
                        <a:pt x="0" y="2066214"/>
                      </a:moveTo>
                      <a:lnTo>
                        <a:pt x="548" y="2018127"/>
                      </a:lnTo>
                      <a:lnTo>
                        <a:pt x="2186" y="1970309"/>
                      </a:lnTo>
                      <a:lnTo>
                        <a:pt x="4901" y="1922773"/>
                      </a:lnTo>
                      <a:lnTo>
                        <a:pt x="8681" y="1875529"/>
                      </a:lnTo>
                      <a:lnTo>
                        <a:pt x="13515" y="1828590"/>
                      </a:lnTo>
                      <a:lnTo>
                        <a:pt x="19391" y="1781968"/>
                      </a:lnTo>
                      <a:lnTo>
                        <a:pt x="26296" y="1735674"/>
                      </a:lnTo>
                      <a:lnTo>
                        <a:pt x="34219" y="1689720"/>
                      </a:lnTo>
                      <a:lnTo>
                        <a:pt x="43148" y="1644119"/>
                      </a:lnTo>
                      <a:lnTo>
                        <a:pt x="53072" y="1598882"/>
                      </a:lnTo>
                      <a:lnTo>
                        <a:pt x="63977" y="1554021"/>
                      </a:lnTo>
                      <a:lnTo>
                        <a:pt x="75853" y="1509547"/>
                      </a:lnTo>
                      <a:lnTo>
                        <a:pt x="88687" y="1465474"/>
                      </a:lnTo>
                      <a:lnTo>
                        <a:pt x="102468" y="1421812"/>
                      </a:lnTo>
                      <a:lnTo>
                        <a:pt x="117183" y="1378574"/>
                      </a:lnTo>
                      <a:lnTo>
                        <a:pt x="132821" y="1335771"/>
                      </a:lnTo>
                      <a:lnTo>
                        <a:pt x="149370" y="1293416"/>
                      </a:lnTo>
                      <a:lnTo>
                        <a:pt x="166818" y="1251519"/>
                      </a:lnTo>
                      <a:lnTo>
                        <a:pt x="185154" y="1210094"/>
                      </a:lnTo>
                      <a:lnTo>
                        <a:pt x="204364" y="1169152"/>
                      </a:lnTo>
                      <a:lnTo>
                        <a:pt x="224438" y="1128705"/>
                      </a:lnTo>
                      <a:lnTo>
                        <a:pt x="245363" y="1088765"/>
                      </a:lnTo>
                      <a:lnTo>
                        <a:pt x="267128" y="1049343"/>
                      </a:lnTo>
                      <a:lnTo>
                        <a:pt x="289720" y="1010452"/>
                      </a:lnTo>
                      <a:lnTo>
                        <a:pt x="313129" y="972103"/>
                      </a:lnTo>
                      <a:lnTo>
                        <a:pt x="337341" y="934308"/>
                      </a:lnTo>
                      <a:lnTo>
                        <a:pt x="362345" y="897080"/>
                      </a:lnTo>
                      <a:lnTo>
                        <a:pt x="388129" y="860430"/>
                      </a:lnTo>
                      <a:lnTo>
                        <a:pt x="414682" y="824370"/>
                      </a:lnTo>
                      <a:lnTo>
                        <a:pt x="441991" y="788911"/>
                      </a:lnTo>
                      <a:lnTo>
                        <a:pt x="470045" y="754067"/>
                      </a:lnTo>
                      <a:lnTo>
                        <a:pt x="498831" y="719848"/>
                      </a:lnTo>
                      <a:lnTo>
                        <a:pt x="528337" y="686266"/>
                      </a:lnTo>
                      <a:lnTo>
                        <a:pt x="558553" y="653334"/>
                      </a:lnTo>
                      <a:lnTo>
                        <a:pt x="589466" y="621063"/>
                      </a:lnTo>
                      <a:lnTo>
                        <a:pt x="621063" y="589466"/>
                      </a:lnTo>
                      <a:lnTo>
                        <a:pt x="653334" y="558553"/>
                      </a:lnTo>
                      <a:lnTo>
                        <a:pt x="686266" y="528337"/>
                      </a:lnTo>
                      <a:lnTo>
                        <a:pt x="719848" y="498831"/>
                      </a:lnTo>
                      <a:lnTo>
                        <a:pt x="754067" y="470045"/>
                      </a:lnTo>
                      <a:lnTo>
                        <a:pt x="788911" y="441991"/>
                      </a:lnTo>
                      <a:lnTo>
                        <a:pt x="824370" y="414682"/>
                      </a:lnTo>
                      <a:lnTo>
                        <a:pt x="860430" y="388129"/>
                      </a:lnTo>
                      <a:lnTo>
                        <a:pt x="897080" y="362345"/>
                      </a:lnTo>
                      <a:lnTo>
                        <a:pt x="934308" y="337341"/>
                      </a:lnTo>
                      <a:lnTo>
                        <a:pt x="972103" y="313129"/>
                      </a:lnTo>
                      <a:lnTo>
                        <a:pt x="1010452" y="289720"/>
                      </a:lnTo>
                      <a:lnTo>
                        <a:pt x="1049343" y="267128"/>
                      </a:lnTo>
                      <a:lnTo>
                        <a:pt x="1088765" y="245363"/>
                      </a:lnTo>
                      <a:lnTo>
                        <a:pt x="1128705" y="224438"/>
                      </a:lnTo>
                      <a:lnTo>
                        <a:pt x="1169152" y="204364"/>
                      </a:lnTo>
                      <a:lnTo>
                        <a:pt x="1210094" y="185154"/>
                      </a:lnTo>
                      <a:lnTo>
                        <a:pt x="1251519" y="166818"/>
                      </a:lnTo>
                      <a:lnTo>
                        <a:pt x="1293416" y="149370"/>
                      </a:lnTo>
                      <a:lnTo>
                        <a:pt x="1335771" y="132821"/>
                      </a:lnTo>
                      <a:lnTo>
                        <a:pt x="1378574" y="117183"/>
                      </a:lnTo>
                      <a:lnTo>
                        <a:pt x="1421812" y="102468"/>
                      </a:lnTo>
                      <a:lnTo>
                        <a:pt x="1465474" y="88687"/>
                      </a:lnTo>
                      <a:lnTo>
                        <a:pt x="1509547" y="75853"/>
                      </a:lnTo>
                      <a:lnTo>
                        <a:pt x="1554021" y="63977"/>
                      </a:lnTo>
                      <a:lnTo>
                        <a:pt x="1598882" y="53072"/>
                      </a:lnTo>
                      <a:lnTo>
                        <a:pt x="1644119" y="43148"/>
                      </a:lnTo>
                      <a:lnTo>
                        <a:pt x="1689720" y="34219"/>
                      </a:lnTo>
                      <a:lnTo>
                        <a:pt x="1735674" y="26296"/>
                      </a:lnTo>
                      <a:lnTo>
                        <a:pt x="1781968" y="19391"/>
                      </a:lnTo>
                      <a:lnTo>
                        <a:pt x="1828590" y="13515"/>
                      </a:lnTo>
                      <a:lnTo>
                        <a:pt x="1875529" y="8681"/>
                      </a:lnTo>
                      <a:lnTo>
                        <a:pt x="1922773" y="4901"/>
                      </a:lnTo>
                      <a:lnTo>
                        <a:pt x="1970309" y="2186"/>
                      </a:lnTo>
                      <a:lnTo>
                        <a:pt x="2018127" y="548"/>
                      </a:lnTo>
                      <a:lnTo>
                        <a:pt x="2066214" y="0"/>
                      </a:lnTo>
                      <a:lnTo>
                        <a:pt x="2114300" y="548"/>
                      </a:lnTo>
                      <a:lnTo>
                        <a:pt x="2162118" y="2186"/>
                      </a:lnTo>
                      <a:lnTo>
                        <a:pt x="2209654" y="4901"/>
                      </a:lnTo>
                      <a:lnTo>
                        <a:pt x="2256898" y="8681"/>
                      </a:lnTo>
                      <a:lnTo>
                        <a:pt x="2303837" y="13515"/>
                      </a:lnTo>
                      <a:lnTo>
                        <a:pt x="2350459" y="19391"/>
                      </a:lnTo>
                      <a:lnTo>
                        <a:pt x="2396753" y="26296"/>
                      </a:lnTo>
                      <a:lnTo>
                        <a:pt x="2442707" y="34219"/>
                      </a:lnTo>
                      <a:lnTo>
                        <a:pt x="2488308" y="43148"/>
                      </a:lnTo>
                      <a:lnTo>
                        <a:pt x="2533545" y="53072"/>
                      </a:lnTo>
                      <a:lnTo>
                        <a:pt x="2578407" y="63977"/>
                      </a:lnTo>
                      <a:lnTo>
                        <a:pt x="2622880" y="75853"/>
                      </a:lnTo>
                      <a:lnTo>
                        <a:pt x="2666953" y="88687"/>
                      </a:lnTo>
                      <a:lnTo>
                        <a:pt x="2710615" y="102468"/>
                      </a:lnTo>
                      <a:lnTo>
                        <a:pt x="2753853" y="117183"/>
                      </a:lnTo>
                      <a:lnTo>
                        <a:pt x="2796656" y="132821"/>
                      </a:lnTo>
                      <a:lnTo>
                        <a:pt x="2839011" y="149370"/>
                      </a:lnTo>
                      <a:lnTo>
                        <a:pt x="2880908" y="166818"/>
                      </a:lnTo>
                      <a:lnTo>
                        <a:pt x="2922333" y="185154"/>
                      </a:lnTo>
                      <a:lnTo>
                        <a:pt x="2963275" y="204364"/>
                      </a:lnTo>
                      <a:lnTo>
                        <a:pt x="3003722" y="224438"/>
                      </a:lnTo>
                      <a:lnTo>
                        <a:pt x="3043662" y="245363"/>
                      </a:lnTo>
                      <a:lnTo>
                        <a:pt x="3083084" y="267128"/>
                      </a:lnTo>
                      <a:lnTo>
                        <a:pt x="3121975" y="289720"/>
                      </a:lnTo>
                      <a:lnTo>
                        <a:pt x="3160324" y="313129"/>
                      </a:lnTo>
                      <a:lnTo>
                        <a:pt x="3198119" y="337341"/>
                      </a:lnTo>
                      <a:lnTo>
                        <a:pt x="3235347" y="362345"/>
                      </a:lnTo>
                      <a:lnTo>
                        <a:pt x="3271997" y="388129"/>
                      </a:lnTo>
                      <a:lnTo>
                        <a:pt x="3308057" y="414682"/>
                      </a:lnTo>
                      <a:lnTo>
                        <a:pt x="3343516" y="441991"/>
                      </a:lnTo>
                      <a:lnTo>
                        <a:pt x="3378360" y="470045"/>
                      </a:lnTo>
                      <a:lnTo>
                        <a:pt x="3412579" y="498831"/>
                      </a:lnTo>
                      <a:lnTo>
                        <a:pt x="3446161" y="528337"/>
                      </a:lnTo>
                      <a:lnTo>
                        <a:pt x="3479093" y="558553"/>
                      </a:lnTo>
                      <a:lnTo>
                        <a:pt x="3511364" y="589466"/>
                      </a:lnTo>
                      <a:lnTo>
                        <a:pt x="3542961" y="621063"/>
                      </a:lnTo>
                      <a:lnTo>
                        <a:pt x="3573874" y="653334"/>
                      </a:lnTo>
                      <a:lnTo>
                        <a:pt x="3604090" y="686266"/>
                      </a:lnTo>
                      <a:lnTo>
                        <a:pt x="3633596" y="719848"/>
                      </a:lnTo>
                      <a:lnTo>
                        <a:pt x="3662383" y="754067"/>
                      </a:lnTo>
                      <a:lnTo>
                        <a:pt x="3690436" y="788911"/>
                      </a:lnTo>
                      <a:lnTo>
                        <a:pt x="3717745" y="824370"/>
                      </a:lnTo>
                      <a:lnTo>
                        <a:pt x="3744298" y="860430"/>
                      </a:lnTo>
                      <a:lnTo>
                        <a:pt x="3770082" y="897080"/>
                      </a:lnTo>
                      <a:lnTo>
                        <a:pt x="3795086" y="934308"/>
                      </a:lnTo>
                      <a:lnTo>
                        <a:pt x="3819298" y="972103"/>
                      </a:lnTo>
                      <a:lnTo>
                        <a:pt x="3842707" y="1010452"/>
                      </a:lnTo>
                      <a:lnTo>
                        <a:pt x="3865299" y="1049343"/>
                      </a:lnTo>
                      <a:lnTo>
                        <a:pt x="3887064" y="1088765"/>
                      </a:lnTo>
                      <a:lnTo>
                        <a:pt x="3907989" y="1128705"/>
                      </a:lnTo>
                      <a:lnTo>
                        <a:pt x="3928063" y="1169152"/>
                      </a:lnTo>
                      <a:lnTo>
                        <a:pt x="3947273" y="1210094"/>
                      </a:lnTo>
                      <a:lnTo>
                        <a:pt x="3965609" y="1251519"/>
                      </a:lnTo>
                      <a:lnTo>
                        <a:pt x="3983057" y="1293416"/>
                      </a:lnTo>
                      <a:lnTo>
                        <a:pt x="3999606" y="1335771"/>
                      </a:lnTo>
                      <a:lnTo>
                        <a:pt x="4015244" y="1378574"/>
                      </a:lnTo>
                      <a:lnTo>
                        <a:pt x="4029959" y="1421812"/>
                      </a:lnTo>
                      <a:lnTo>
                        <a:pt x="4043740" y="1465474"/>
                      </a:lnTo>
                      <a:lnTo>
                        <a:pt x="4056574" y="1509547"/>
                      </a:lnTo>
                      <a:lnTo>
                        <a:pt x="4068450" y="1554021"/>
                      </a:lnTo>
                      <a:lnTo>
                        <a:pt x="4079355" y="1598882"/>
                      </a:lnTo>
                      <a:lnTo>
                        <a:pt x="4089279" y="1644119"/>
                      </a:lnTo>
                      <a:lnTo>
                        <a:pt x="4098208" y="1689720"/>
                      </a:lnTo>
                      <a:lnTo>
                        <a:pt x="4106131" y="1735674"/>
                      </a:lnTo>
                      <a:lnTo>
                        <a:pt x="4113036" y="1781968"/>
                      </a:lnTo>
                      <a:lnTo>
                        <a:pt x="4118912" y="1828590"/>
                      </a:lnTo>
                      <a:lnTo>
                        <a:pt x="4123746" y="1875529"/>
                      </a:lnTo>
                      <a:lnTo>
                        <a:pt x="4127526" y="1922773"/>
                      </a:lnTo>
                      <a:lnTo>
                        <a:pt x="4130241" y="1970309"/>
                      </a:lnTo>
                      <a:lnTo>
                        <a:pt x="4131879" y="2018127"/>
                      </a:lnTo>
                      <a:lnTo>
                        <a:pt x="4132428" y="2066214"/>
                      </a:lnTo>
                      <a:lnTo>
                        <a:pt x="4131879" y="2114300"/>
                      </a:lnTo>
                      <a:lnTo>
                        <a:pt x="4130241" y="2162118"/>
                      </a:lnTo>
                      <a:lnTo>
                        <a:pt x="4127526" y="2209654"/>
                      </a:lnTo>
                      <a:lnTo>
                        <a:pt x="4123746" y="2256898"/>
                      </a:lnTo>
                      <a:lnTo>
                        <a:pt x="4118912" y="2303837"/>
                      </a:lnTo>
                      <a:lnTo>
                        <a:pt x="4113036" y="2350459"/>
                      </a:lnTo>
                      <a:lnTo>
                        <a:pt x="4106131" y="2396753"/>
                      </a:lnTo>
                      <a:lnTo>
                        <a:pt x="4098208" y="2442707"/>
                      </a:lnTo>
                      <a:lnTo>
                        <a:pt x="4089279" y="2488308"/>
                      </a:lnTo>
                      <a:lnTo>
                        <a:pt x="4079355" y="2533545"/>
                      </a:lnTo>
                      <a:lnTo>
                        <a:pt x="4068450" y="2578407"/>
                      </a:lnTo>
                      <a:lnTo>
                        <a:pt x="4056574" y="2622880"/>
                      </a:lnTo>
                      <a:lnTo>
                        <a:pt x="4043740" y="2666953"/>
                      </a:lnTo>
                      <a:lnTo>
                        <a:pt x="4029959" y="2710615"/>
                      </a:lnTo>
                      <a:lnTo>
                        <a:pt x="4015244" y="2753853"/>
                      </a:lnTo>
                      <a:lnTo>
                        <a:pt x="3999606" y="2796656"/>
                      </a:lnTo>
                      <a:lnTo>
                        <a:pt x="3983057" y="2839011"/>
                      </a:lnTo>
                      <a:lnTo>
                        <a:pt x="3965609" y="2880908"/>
                      </a:lnTo>
                      <a:lnTo>
                        <a:pt x="3947273" y="2922333"/>
                      </a:lnTo>
                      <a:lnTo>
                        <a:pt x="3928063" y="2963275"/>
                      </a:lnTo>
                      <a:lnTo>
                        <a:pt x="3907989" y="3003722"/>
                      </a:lnTo>
                      <a:lnTo>
                        <a:pt x="3887064" y="3043662"/>
                      </a:lnTo>
                      <a:lnTo>
                        <a:pt x="3865299" y="3083084"/>
                      </a:lnTo>
                      <a:lnTo>
                        <a:pt x="3842707" y="3121975"/>
                      </a:lnTo>
                      <a:lnTo>
                        <a:pt x="3819298" y="3160324"/>
                      </a:lnTo>
                      <a:lnTo>
                        <a:pt x="3795086" y="3198119"/>
                      </a:lnTo>
                      <a:lnTo>
                        <a:pt x="3770082" y="3235347"/>
                      </a:lnTo>
                      <a:lnTo>
                        <a:pt x="3744298" y="3271997"/>
                      </a:lnTo>
                      <a:lnTo>
                        <a:pt x="3717745" y="3308057"/>
                      </a:lnTo>
                      <a:lnTo>
                        <a:pt x="3690436" y="3343516"/>
                      </a:lnTo>
                      <a:lnTo>
                        <a:pt x="3662383" y="3378360"/>
                      </a:lnTo>
                      <a:lnTo>
                        <a:pt x="3633596" y="3412579"/>
                      </a:lnTo>
                      <a:lnTo>
                        <a:pt x="3604090" y="3446161"/>
                      </a:lnTo>
                      <a:lnTo>
                        <a:pt x="3573874" y="3479093"/>
                      </a:lnTo>
                      <a:lnTo>
                        <a:pt x="3542961" y="3511364"/>
                      </a:lnTo>
                      <a:lnTo>
                        <a:pt x="3511364" y="3542961"/>
                      </a:lnTo>
                      <a:lnTo>
                        <a:pt x="3479093" y="3573874"/>
                      </a:lnTo>
                      <a:lnTo>
                        <a:pt x="3446161" y="3604090"/>
                      </a:lnTo>
                      <a:lnTo>
                        <a:pt x="3412579" y="3633596"/>
                      </a:lnTo>
                      <a:lnTo>
                        <a:pt x="3378360" y="3662383"/>
                      </a:lnTo>
                      <a:lnTo>
                        <a:pt x="3343516" y="3690436"/>
                      </a:lnTo>
                      <a:lnTo>
                        <a:pt x="3308057" y="3717745"/>
                      </a:lnTo>
                      <a:lnTo>
                        <a:pt x="3271997" y="3744298"/>
                      </a:lnTo>
                      <a:lnTo>
                        <a:pt x="3235347" y="3770082"/>
                      </a:lnTo>
                      <a:lnTo>
                        <a:pt x="3198119" y="3795086"/>
                      </a:lnTo>
                      <a:lnTo>
                        <a:pt x="3160324" y="3819298"/>
                      </a:lnTo>
                      <a:lnTo>
                        <a:pt x="3121975" y="3842707"/>
                      </a:lnTo>
                      <a:lnTo>
                        <a:pt x="3083084" y="3865299"/>
                      </a:lnTo>
                      <a:lnTo>
                        <a:pt x="3043662" y="3887064"/>
                      </a:lnTo>
                      <a:lnTo>
                        <a:pt x="3003722" y="3907989"/>
                      </a:lnTo>
                      <a:lnTo>
                        <a:pt x="2963275" y="3928063"/>
                      </a:lnTo>
                      <a:lnTo>
                        <a:pt x="2922333" y="3947273"/>
                      </a:lnTo>
                      <a:lnTo>
                        <a:pt x="2880908" y="3965609"/>
                      </a:lnTo>
                      <a:lnTo>
                        <a:pt x="2839011" y="3983057"/>
                      </a:lnTo>
                      <a:lnTo>
                        <a:pt x="2796656" y="3999606"/>
                      </a:lnTo>
                      <a:lnTo>
                        <a:pt x="2753853" y="4015244"/>
                      </a:lnTo>
                      <a:lnTo>
                        <a:pt x="2710615" y="4029959"/>
                      </a:lnTo>
                      <a:lnTo>
                        <a:pt x="2666953" y="4043740"/>
                      </a:lnTo>
                      <a:lnTo>
                        <a:pt x="2622880" y="4056574"/>
                      </a:lnTo>
                      <a:lnTo>
                        <a:pt x="2578407" y="4068450"/>
                      </a:lnTo>
                      <a:lnTo>
                        <a:pt x="2533545" y="4079355"/>
                      </a:lnTo>
                      <a:lnTo>
                        <a:pt x="2488308" y="4089279"/>
                      </a:lnTo>
                      <a:lnTo>
                        <a:pt x="2442707" y="4098208"/>
                      </a:lnTo>
                      <a:lnTo>
                        <a:pt x="2396753" y="4106131"/>
                      </a:lnTo>
                      <a:lnTo>
                        <a:pt x="2350459" y="4113036"/>
                      </a:lnTo>
                      <a:lnTo>
                        <a:pt x="2303837" y="4118912"/>
                      </a:lnTo>
                      <a:lnTo>
                        <a:pt x="2256898" y="4123746"/>
                      </a:lnTo>
                      <a:lnTo>
                        <a:pt x="2209654" y="4127526"/>
                      </a:lnTo>
                      <a:lnTo>
                        <a:pt x="2162118" y="4130241"/>
                      </a:lnTo>
                      <a:lnTo>
                        <a:pt x="2114300" y="4131879"/>
                      </a:lnTo>
                      <a:lnTo>
                        <a:pt x="2066214" y="4132428"/>
                      </a:lnTo>
                      <a:lnTo>
                        <a:pt x="2018127" y="4131879"/>
                      </a:lnTo>
                      <a:lnTo>
                        <a:pt x="1970309" y="4130241"/>
                      </a:lnTo>
                      <a:lnTo>
                        <a:pt x="1922773" y="4127526"/>
                      </a:lnTo>
                      <a:lnTo>
                        <a:pt x="1875529" y="4123746"/>
                      </a:lnTo>
                      <a:lnTo>
                        <a:pt x="1828590" y="4118912"/>
                      </a:lnTo>
                      <a:lnTo>
                        <a:pt x="1781968" y="4113036"/>
                      </a:lnTo>
                      <a:lnTo>
                        <a:pt x="1735674" y="4106131"/>
                      </a:lnTo>
                      <a:lnTo>
                        <a:pt x="1689720" y="4098208"/>
                      </a:lnTo>
                      <a:lnTo>
                        <a:pt x="1644119" y="4089279"/>
                      </a:lnTo>
                      <a:lnTo>
                        <a:pt x="1598882" y="4079355"/>
                      </a:lnTo>
                      <a:lnTo>
                        <a:pt x="1554021" y="4068450"/>
                      </a:lnTo>
                      <a:lnTo>
                        <a:pt x="1509547" y="4056574"/>
                      </a:lnTo>
                      <a:lnTo>
                        <a:pt x="1465474" y="4043740"/>
                      </a:lnTo>
                      <a:lnTo>
                        <a:pt x="1421812" y="4029959"/>
                      </a:lnTo>
                      <a:lnTo>
                        <a:pt x="1378574" y="4015244"/>
                      </a:lnTo>
                      <a:lnTo>
                        <a:pt x="1335771" y="3999606"/>
                      </a:lnTo>
                      <a:lnTo>
                        <a:pt x="1293416" y="3983057"/>
                      </a:lnTo>
                      <a:lnTo>
                        <a:pt x="1251519" y="3965609"/>
                      </a:lnTo>
                      <a:lnTo>
                        <a:pt x="1210094" y="3947273"/>
                      </a:lnTo>
                      <a:lnTo>
                        <a:pt x="1169152" y="3928063"/>
                      </a:lnTo>
                      <a:lnTo>
                        <a:pt x="1128705" y="3907989"/>
                      </a:lnTo>
                      <a:lnTo>
                        <a:pt x="1088765" y="3887064"/>
                      </a:lnTo>
                      <a:lnTo>
                        <a:pt x="1049343" y="3865299"/>
                      </a:lnTo>
                      <a:lnTo>
                        <a:pt x="1010452" y="3842707"/>
                      </a:lnTo>
                      <a:lnTo>
                        <a:pt x="972103" y="3819298"/>
                      </a:lnTo>
                      <a:lnTo>
                        <a:pt x="934308" y="3795086"/>
                      </a:lnTo>
                      <a:lnTo>
                        <a:pt x="897080" y="3770082"/>
                      </a:lnTo>
                      <a:lnTo>
                        <a:pt x="860430" y="3744298"/>
                      </a:lnTo>
                      <a:lnTo>
                        <a:pt x="824370" y="3717745"/>
                      </a:lnTo>
                      <a:lnTo>
                        <a:pt x="788911" y="3690436"/>
                      </a:lnTo>
                      <a:lnTo>
                        <a:pt x="754067" y="3662383"/>
                      </a:lnTo>
                      <a:lnTo>
                        <a:pt x="719848" y="3633596"/>
                      </a:lnTo>
                      <a:lnTo>
                        <a:pt x="686266" y="3604090"/>
                      </a:lnTo>
                      <a:lnTo>
                        <a:pt x="653334" y="3573874"/>
                      </a:lnTo>
                      <a:lnTo>
                        <a:pt x="621063" y="3542961"/>
                      </a:lnTo>
                      <a:lnTo>
                        <a:pt x="589466" y="3511364"/>
                      </a:lnTo>
                      <a:lnTo>
                        <a:pt x="558553" y="3479093"/>
                      </a:lnTo>
                      <a:lnTo>
                        <a:pt x="528337" y="3446161"/>
                      </a:lnTo>
                      <a:lnTo>
                        <a:pt x="498831" y="3412579"/>
                      </a:lnTo>
                      <a:lnTo>
                        <a:pt x="470045" y="3378360"/>
                      </a:lnTo>
                      <a:lnTo>
                        <a:pt x="441991" y="3343516"/>
                      </a:lnTo>
                      <a:lnTo>
                        <a:pt x="414682" y="3308057"/>
                      </a:lnTo>
                      <a:lnTo>
                        <a:pt x="388129" y="3271997"/>
                      </a:lnTo>
                      <a:lnTo>
                        <a:pt x="362345" y="3235347"/>
                      </a:lnTo>
                      <a:lnTo>
                        <a:pt x="337341" y="3198119"/>
                      </a:lnTo>
                      <a:lnTo>
                        <a:pt x="313129" y="3160324"/>
                      </a:lnTo>
                      <a:lnTo>
                        <a:pt x="289720" y="3121975"/>
                      </a:lnTo>
                      <a:lnTo>
                        <a:pt x="267128" y="3083084"/>
                      </a:lnTo>
                      <a:lnTo>
                        <a:pt x="245363" y="3043662"/>
                      </a:lnTo>
                      <a:lnTo>
                        <a:pt x="224438" y="3003722"/>
                      </a:lnTo>
                      <a:lnTo>
                        <a:pt x="204364" y="2963275"/>
                      </a:lnTo>
                      <a:lnTo>
                        <a:pt x="185154" y="2922333"/>
                      </a:lnTo>
                      <a:lnTo>
                        <a:pt x="166818" y="2880908"/>
                      </a:lnTo>
                      <a:lnTo>
                        <a:pt x="149370" y="2839011"/>
                      </a:lnTo>
                      <a:lnTo>
                        <a:pt x="132821" y="2796656"/>
                      </a:lnTo>
                      <a:lnTo>
                        <a:pt x="117183" y="2753853"/>
                      </a:lnTo>
                      <a:lnTo>
                        <a:pt x="102468" y="2710615"/>
                      </a:lnTo>
                      <a:lnTo>
                        <a:pt x="88687" y="2666953"/>
                      </a:lnTo>
                      <a:lnTo>
                        <a:pt x="75853" y="2622880"/>
                      </a:lnTo>
                      <a:lnTo>
                        <a:pt x="63977" y="2578407"/>
                      </a:lnTo>
                      <a:lnTo>
                        <a:pt x="53072" y="2533545"/>
                      </a:lnTo>
                      <a:lnTo>
                        <a:pt x="43148" y="2488308"/>
                      </a:lnTo>
                      <a:lnTo>
                        <a:pt x="34219" y="2442707"/>
                      </a:lnTo>
                      <a:lnTo>
                        <a:pt x="26296" y="2396753"/>
                      </a:lnTo>
                      <a:lnTo>
                        <a:pt x="19391" y="2350459"/>
                      </a:lnTo>
                      <a:lnTo>
                        <a:pt x="13515" y="2303837"/>
                      </a:lnTo>
                      <a:lnTo>
                        <a:pt x="8681" y="2256898"/>
                      </a:lnTo>
                      <a:lnTo>
                        <a:pt x="4901" y="2209654"/>
                      </a:lnTo>
                      <a:lnTo>
                        <a:pt x="2186" y="2162118"/>
                      </a:lnTo>
                      <a:lnTo>
                        <a:pt x="548" y="2114300"/>
                      </a:lnTo>
                      <a:lnTo>
                        <a:pt x="0" y="2066214"/>
                      </a:lnTo>
                      <a:close/>
                    </a:path>
                  </a:pathLst>
                </a:custGeom>
                <a:ln w="42358">
                  <a:solidFill>
                    <a:srgbClr val="D4D4D4"/>
                  </a:solidFill>
                </a:ln>
              </p:spPr>
              <p:txBody>
                <a:bodyPr wrap="square" lIns="0" tIns="0" rIns="0" bIns="0" rtlCol="0"/>
                <a:lstStyle/>
                <a:p>
                  <a:pPr algn="ctr"/>
                  <a:endParaRPr lang="en-IN" sz="800" dirty="0"/>
                </a:p>
              </p:txBody>
            </p:sp>
          </p:grpSp>
          <p:grpSp>
            <p:nvGrpSpPr>
              <p:cNvPr id="40" name="Group 39">
                <a:extLst>
                  <a:ext uri="{FF2B5EF4-FFF2-40B4-BE49-F238E27FC236}">
                    <a16:creationId xmlns:a16="http://schemas.microsoft.com/office/drawing/2014/main" id="{04F1AEA5-9F92-BB4A-313A-0BD5FD16A7E3}"/>
                  </a:ext>
                </a:extLst>
              </p:cNvPr>
              <p:cNvGrpSpPr/>
              <p:nvPr/>
            </p:nvGrpSpPr>
            <p:grpSpPr>
              <a:xfrm>
                <a:off x="5768263" y="3433762"/>
                <a:ext cx="1315925" cy="431370"/>
                <a:chOff x="5438036" y="3136489"/>
                <a:chExt cx="1315925" cy="431370"/>
              </a:xfrm>
            </p:grpSpPr>
            <p:sp>
              <p:nvSpPr>
                <p:cNvPr id="41" name="object 29">
                  <a:extLst>
                    <a:ext uri="{FF2B5EF4-FFF2-40B4-BE49-F238E27FC236}">
                      <a16:creationId xmlns:a16="http://schemas.microsoft.com/office/drawing/2014/main" id="{94DA806F-B6F6-4F49-1F6B-640FD82B48F2}"/>
                    </a:ext>
                  </a:extLst>
                </p:cNvPr>
                <p:cNvSpPr txBox="1"/>
                <p:nvPr/>
              </p:nvSpPr>
              <p:spPr>
                <a:xfrm>
                  <a:off x="5564608" y="3136489"/>
                  <a:ext cx="1097629" cy="159794"/>
                </a:xfrm>
                <a:prstGeom prst="rect">
                  <a:avLst/>
                </a:prstGeom>
              </p:spPr>
              <p:txBody>
                <a:bodyPr vert="horz" wrap="square" lIns="0" tIns="5849" rIns="0" bIns="0" rtlCol="0">
                  <a:spAutoFit/>
                </a:bodyPr>
                <a:lstStyle/>
                <a:p>
                  <a:pPr marL="4332" algn="ctr">
                    <a:spcBef>
                      <a:spcPts val="46"/>
                    </a:spcBef>
                  </a:pPr>
                  <a:r>
                    <a:rPr lang="en-IN" sz="1000" b="1" spc="5" dirty="0">
                      <a:solidFill>
                        <a:schemeClr val="bg1"/>
                      </a:solidFill>
                      <a:latin typeface="Trebuchet MS"/>
                      <a:cs typeface="Trebuchet MS"/>
                    </a:rPr>
                    <a:t>Subscribers</a:t>
                  </a:r>
                  <a:r>
                    <a:rPr lang="en-IN" sz="1000" b="1" spc="-49" dirty="0">
                      <a:solidFill>
                        <a:schemeClr val="bg1"/>
                      </a:solidFill>
                      <a:latin typeface="Trebuchet MS"/>
                      <a:cs typeface="Trebuchet MS"/>
                    </a:rPr>
                    <a:t> </a:t>
                  </a:r>
                  <a:r>
                    <a:rPr lang="en-IN" sz="1000" b="1" dirty="0">
                      <a:solidFill>
                        <a:schemeClr val="bg1"/>
                      </a:solidFill>
                      <a:latin typeface="Trebuchet MS"/>
                      <a:cs typeface="Trebuchet MS"/>
                    </a:rPr>
                    <a:t>galore</a:t>
                  </a:r>
                </a:p>
              </p:txBody>
            </p:sp>
            <p:sp>
              <p:nvSpPr>
                <p:cNvPr id="42" name="object 30">
                  <a:extLst>
                    <a:ext uri="{FF2B5EF4-FFF2-40B4-BE49-F238E27FC236}">
                      <a16:creationId xmlns:a16="http://schemas.microsoft.com/office/drawing/2014/main" id="{1CB7BEA8-A7AF-9B8A-0CB2-AEC01A06943C}"/>
                    </a:ext>
                  </a:extLst>
                </p:cNvPr>
                <p:cNvSpPr txBox="1"/>
                <p:nvPr/>
              </p:nvSpPr>
              <p:spPr>
                <a:xfrm>
                  <a:off x="5438036" y="3321307"/>
                  <a:ext cx="1315925" cy="246552"/>
                </a:xfrm>
                <a:prstGeom prst="rect">
                  <a:avLst/>
                </a:prstGeom>
              </p:spPr>
              <p:txBody>
                <a:bodyPr vert="horz" wrap="square" lIns="0" tIns="3249" rIns="0" bIns="0" rtlCol="0">
                  <a:spAutoFit/>
                </a:bodyPr>
                <a:lstStyle/>
                <a:p>
                  <a:pPr marL="4332" marR="1733" indent="59565" algn="ctr">
                    <a:lnSpc>
                      <a:spcPct val="101899"/>
                    </a:lnSpc>
                    <a:spcBef>
                      <a:spcPts val="26"/>
                    </a:spcBef>
                  </a:pPr>
                  <a:r>
                    <a:rPr lang="en-GB" sz="800" dirty="0">
                      <a:solidFill>
                        <a:srgbClr val="1F1F1F"/>
                      </a:solidFill>
                      <a:latin typeface="Trebuchet MS"/>
                      <a:cs typeface="Trebuchet MS"/>
                    </a:rPr>
                    <a:t>Short </a:t>
                  </a:r>
                  <a:r>
                    <a:rPr lang="en-GB" sz="800" spc="-2" dirty="0">
                      <a:solidFill>
                        <a:srgbClr val="1F1F1F"/>
                      </a:solidFill>
                      <a:latin typeface="Trebuchet MS"/>
                      <a:cs typeface="Trebuchet MS"/>
                    </a:rPr>
                    <a:t>summary </a:t>
                  </a:r>
                  <a:r>
                    <a:rPr lang="en-GB" sz="800" spc="-14" dirty="0">
                      <a:solidFill>
                        <a:srgbClr val="1F1F1F"/>
                      </a:solidFill>
                      <a:latin typeface="Trebuchet MS"/>
                      <a:cs typeface="Trebuchet MS"/>
                    </a:rPr>
                    <a:t>of </a:t>
                  </a:r>
                  <a:r>
                    <a:rPr lang="en-GB" sz="800" spc="-12" dirty="0">
                      <a:solidFill>
                        <a:srgbClr val="1F1F1F"/>
                      </a:solidFill>
                      <a:latin typeface="Trebuchet MS"/>
                      <a:cs typeface="Trebuchet MS"/>
                    </a:rPr>
                    <a:t> </a:t>
                  </a:r>
                  <a:r>
                    <a:rPr lang="en-GB" sz="800" spc="-14" dirty="0">
                      <a:solidFill>
                        <a:srgbClr val="1F1F1F"/>
                      </a:solidFill>
                      <a:latin typeface="Trebuchet MS"/>
                      <a:cs typeface="Trebuchet MS"/>
                    </a:rPr>
                    <a:t>the</a:t>
                  </a:r>
                  <a:r>
                    <a:rPr lang="en-GB" sz="800" spc="-24" dirty="0">
                      <a:solidFill>
                        <a:srgbClr val="1F1F1F"/>
                      </a:solidFill>
                      <a:latin typeface="Trebuchet MS"/>
                      <a:cs typeface="Trebuchet MS"/>
                    </a:rPr>
                    <a:t> </a:t>
                  </a:r>
                  <a:r>
                    <a:rPr lang="en-GB" sz="800" spc="2" dirty="0">
                      <a:solidFill>
                        <a:srgbClr val="1F1F1F"/>
                      </a:solidFill>
                      <a:latin typeface="Trebuchet MS"/>
                      <a:cs typeface="Trebuchet MS"/>
                    </a:rPr>
                    <a:t>subscribers</a:t>
                  </a:r>
                  <a:r>
                    <a:rPr lang="en-GB" sz="800" spc="-24" dirty="0">
                      <a:solidFill>
                        <a:srgbClr val="1F1F1F"/>
                      </a:solidFill>
                      <a:latin typeface="Trebuchet MS"/>
                      <a:cs typeface="Trebuchet MS"/>
                    </a:rPr>
                    <a:t> </a:t>
                  </a:r>
                  <a:r>
                    <a:rPr lang="en-GB" sz="800" spc="2" dirty="0">
                      <a:solidFill>
                        <a:srgbClr val="1F1F1F"/>
                      </a:solidFill>
                      <a:latin typeface="Trebuchet MS"/>
                      <a:cs typeface="Trebuchet MS"/>
                    </a:rPr>
                    <a:t>galore</a:t>
                  </a:r>
                  <a:endParaRPr lang="en-GB" sz="800" dirty="0">
                    <a:latin typeface="Trebuchet MS"/>
                    <a:cs typeface="Trebuchet MS"/>
                  </a:endParaRPr>
                </a:p>
              </p:txBody>
            </p:sp>
          </p:grpSp>
        </p:grpSp>
      </p:grpSp>
      <p:sp>
        <p:nvSpPr>
          <p:cNvPr id="49" name="TextBox 48">
            <a:extLst>
              <a:ext uri="{FF2B5EF4-FFF2-40B4-BE49-F238E27FC236}">
                <a16:creationId xmlns:a16="http://schemas.microsoft.com/office/drawing/2014/main" id="{FF88FBCB-3883-7C43-7034-03E335669DD1}"/>
              </a:ext>
            </a:extLst>
          </p:cNvPr>
          <p:cNvSpPr txBox="1"/>
          <p:nvPr/>
        </p:nvSpPr>
        <p:spPr>
          <a:xfrm>
            <a:off x="1153121" y="83142"/>
            <a:ext cx="6201506" cy="307777"/>
          </a:xfrm>
          <a:prstGeom prst="rect">
            <a:avLst/>
          </a:prstGeom>
          <a:noFill/>
        </p:spPr>
        <p:txBody>
          <a:bodyPr wrap="square">
            <a:spAutoFit/>
          </a:bodyPr>
          <a:lstStyle/>
          <a:p>
            <a:r>
              <a:rPr lang="en-GB" sz="1400" b="1" u="sng" dirty="0">
                <a:solidFill>
                  <a:schemeClr val="tx1"/>
                </a:solidFill>
              </a:rPr>
              <a:t>Problem Definition &amp; Design Thinking;</a:t>
            </a:r>
            <a:endParaRPr lang="en-IN" b="1" u="sng" dirty="0"/>
          </a:p>
        </p:txBody>
      </p:sp>
      <p:sp>
        <p:nvSpPr>
          <p:cNvPr id="51" name="TextBox 50">
            <a:extLst>
              <a:ext uri="{FF2B5EF4-FFF2-40B4-BE49-F238E27FC236}">
                <a16:creationId xmlns:a16="http://schemas.microsoft.com/office/drawing/2014/main" id="{591D7AEC-B50C-7F76-23C4-DDBBC624BB35}"/>
              </a:ext>
            </a:extLst>
          </p:cNvPr>
          <p:cNvSpPr txBox="1"/>
          <p:nvPr/>
        </p:nvSpPr>
        <p:spPr>
          <a:xfrm>
            <a:off x="5086079" y="542299"/>
            <a:ext cx="6201506" cy="307777"/>
          </a:xfrm>
          <a:prstGeom prst="rect">
            <a:avLst/>
          </a:prstGeom>
          <a:noFill/>
        </p:spPr>
        <p:txBody>
          <a:bodyPr wrap="square">
            <a:spAutoFit/>
          </a:bodyPr>
          <a:lstStyle/>
          <a:p>
            <a:r>
              <a:rPr lang="en-IN" b="1" dirty="0">
                <a:solidFill>
                  <a:schemeClr val="tx1"/>
                </a:solidFill>
              </a:rPr>
              <a:t>Empathy map</a:t>
            </a:r>
          </a:p>
        </p:txBody>
      </p:sp>
      <p:pic>
        <p:nvPicPr>
          <p:cNvPr id="54" name="Audio 53">
            <a:hlinkClick r:id="" action="ppaction://media"/>
            <a:extLst>
              <a:ext uri="{FF2B5EF4-FFF2-40B4-BE49-F238E27FC236}">
                <a16:creationId xmlns:a16="http://schemas.microsoft.com/office/drawing/2014/main" id="{FDC71B4C-911B-E382-560B-D0CA3D536CA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67163252"/>
      </p:ext>
    </p:extLst>
  </p:cSld>
  <p:clrMapOvr>
    <a:masterClrMapping/>
  </p:clrMapOvr>
  <mc:AlternateContent xmlns:mc="http://schemas.openxmlformats.org/markup-compatibility/2006" xmlns:p14="http://schemas.microsoft.com/office/powerpoint/2010/main">
    <mc:Choice Requires="p14">
      <p:transition spd="slow" p14:dur="2000" advTm="27664"/>
    </mc:Choice>
    <mc:Fallback xmlns="">
      <p:transition spd="slow" advTm="27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1F9F320-0FF2-B820-167D-8FDA55437DFB}"/>
              </a:ext>
            </a:extLst>
          </p:cNvPr>
          <p:cNvSpPr>
            <a:spLocks noGrp="1"/>
          </p:cNvSpPr>
          <p:nvPr>
            <p:ph type="pic" idx="2"/>
          </p:nvPr>
        </p:nvSpPr>
        <p:spPr/>
        <p:txBody>
          <a:bodyPr/>
          <a:lstStyle/>
          <a:p>
            <a:r>
              <a:rPr lang="en-IN" b="1" dirty="0">
                <a:solidFill>
                  <a:schemeClr val="tx1"/>
                </a:solidFill>
              </a:rPr>
              <a:t>				</a:t>
            </a:r>
          </a:p>
          <a:p>
            <a:endParaRPr lang="en-IN" b="1" dirty="0">
              <a:solidFill>
                <a:schemeClr val="tx1"/>
              </a:solidFill>
            </a:endParaRPr>
          </a:p>
          <a:p>
            <a:r>
              <a:rPr lang="en-IN" b="1" dirty="0">
                <a:solidFill>
                  <a:schemeClr val="tx1"/>
                </a:solidFill>
              </a:rPr>
              <a:t> 					  Brainstorm &amp; Idea prioritization</a:t>
            </a:r>
          </a:p>
          <a:p>
            <a:endParaRPr lang="en-IN" dirty="0"/>
          </a:p>
        </p:txBody>
      </p:sp>
      <p:sp>
        <p:nvSpPr>
          <p:cNvPr id="4" name="object 2">
            <a:extLst>
              <a:ext uri="{FF2B5EF4-FFF2-40B4-BE49-F238E27FC236}">
                <a16:creationId xmlns:a16="http://schemas.microsoft.com/office/drawing/2014/main" id="{69DD59FE-0065-133E-00A2-B2AE891B2696}"/>
              </a:ext>
            </a:extLst>
          </p:cNvPr>
          <p:cNvSpPr txBox="1"/>
          <p:nvPr/>
        </p:nvSpPr>
        <p:spPr>
          <a:xfrm>
            <a:off x="841833" y="4974260"/>
            <a:ext cx="252235" cy="264254"/>
          </a:xfrm>
          <a:prstGeom prst="rect">
            <a:avLst/>
          </a:prstGeom>
        </p:spPr>
        <p:txBody>
          <a:bodyPr vert="horz" wrap="square" lIns="0" tIns="7317" rIns="0" bIns="0" rtlCol="0">
            <a:spAutoFit/>
          </a:bodyPr>
          <a:lstStyle/>
          <a:p>
            <a:pPr marL="7701" marR="60455">
              <a:spcBef>
                <a:spcPts val="58"/>
              </a:spcBef>
            </a:pPr>
            <a:r>
              <a:rPr sz="273" b="1" dirty="0">
                <a:latin typeface="Trebuchet MS"/>
                <a:cs typeface="Trebuchet MS"/>
              </a:rPr>
              <a:t>Need</a:t>
            </a:r>
            <a:r>
              <a:rPr sz="273" b="1" spc="-15" dirty="0">
                <a:latin typeface="Trebuchet MS"/>
                <a:cs typeface="Trebuchet MS"/>
              </a:rPr>
              <a:t> </a:t>
            </a:r>
            <a:r>
              <a:rPr sz="273" b="1" dirty="0">
                <a:latin typeface="Trebuchet MS"/>
                <a:cs typeface="Trebuchet MS"/>
              </a:rPr>
              <a:t>some  </a:t>
            </a:r>
            <a:r>
              <a:rPr sz="273" b="1" spc="-6" dirty="0">
                <a:latin typeface="Trebuchet MS"/>
                <a:cs typeface="Trebuchet MS"/>
              </a:rPr>
              <a:t>inspiratio</a:t>
            </a:r>
            <a:r>
              <a:rPr sz="273" b="1" spc="-21" dirty="0">
                <a:latin typeface="Trebuchet MS"/>
                <a:cs typeface="Trebuchet MS"/>
              </a:rPr>
              <a:t>n</a:t>
            </a:r>
            <a:r>
              <a:rPr sz="273" b="1" spc="3" dirty="0">
                <a:latin typeface="Trebuchet MS"/>
                <a:cs typeface="Trebuchet MS"/>
              </a:rPr>
              <a:t>?</a:t>
            </a:r>
            <a:endParaRPr sz="273" dirty="0">
              <a:latin typeface="Trebuchet MS"/>
              <a:cs typeface="Trebuchet MS"/>
            </a:endParaRPr>
          </a:p>
          <a:p>
            <a:pPr marL="7701" marR="3081">
              <a:lnSpc>
                <a:spcPct val="107300"/>
              </a:lnSpc>
              <a:spcBef>
                <a:spcPts val="100"/>
              </a:spcBef>
            </a:pPr>
            <a:r>
              <a:rPr sz="182" spc="12" dirty="0">
                <a:latin typeface="Trebuchet MS"/>
                <a:cs typeface="Trebuchet MS"/>
              </a:rPr>
              <a:t>See</a:t>
            </a:r>
            <a:r>
              <a:rPr sz="182" spc="-12" dirty="0">
                <a:latin typeface="Trebuchet MS"/>
                <a:cs typeface="Trebuchet MS"/>
              </a:rPr>
              <a:t> </a:t>
            </a:r>
            <a:r>
              <a:rPr sz="182" spc="6" dirty="0">
                <a:latin typeface="Trebuchet MS"/>
                <a:cs typeface="Trebuchet MS"/>
              </a:rPr>
              <a:t>a</a:t>
            </a:r>
            <a:r>
              <a:rPr sz="182" spc="-12" dirty="0">
                <a:latin typeface="Trebuchet MS"/>
                <a:cs typeface="Trebuchet MS"/>
              </a:rPr>
              <a:t> </a:t>
            </a:r>
            <a:r>
              <a:rPr sz="182" dirty="0">
                <a:latin typeface="Trebuchet MS"/>
                <a:cs typeface="Trebuchet MS"/>
              </a:rPr>
              <a:t>finished</a:t>
            </a:r>
            <a:r>
              <a:rPr sz="182" spc="-12" dirty="0">
                <a:latin typeface="Trebuchet MS"/>
                <a:cs typeface="Trebuchet MS"/>
              </a:rPr>
              <a:t> </a:t>
            </a:r>
            <a:r>
              <a:rPr sz="182" spc="3" dirty="0">
                <a:latin typeface="Trebuchet MS"/>
                <a:cs typeface="Trebuchet MS"/>
              </a:rPr>
              <a:t>version </a:t>
            </a:r>
            <a:r>
              <a:rPr sz="182" spc="-45" dirty="0">
                <a:latin typeface="Trebuchet MS"/>
                <a:cs typeface="Trebuchet MS"/>
              </a:rPr>
              <a:t> </a:t>
            </a:r>
            <a:r>
              <a:rPr sz="182" dirty="0">
                <a:latin typeface="Trebuchet MS"/>
                <a:cs typeface="Trebuchet MS"/>
              </a:rPr>
              <a:t>of </a:t>
            </a:r>
            <a:r>
              <a:rPr sz="182" spc="-3" dirty="0">
                <a:latin typeface="Trebuchet MS"/>
                <a:cs typeface="Trebuchet MS"/>
              </a:rPr>
              <a:t>this template to </a:t>
            </a:r>
            <a:r>
              <a:rPr sz="182" dirty="0">
                <a:latin typeface="Trebuchet MS"/>
                <a:cs typeface="Trebuchet MS"/>
              </a:rPr>
              <a:t> </a:t>
            </a:r>
            <a:r>
              <a:rPr sz="182" spc="-3" dirty="0">
                <a:latin typeface="Trebuchet MS"/>
                <a:cs typeface="Trebuchet MS"/>
              </a:rPr>
              <a:t>kickstart</a:t>
            </a:r>
            <a:r>
              <a:rPr sz="182" spc="-12" dirty="0">
                <a:latin typeface="Trebuchet MS"/>
                <a:cs typeface="Trebuchet MS"/>
              </a:rPr>
              <a:t> </a:t>
            </a:r>
            <a:r>
              <a:rPr sz="182" spc="3" dirty="0">
                <a:latin typeface="Trebuchet MS"/>
                <a:cs typeface="Trebuchet MS"/>
              </a:rPr>
              <a:t>your</a:t>
            </a:r>
            <a:r>
              <a:rPr sz="182" spc="-9" dirty="0">
                <a:latin typeface="Trebuchet MS"/>
                <a:cs typeface="Trebuchet MS"/>
              </a:rPr>
              <a:t> </a:t>
            </a:r>
            <a:r>
              <a:rPr sz="182" spc="-3" dirty="0">
                <a:latin typeface="Trebuchet MS"/>
                <a:cs typeface="Trebuchet MS"/>
              </a:rPr>
              <a:t>work.</a:t>
            </a:r>
            <a:endParaRPr sz="182" dirty="0">
              <a:latin typeface="Trebuchet MS"/>
              <a:cs typeface="Trebuchet MS"/>
            </a:endParaRPr>
          </a:p>
          <a:p>
            <a:pPr>
              <a:lnSpc>
                <a:spcPct val="100000"/>
              </a:lnSpc>
            </a:pPr>
            <a:endParaRPr sz="273" dirty="0">
              <a:latin typeface="Trebuchet MS"/>
              <a:cs typeface="Trebuchet MS"/>
            </a:endParaRPr>
          </a:p>
          <a:p>
            <a:pPr marL="19638"/>
            <a:r>
              <a:rPr sz="182" b="1" spc="6" dirty="0">
                <a:latin typeface="Trebuchet MS"/>
                <a:cs typeface="Trebuchet MS"/>
                <a:hlinkClick r:id="rId4">
                  <a:extLst>
                    <a:ext uri="{A12FA001-AC4F-418D-AE19-62706E023703}">
                      <ahyp:hlinkClr xmlns:ahyp="http://schemas.microsoft.com/office/drawing/2018/hyperlinkcolor" val="tx"/>
                    </a:ext>
                  </a:extLst>
                </a:hlinkClick>
              </a:rPr>
              <a:t>Open</a:t>
            </a:r>
            <a:r>
              <a:rPr sz="182" b="1" spc="-6" dirty="0">
                <a:latin typeface="Trebuchet MS"/>
                <a:cs typeface="Trebuchet MS"/>
                <a:hlinkClick r:id="rId4">
                  <a:extLst>
                    <a:ext uri="{A12FA001-AC4F-418D-AE19-62706E023703}">
                      <ahyp:hlinkClr xmlns:ahyp="http://schemas.microsoft.com/office/drawing/2018/hyperlinkcolor" val="tx"/>
                    </a:ext>
                  </a:extLst>
                </a:hlinkClick>
              </a:rPr>
              <a:t> </a:t>
            </a:r>
            <a:r>
              <a:rPr sz="182" b="1" spc="-9" dirty="0">
                <a:latin typeface="Trebuchet MS"/>
                <a:cs typeface="Trebuchet MS"/>
                <a:hlinkClick r:id="rId4">
                  <a:extLst>
                    <a:ext uri="{A12FA001-AC4F-418D-AE19-62706E023703}">
                      <ahyp:hlinkClr xmlns:ahyp="http://schemas.microsoft.com/office/drawing/2018/hyperlinkcolor" val="tx"/>
                    </a:ext>
                  </a:extLst>
                </a:hlinkClick>
              </a:rPr>
              <a:t>e</a:t>
            </a:r>
            <a:r>
              <a:rPr sz="182" b="1" dirty="0">
                <a:latin typeface="Trebuchet MS"/>
                <a:cs typeface="Trebuchet MS"/>
                <a:hlinkClick r:id="rId4">
                  <a:extLst>
                    <a:ext uri="{A12FA001-AC4F-418D-AE19-62706E023703}">
                      <ahyp:hlinkClr xmlns:ahyp="http://schemas.microsoft.com/office/drawing/2018/hyperlinkcolor" val="tx"/>
                    </a:ext>
                  </a:extLst>
                </a:hlinkClick>
              </a:rPr>
              <a:t>xample</a:t>
            </a:r>
            <a:endParaRPr sz="182" dirty="0">
              <a:latin typeface="Trebuchet MS"/>
              <a:cs typeface="Trebuchet MS"/>
            </a:endParaRPr>
          </a:p>
        </p:txBody>
      </p:sp>
      <p:grpSp>
        <p:nvGrpSpPr>
          <p:cNvPr id="5" name="object 3">
            <a:extLst>
              <a:ext uri="{FF2B5EF4-FFF2-40B4-BE49-F238E27FC236}">
                <a16:creationId xmlns:a16="http://schemas.microsoft.com/office/drawing/2014/main" id="{F92792F7-FB9B-66C2-88A6-3D9CCE323393}"/>
              </a:ext>
            </a:extLst>
          </p:cNvPr>
          <p:cNvGrpSpPr/>
          <p:nvPr/>
        </p:nvGrpSpPr>
        <p:grpSpPr>
          <a:xfrm>
            <a:off x="275333" y="1691426"/>
            <a:ext cx="815624" cy="3651439"/>
            <a:chOff x="443872" y="274586"/>
            <a:chExt cx="1344930" cy="6021070"/>
          </a:xfrm>
        </p:grpSpPr>
        <p:pic>
          <p:nvPicPr>
            <p:cNvPr id="6" name="object 4">
              <a:extLst>
                <a:ext uri="{FF2B5EF4-FFF2-40B4-BE49-F238E27FC236}">
                  <a16:creationId xmlns:a16="http://schemas.microsoft.com/office/drawing/2014/main" id="{1B66D512-0117-29A0-2C18-0EE5D8B4E5BB}"/>
                </a:ext>
              </a:extLst>
            </p:cNvPr>
            <p:cNvPicPr/>
            <p:nvPr/>
          </p:nvPicPr>
          <p:blipFill>
            <a:blip r:embed="rId5" cstate="print"/>
            <a:stretch>
              <a:fillRect/>
            </a:stretch>
          </p:blipFill>
          <p:spPr>
            <a:xfrm>
              <a:off x="1377775" y="6049917"/>
              <a:ext cx="410538" cy="94376"/>
            </a:xfrm>
            <a:prstGeom prst="rect">
              <a:avLst/>
            </a:prstGeom>
          </p:spPr>
        </p:pic>
        <p:sp>
          <p:nvSpPr>
            <p:cNvPr id="7" name="object 5">
              <a:extLst>
                <a:ext uri="{FF2B5EF4-FFF2-40B4-BE49-F238E27FC236}">
                  <a16:creationId xmlns:a16="http://schemas.microsoft.com/office/drawing/2014/main" id="{027A0D1F-C54E-809F-D324-53C4A6602536}"/>
                </a:ext>
              </a:extLst>
            </p:cNvPr>
            <p:cNvSpPr/>
            <p:nvPr/>
          </p:nvSpPr>
          <p:spPr>
            <a:xfrm>
              <a:off x="443872" y="5616255"/>
              <a:ext cx="849630" cy="679450"/>
            </a:xfrm>
            <a:custGeom>
              <a:avLst/>
              <a:gdLst/>
              <a:ahLst/>
              <a:cxnLst/>
              <a:rect l="l" t="t" r="r" b="b"/>
              <a:pathLst>
                <a:path w="849630" h="679450">
                  <a:moveTo>
                    <a:pt x="764115" y="679213"/>
                  </a:moveTo>
                  <a:lnTo>
                    <a:pt x="84901" y="679213"/>
                  </a:lnTo>
                  <a:lnTo>
                    <a:pt x="51935" y="672514"/>
                  </a:lnTo>
                  <a:lnTo>
                    <a:pt x="24939" y="654274"/>
                  </a:lnTo>
                  <a:lnTo>
                    <a:pt x="6699" y="627277"/>
                  </a:lnTo>
                  <a:lnTo>
                    <a:pt x="0" y="594312"/>
                  </a:lnTo>
                  <a:lnTo>
                    <a:pt x="0" y="84901"/>
                  </a:lnTo>
                  <a:lnTo>
                    <a:pt x="6699" y="51935"/>
                  </a:lnTo>
                  <a:lnTo>
                    <a:pt x="24939" y="24939"/>
                  </a:lnTo>
                  <a:lnTo>
                    <a:pt x="51935" y="6699"/>
                  </a:lnTo>
                  <a:lnTo>
                    <a:pt x="84901" y="0"/>
                  </a:lnTo>
                  <a:lnTo>
                    <a:pt x="764115" y="0"/>
                  </a:lnTo>
                  <a:lnTo>
                    <a:pt x="797081" y="6699"/>
                  </a:lnTo>
                  <a:lnTo>
                    <a:pt x="824077" y="24939"/>
                  </a:lnTo>
                  <a:lnTo>
                    <a:pt x="842318" y="51935"/>
                  </a:lnTo>
                  <a:lnTo>
                    <a:pt x="849017" y="84901"/>
                  </a:lnTo>
                  <a:lnTo>
                    <a:pt x="849017" y="594312"/>
                  </a:lnTo>
                  <a:lnTo>
                    <a:pt x="842318" y="627277"/>
                  </a:lnTo>
                  <a:lnTo>
                    <a:pt x="824077" y="654274"/>
                  </a:lnTo>
                  <a:lnTo>
                    <a:pt x="797081" y="672514"/>
                  </a:lnTo>
                  <a:lnTo>
                    <a:pt x="764115" y="679213"/>
                  </a:lnTo>
                  <a:close/>
                </a:path>
              </a:pathLst>
            </a:custGeom>
            <a:solidFill>
              <a:srgbClr val="FFFFFF"/>
            </a:solidFill>
          </p:spPr>
          <p:txBody>
            <a:bodyPr wrap="square" lIns="0" tIns="0" rIns="0" bIns="0" rtlCol="0"/>
            <a:lstStyle/>
            <a:p>
              <a:endParaRPr sz="1092" dirty="0"/>
            </a:p>
          </p:txBody>
        </p:sp>
        <p:pic>
          <p:nvPicPr>
            <p:cNvPr id="8" name="object 6">
              <a:extLst>
                <a:ext uri="{FF2B5EF4-FFF2-40B4-BE49-F238E27FC236}">
                  <a16:creationId xmlns:a16="http://schemas.microsoft.com/office/drawing/2014/main" id="{092F6E0F-876E-5EAD-04A8-13C3BB7E279B}"/>
                </a:ext>
              </a:extLst>
            </p:cNvPr>
            <p:cNvPicPr/>
            <p:nvPr/>
          </p:nvPicPr>
          <p:blipFill>
            <a:blip r:embed="rId6" cstate="print"/>
            <a:stretch>
              <a:fillRect/>
            </a:stretch>
          </p:blipFill>
          <p:spPr>
            <a:xfrm>
              <a:off x="481675" y="5707354"/>
              <a:ext cx="773410" cy="497014"/>
            </a:xfrm>
            <a:prstGeom prst="rect">
              <a:avLst/>
            </a:prstGeom>
          </p:spPr>
        </p:pic>
        <p:pic>
          <p:nvPicPr>
            <p:cNvPr id="9" name="object 7">
              <a:extLst>
                <a:ext uri="{FF2B5EF4-FFF2-40B4-BE49-F238E27FC236}">
                  <a16:creationId xmlns:a16="http://schemas.microsoft.com/office/drawing/2014/main" id="{0ED3A02C-9E3C-3D47-65C6-0C0CC8E7DCA6}"/>
                </a:ext>
              </a:extLst>
            </p:cNvPr>
            <p:cNvPicPr/>
            <p:nvPr/>
          </p:nvPicPr>
          <p:blipFill>
            <a:blip r:embed="rId7" cstate="print"/>
            <a:stretch>
              <a:fillRect/>
            </a:stretch>
          </p:blipFill>
          <p:spPr>
            <a:xfrm>
              <a:off x="463369" y="274586"/>
              <a:ext cx="755091" cy="511846"/>
            </a:xfrm>
            <a:prstGeom prst="rect">
              <a:avLst/>
            </a:prstGeom>
          </p:spPr>
        </p:pic>
      </p:grpSp>
      <p:sp>
        <p:nvSpPr>
          <p:cNvPr id="10" name="object 8">
            <a:extLst>
              <a:ext uri="{FF2B5EF4-FFF2-40B4-BE49-F238E27FC236}">
                <a16:creationId xmlns:a16="http://schemas.microsoft.com/office/drawing/2014/main" id="{6CE47E95-C6C3-5355-1BF4-43F8E2991908}"/>
              </a:ext>
            </a:extLst>
          </p:cNvPr>
          <p:cNvSpPr txBox="1"/>
          <p:nvPr/>
        </p:nvSpPr>
        <p:spPr>
          <a:xfrm>
            <a:off x="285838" y="2154605"/>
            <a:ext cx="825636" cy="595559"/>
          </a:xfrm>
          <a:prstGeom prst="rect">
            <a:avLst/>
          </a:prstGeom>
        </p:spPr>
        <p:txBody>
          <a:bodyPr vert="horz" wrap="square" lIns="0" tIns="6932" rIns="0" bIns="0" rtlCol="0">
            <a:spAutoFit/>
          </a:bodyPr>
          <a:lstStyle/>
          <a:p>
            <a:pPr marL="7701">
              <a:spcBef>
                <a:spcPts val="55"/>
              </a:spcBef>
            </a:pPr>
            <a:r>
              <a:rPr sz="728" b="1" spc="-12" dirty="0">
                <a:latin typeface="Trebuchet MS"/>
                <a:cs typeface="Trebuchet MS"/>
              </a:rPr>
              <a:t>Brainstorm</a:t>
            </a:r>
            <a:endParaRPr sz="728" dirty="0">
              <a:latin typeface="Trebuchet MS"/>
              <a:cs typeface="Trebuchet MS"/>
            </a:endParaRPr>
          </a:p>
          <a:p>
            <a:pPr marL="7701">
              <a:spcBef>
                <a:spcPts val="6"/>
              </a:spcBef>
            </a:pPr>
            <a:r>
              <a:rPr sz="728" b="1" spc="-49" dirty="0">
                <a:latin typeface="Trebuchet MS"/>
                <a:cs typeface="Trebuchet MS"/>
              </a:rPr>
              <a:t>&amp;</a:t>
            </a:r>
            <a:r>
              <a:rPr sz="728" b="1" spc="-36" dirty="0">
                <a:latin typeface="Trebuchet MS"/>
                <a:cs typeface="Trebuchet MS"/>
              </a:rPr>
              <a:t> </a:t>
            </a:r>
            <a:r>
              <a:rPr sz="728" b="1" spc="-12" dirty="0">
                <a:latin typeface="Trebuchet MS"/>
                <a:cs typeface="Trebuchet MS"/>
              </a:rPr>
              <a:t>idea</a:t>
            </a:r>
            <a:r>
              <a:rPr sz="728" b="1" spc="-36" dirty="0">
                <a:latin typeface="Trebuchet MS"/>
                <a:cs typeface="Trebuchet MS"/>
              </a:rPr>
              <a:t> </a:t>
            </a:r>
            <a:r>
              <a:rPr sz="728" b="1" spc="-27" dirty="0">
                <a:latin typeface="Trebuchet MS"/>
                <a:cs typeface="Trebuchet MS"/>
              </a:rPr>
              <a:t>prioritization</a:t>
            </a:r>
            <a:endParaRPr sz="728" dirty="0">
              <a:latin typeface="Trebuchet MS"/>
              <a:cs typeface="Trebuchet MS"/>
            </a:endParaRPr>
          </a:p>
          <a:p>
            <a:pPr marL="7701" marR="50058">
              <a:lnSpc>
                <a:spcPct val="104200"/>
              </a:lnSpc>
              <a:spcBef>
                <a:spcPts val="600"/>
              </a:spcBef>
            </a:pPr>
            <a:r>
              <a:rPr sz="364" spc="21" dirty="0">
                <a:latin typeface="Trebuchet MS"/>
                <a:cs typeface="Trebuchet MS"/>
              </a:rPr>
              <a:t>Use </a:t>
            </a:r>
            <a:r>
              <a:rPr sz="364" spc="-6" dirty="0">
                <a:latin typeface="Trebuchet MS"/>
                <a:cs typeface="Trebuchet MS"/>
              </a:rPr>
              <a:t>this template </a:t>
            </a:r>
            <a:r>
              <a:rPr sz="364" spc="-9" dirty="0">
                <a:latin typeface="Trebuchet MS"/>
                <a:cs typeface="Trebuchet MS"/>
              </a:rPr>
              <a:t>in </a:t>
            </a:r>
            <a:r>
              <a:rPr sz="364" spc="3" dirty="0">
                <a:latin typeface="Trebuchet MS"/>
                <a:cs typeface="Trebuchet MS"/>
              </a:rPr>
              <a:t>your </a:t>
            </a:r>
            <a:r>
              <a:rPr sz="364" spc="9" dirty="0">
                <a:latin typeface="Trebuchet MS"/>
                <a:cs typeface="Trebuchet MS"/>
              </a:rPr>
              <a:t>own </a:t>
            </a:r>
            <a:r>
              <a:rPr sz="364" spc="12" dirty="0">
                <a:latin typeface="Trebuchet MS"/>
                <a:cs typeface="Trebuchet MS"/>
              </a:rPr>
              <a:t> </a:t>
            </a:r>
            <a:r>
              <a:rPr sz="364" dirty="0">
                <a:latin typeface="Trebuchet MS"/>
                <a:cs typeface="Trebuchet MS"/>
              </a:rPr>
              <a:t>brainstorming</a:t>
            </a:r>
            <a:r>
              <a:rPr sz="364" spc="-27" dirty="0">
                <a:latin typeface="Trebuchet MS"/>
                <a:cs typeface="Trebuchet MS"/>
              </a:rPr>
              <a:t> </a:t>
            </a:r>
            <a:r>
              <a:rPr sz="364" spc="15" dirty="0">
                <a:latin typeface="Trebuchet MS"/>
                <a:cs typeface="Trebuchet MS"/>
              </a:rPr>
              <a:t>sessions</a:t>
            </a:r>
            <a:r>
              <a:rPr sz="364" spc="-24" dirty="0">
                <a:latin typeface="Trebuchet MS"/>
                <a:cs typeface="Trebuchet MS"/>
              </a:rPr>
              <a:t> </a:t>
            </a:r>
            <a:r>
              <a:rPr sz="364" spc="21" dirty="0">
                <a:latin typeface="Trebuchet MS"/>
                <a:cs typeface="Trebuchet MS"/>
              </a:rPr>
              <a:t>so</a:t>
            </a:r>
            <a:r>
              <a:rPr sz="364" spc="-24" dirty="0">
                <a:latin typeface="Trebuchet MS"/>
                <a:cs typeface="Trebuchet MS"/>
              </a:rPr>
              <a:t> </a:t>
            </a:r>
            <a:r>
              <a:rPr sz="364" spc="3" dirty="0">
                <a:latin typeface="Trebuchet MS"/>
                <a:cs typeface="Trebuchet MS"/>
              </a:rPr>
              <a:t>your</a:t>
            </a:r>
            <a:r>
              <a:rPr sz="364" spc="-24" dirty="0">
                <a:latin typeface="Trebuchet MS"/>
                <a:cs typeface="Trebuchet MS"/>
              </a:rPr>
              <a:t> </a:t>
            </a:r>
            <a:r>
              <a:rPr sz="364" spc="-6" dirty="0">
                <a:latin typeface="Trebuchet MS"/>
                <a:cs typeface="Trebuchet MS"/>
              </a:rPr>
              <a:t>team </a:t>
            </a:r>
            <a:r>
              <a:rPr sz="364" spc="-103" dirty="0">
                <a:latin typeface="Trebuchet MS"/>
                <a:cs typeface="Trebuchet MS"/>
              </a:rPr>
              <a:t> </a:t>
            </a:r>
            <a:r>
              <a:rPr sz="364" spc="6" dirty="0">
                <a:latin typeface="Trebuchet MS"/>
                <a:cs typeface="Trebuchet MS"/>
              </a:rPr>
              <a:t>can</a:t>
            </a:r>
            <a:r>
              <a:rPr sz="364" spc="-15" dirty="0">
                <a:latin typeface="Trebuchet MS"/>
                <a:cs typeface="Trebuchet MS"/>
              </a:rPr>
              <a:t> </a:t>
            </a:r>
            <a:r>
              <a:rPr sz="364" spc="6" dirty="0">
                <a:latin typeface="Trebuchet MS"/>
                <a:cs typeface="Trebuchet MS"/>
              </a:rPr>
              <a:t>unleash</a:t>
            </a:r>
            <a:r>
              <a:rPr sz="364" spc="-15" dirty="0">
                <a:latin typeface="Trebuchet MS"/>
                <a:cs typeface="Trebuchet MS"/>
              </a:rPr>
              <a:t> </a:t>
            </a:r>
            <a:r>
              <a:rPr sz="364" spc="-12" dirty="0">
                <a:latin typeface="Trebuchet MS"/>
                <a:cs typeface="Trebuchet MS"/>
              </a:rPr>
              <a:t>their</a:t>
            </a:r>
            <a:r>
              <a:rPr sz="364" spc="-15" dirty="0">
                <a:latin typeface="Trebuchet MS"/>
                <a:cs typeface="Trebuchet MS"/>
              </a:rPr>
              <a:t> </a:t>
            </a:r>
            <a:r>
              <a:rPr sz="364" spc="-3" dirty="0">
                <a:latin typeface="Trebuchet MS"/>
                <a:cs typeface="Trebuchet MS"/>
              </a:rPr>
              <a:t>imagination</a:t>
            </a:r>
            <a:r>
              <a:rPr sz="364" spc="-15" dirty="0">
                <a:latin typeface="Trebuchet MS"/>
                <a:cs typeface="Trebuchet MS"/>
              </a:rPr>
              <a:t> </a:t>
            </a:r>
            <a:r>
              <a:rPr sz="364" spc="6" dirty="0">
                <a:latin typeface="Trebuchet MS"/>
                <a:cs typeface="Trebuchet MS"/>
              </a:rPr>
              <a:t>and  </a:t>
            </a:r>
            <a:r>
              <a:rPr sz="364" spc="-12" dirty="0">
                <a:latin typeface="Trebuchet MS"/>
                <a:cs typeface="Trebuchet MS"/>
              </a:rPr>
              <a:t>start</a:t>
            </a:r>
            <a:r>
              <a:rPr sz="364" spc="-15" dirty="0">
                <a:latin typeface="Trebuchet MS"/>
                <a:cs typeface="Trebuchet MS"/>
              </a:rPr>
              <a:t> </a:t>
            </a:r>
            <a:r>
              <a:rPr sz="364" spc="9" dirty="0">
                <a:latin typeface="Trebuchet MS"/>
                <a:cs typeface="Trebuchet MS"/>
              </a:rPr>
              <a:t>shaping</a:t>
            </a:r>
            <a:r>
              <a:rPr sz="364" spc="-15" dirty="0">
                <a:latin typeface="Trebuchet MS"/>
                <a:cs typeface="Trebuchet MS"/>
              </a:rPr>
              <a:t> </a:t>
            </a:r>
            <a:r>
              <a:rPr sz="364" spc="6" dirty="0">
                <a:latin typeface="Trebuchet MS"/>
                <a:cs typeface="Trebuchet MS"/>
              </a:rPr>
              <a:t>concepts</a:t>
            </a:r>
            <a:r>
              <a:rPr sz="364" spc="-15" dirty="0">
                <a:latin typeface="Trebuchet MS"/>
                <a:cs typeface="Trebuchet MS"/>
              </a:rPr>
              <a:t> </a:t>
            </a:r>
            <a:r>
              <a:rPr sz="364" spc="9" dirty="0">
                <a:latin typeface="Trebuchet MS"/>
                <a:cs typeface="Trebuchet MS"/>
              </a:rPr>
              <a:t>even</a:t>
            </a:r>
            <a:r>
              <a:rPr sz="364" spc="-15" dirty="0">
                <a:latin typeface="Trebuchet MS"/>
                <a:cs typeface="Trebuchet MS"/>
              </a:rPr>
              <a:t> </a:t>
            </a:r>
            <a:r>
              <a:rPr sz="364" spc="-24" dirty="0">
                <a:latin typeface="Trebuchet MS"/>
                <a:cs typeface="Trebuchet MS"/>
              </a:rPr>
              <a:t>if</a:t>
            </a:r>
            <a:r>
              <a:rPr sz="364" spc="-15" dirty="0">
                <a:latin typeface="Trebuchet MS"/>
                <a:cs typeface="Trebuchet MS"/>
              </a:rPr>
              <a:t> </a:t>
            </a:r>
            <a:r>
              <a:rPr sz="364" spc="6" dirty="0">
                <a:latin typeface="Trebuchet MS"/>
                <a:cs typeface="Trebuchet MS"/>
              </a:rPr>
              <a:t>you're  </a:t>
            </a:r>
            <a:r>
              <a:rPr sz="364" spc="-3" dirty="0">
                <a:latin typeface="Trebuchet MS"/>
                <a:cs typeface="Trebuchet MS"/>
              </a:rPr>
              <a:t>not</a:t>
            </a:r>
            <a:r>
              <a:rPr sz="364" spc="-18" dirty="0">
                <a:latin typeface="Trebuchet MS"/>
                <a:cs typeface="Trebuchet MS"/>
              </a:rPr>
              <a:t> </a:t>
            </a:r>
            <a:r>
              <a:rPr sz="364" spc="-6" dirty="0">
                <a:latin typeface="Trebuchet MS"/>
                <a:cs typeface="Trebuchet MS"/>
              </a:rPr>
              <a:t>sitting</a:t>
            </a:r>
            <a:r>
              <a:rPr sz="364" spc="-18" dirty="0">
                <a:latin typeface="Trebuchet MS"/>
                <a:cs typeface="Trebuchet MS"/>
              </a:rPr>
              <a:t> </a:t>
            </a:r>
            <a:r>
              <a:rPr sz="364" spc="-9" dirty="0">
                <a:latin typeface="Trebuchet MS"/>
                <a:cs typeface="Trebuchet MS"/>
              </a:rPr>
              <a:t>in</a:t>
            </a:r>
            <a:r>
              <a:rPr sz="364" spc="-15" dirty="0">
                <a:latin typeface="Trebuchet MS"/>
                <a:cs typeface="Trebuchet MS"/>
              </a:rPr>
              <a:t> </a:t>
            </a:r>
            <a:r>
              <a:rPr sz="364" spc="-6" dirty="0">
                <a:latin typeface="Trebuchet MS"/>
                <a:cs typeface="Trebuchet MS"/>
              </a:rPr>
              <a:t>the</a:t>
            </a:r>
            <a:r>
              <a:rPr sz="364" spc="-18" dirty="0">
                <a:latin typeface="Trebuchet MS"/>
                <a:cs typeface="Trebuchet MS"/>
              </a:rPr>
              <a:t> </a:t>
            </a:r>
            <a:r>
              <a:rPr sz="364" spc="9" dirty="0">
                <a:latin typeface="Trebuchet MS"/>
                <a:cs typeface="Trebuchet MS"/>
              </a:rPr>
              <a:t>same</a:t>
            </a:r>
            <a:r>
              <a:rPr sz="364" spc="-18" dirty="0">
                <a:latin typeface="Trebuchet MS"/>
                <a:cs typeface="Trebuchet MS"/>
              </a:rPr>
              <a:t> </a:t>
            </a:r>
            <a:r>
              <a:rPr sz="364" spc="-6" dirty="0">
                <a:latin typeface="Trebuchet MS"/>
                <a:cs typeface="Trebuchet MS"/>
              </a:rPr>
              <a:t>room.</a:t>
            </a:r>
            <a:endParaRPr sz="364" dirty="0">
              <a:latin typeface="Trebuchet MS"/>
              <a:cs typeface="Trebuchet MS"/>
            </a:endParaRPr>
          </a:p>
        </p:txBody>
      </p:sp>
      <p:sp>
        <p:nvSpPr>
          <p:cNvPr id="11" name="object 9">
            <a:extLst>
              <a:ext uri="{FF2B5EF4-FFF2-40B4-BE49-F238E27FC236}">
                <a16:creationId xmlns:a16="http://schemas.microsoft.com/office/drawing/2014/main" id="{4C781A0B-D832-57F5-220B-C6775845C73F}"/>
              </a:ext>
            </a:extLst>
          </p:cNvPr>
          <p:cNvSpPr txBox="1"/>
          <p:nvPr/>
        </p:nvSpPr>
        <p:spPr>
          <a:xfrm>
            <a:off x="335052" y="2811871"/>
            <a:ext cx="382011" cy="191440"/>
          </a:xfrm>
          <a:prstGeom prst="rect">
            <a:avLst/>
          </a:prstGeom>
        </p:spPr>
        <p:txBody>
          <a:bodyPr vert="horz" wrap="square" lIns="0" tIns="27727" rIns="0" bIns="0" rtlCol="0">
            <a:spAutoFit/>
          </a:bodyPr>
          <a:lstStyle/>
          <a:p>
            <a:pPr marL="7701">
              <a:spcBef>
                <a:spcPts val="218"/>
              </a:spcBef>
            </a:pPr>
            <a:r>
              <a:rPr sz="243" b="1" spc="-15" dirty="0">
                <a:latin typeface="Trebuchet MS"/>
                <a:cs typeface="Trebuchet MS"/>
              </a:rPr>
              <a:t>10</a:t>
            </a:r>
            <a:r>
              <a:rPr sz="243" b="1" spc="-9" dirty="0">
                <a:latin typeface="Trebuchet MS"/>
                <a:cs typeface="Trebuchet MS"/>
              </a:rPr>
              <a:t> </a:t>
            </a:r>
            <a:r>
              <a:rPr sz="243" b="1" dirty="0">
                <a:latin typeface="Trebuchet MS"/>
                <a:cs typeface="Trebuchet MS"/>
              </a:rPr>
              <a:t>minutes</a:t>
            </a:r>
            <a:r>
              <a:rPr sz="243" b="1" spc="-9" dirty="0">
                <a:latin typeface="Trebuchet MS"/>
                <a:cs typeface="Trebuchet MS"/>
              </a:rPr>
              <a:t> </a:t>
            </a:r>
            <a:r>
              <a:rPr sz="243" spc="-6" dirty="0">
                <a:latin typeface="Trebuchet MS"/>
                <a:cs typeface="Trebuchet MS"/>
              </a:rPr>
              <a:t>to</a:t>
            </a:r>
            <a:r>
              <a:rPr sz="243" spc="-9" dirty="0">
                <a:latin typeface="Trebuchet MS"/>
                <a:cs typeface="Trebuchet MS"/>
              </a:rPr>
              <a:t> </a:t>
            </a:r>
            <a:r>
              <a:rPr sz="243" dirty="0">
                <a:latin typeface="Trebuchet MS"/>
                <a:cs typeface="Trebuchet MS"/>
              </a:rPr>
              <a:t>prepare</a:t>
            </a:r>
          </a:p>
          <a:p>
            <a:pPr marL="7701">
              <a:spcBef>
                <a:spcPts val="164"/>
              </a:spcBef>
            </a:pPr>
            <a:r>
              <a:rPr sz="243" b="1" spc="-39" dirty="0">
                <a:latin typeface="Trebuchet MS"/>
                <a:cs typeface="Trebuchet MS"/>
              </a:rPr>
              <a:t>1</a:t>
            </a:r>
            <a:r>
              <a:rPr sz="243" b="1" spc="-9" dirty="0">
                <a:latin typeface="Trebuchet MS"/>
                <a:cs typeface="Trebuchet MS"/>
              </a:rPr>
              <a:t> </a:t>
            </a:r>
            <a:r>
              <a:rPr sz="243" b="1" spc="-3" dirty="0">
                <a:latin typeface="Trebuchet MS"/>
                <a:cs typeface="Trebuchet MS"/>
              </a:rPr>
              <a:t>hour</a:t>
            </a:r>
            <a:r>
              <a:rPr sz="243" b="1" spc="-9" dirty="0">
                <a:latin typeface="Trebuchet MS"/>
                <a:cs typeface="Trebuchet MS"/>
              </a:rPr>
              <a:t> </a:t>
            </a:r>
            <a:r>
              <a:rPr sz="243" spc="-6" dirty="0">
                <a:latin typeface="Trebuchet MS"/>
                <a:cs typeface="Trebuchet MS"/>
              </a:rPr>
              <a:t>to</a:t>
            </a:r>
            <a:r>
              <a:rPr sz="243" spc="-9" dirty="0">
                <a:latin typeface="Trebuchet MS"/>
                <a:cs typeface="Trebuchet MS"/>
              </a:rPr>
              <a:t> </a:t>
            </a:r>
            <a:r>
              <a:rPr sz="243" spc="-3" dirty="0">
                <a:latin typeface="Trebuchet MS"/>
                <a:cs typeface="Trebuchet MS"/>
              </a:rPr>
              <a:t>collaborate</a:t>
            </a:r>
            <a:endParaRPr sz="243" dirty="0">
              <a:latin typeface="Trebuchet MS"/>
              <a:cs typeface="Trebuchet MS"/>
            </a:endParaRPr>
          </a:p>
          <a:p>
            <a:pPr marL="7701">
              <a:spcBef>
                <a:spcPts val="161"/>
              </a:spcBef>
            </a:pPr>
            <a:r>
              <a:rPr sz="243" b="1" dirty="0">
                <a:latin typeface="Trebuchet MS"/>
                <a:cs typeface="Trebuchet MS"/>
              </a:rPr>
              <a:t>2-8</a:t>
            </a:r>
            <a:r>
              <a:rPr sz="243" b="1" spc="-18" dirty="0">
                <a:latin typeface="Trebuchet MS"/>
                <a:cs typeface="Trebuchet MS"/>
              </a:rPr>
              <a:t> </a:t>
            </a:r>
            <a:r>
              <a:rPr sz="243" b="1" dirty="0">
                <a:latin typeface="Trebuchet MS"/>
                <a:cs typeface="Trebuchet MS"/>
              </a:rPr>
              <a:t>people</a:t>
            </a:r>
            <a:r>
              <a:rPr sz="243" b="1" spc="-21" dirty="0">
                <a:latin typeface="Trebuchet MS"/>
                <a:cs typeface="Trebuchet MS"/>
              </a:rPr>
              <a:t> </a:t>
            </a:r>
            <a:r>
              <a:rPr sz="243" spc="3" dirty="0">
                <a:latin typeface="Trebuchet MS"/>
                <a:cs typeface="Trebuchet MS"/>
              </a:rPr>
              <a:t>recommended</a:t>
            </a:r>
            <a:endParaRPr sz="243" dirty="0">
              <a:latin typeface="Trebuchet MS"/>
              <a:cs typeface="Trebuchet MS"/>
            </a:endParaRPr>
          </a:p>
        </p:txBody>
      </p:sp>
      <p:grpSp>
        <p:nvGrpSpPr>
          <p:cNvPr id="12" name="object 10">
            <a:extLst>
              <a:ext uri="{FF2B5EF4-FFF2-40B4-BE49-F238E27FC236}">
                <a16:creationId xmlns:a16="http://schemas.microsoft.com/office/drawing/2014/main" id="{27609559-933A-43A1-6E5F-153FF5169A31}"/>
              </a:ext>
            </a:extLst>
          </p:cNvPr>
          <p:cNvGrpSpPr/>
          <p:nvPr/>
        </p:nvGrpSpPr>
        <p:grpSpPr>
          <a:xfrm>
            <a:off x="12371" y="1531740"/>
            <a:ext cx="313850" cy="3269813"/>
            <a:chOff x="10258" y="11269"/>
            <a:chExt cx="517525" cy="5391785"/>
          </a:xfrm>
        </p:grpSpPr>
        <p:sp>
          <p:nvSpPr>
            <p:cNvPr id="13" name="object 11">
              <a:extLst>
                <a:ext uri="{FF2B5EF4-FFF2-40B4-BE49-F238E27FC236}">
                  <a16:creationId xmlns:a16="http://schemas.microsoft.com/office/drawing/2014/main" id="{9CE00AE4-C460-78DC-BFAD-71EE5728C611}"/>
                </a:ext>
              </a:extLst>
            </p:cNvPr>
            <p:cNvSpPr/>
            <p:nvPr/>
          </p:nvSpPr>
          <p:spPr>
            <a:xfrm>
              <a:off x="474421" y="2174888"/>
              <a:ext cx="53340" cy="240665"/>
            </a:xfrm>
            <a:custGeom>
              <a:avLst/>
              <a:gdLst/>
              <a:ahLst/>
              <a:cxnLst/>
              <a:rect l="l" t="t" r="r" b="b"/>
              <a:pathLst>
                <a:path w="53340" h="240664">
                  <a:moveTo>
                    <a:pt x="37871" y="199161"/>
                  </a:moveTo>
                  <a:lnTo>
                    <a:pt x="35699" y="195389"/>
                  </a:lnTo>
                  <a:lnTo>
                    <a:pt x="28613" y="191300"/>
                  </a:lnTo>
                  <a:lnTo>
                    <a:pt x="24257" y="191300"/>
                  </a:lnTo>
                  <a:lnTo>
                    <a:pt x="17170" y="195389"/>
                  </a:lnTo>
                  <a:lnTo>
                    <a:pt x="14986" y="199161"/>
                  </a:lnTo>
                  <a:lnTo>
                    <a:pt x="14986" y="207340"/>
                  </a:lnTo>
                  <a:lnTo>
                    <a:pt x="17170" y="211112"/>
                  </a:lnTo>
                  <a:lnTo>
                    <a:pt x="24257" y="215201"/>
                  </a:lnTo>
                  <a:lnTo>
                    <a:pt x="28613" y="215201"/>
                  </a:lnTo>
                  <a:lnTo>
                    <a:pt x="35699" y="211112"/>
                  </a:lnTo>
                  <a:lnTo>
                    <a:pt x="37871" y="207340"/>
                  </a:lnTo>
                  <a:lnTo>
                    <a:pt x="37871" y="203250"/>
                  </a:lnTo>
                  <a:lnTo>
                    <a:pt x="37871" y="199161"/>
                  </a:lnTo>
                  <a:close/>
                </a:path>
                <a:path w="53340" h="240664">
                  <a:moveTo>
                    <a:pt x="42697" y="26695"/>
                  </a:moveTo>
                  <a:lnTo>
                    <a:pt x="41211" y="25222"/>
                  </a:lnTo>
                  <a:lnTo>
                    <a:pt x="28079" y="25222"/>
                  </a:lnTo>
                  <a:lnTo>
                    <a:pt x="28079" y="13068"/>
                  </a:lnTo>
                  <a:lnTo>
                    <a:pt x="26606" y="11595"/>
                  </a:lnTo>
                  <a:lnTo>
                    <a:pt x="22961" y="11595"/>
                  </a:lnTo>
                  <a:lnTo>
                    <a:pt x="21475" y="13068"/>
                  </a:lnTo>
                  <a:lnTo>
                    <a:pt x="21475" y="31826"/>
                  </a:lnTo>
                  <a:lnTo>
                    <a:pt x="39382" y="31826"/>
                  </a:lnTo>
                  <a:lnTo>
                    <a:pt x="41211" y="31826"/>
                  </a:lnTo>
                  <a:lnTo>
                    <a:pt x="42697" y="30353"/>
                  </a:lnTo>
                  <a:lnTo>
                    <a:pt x="42697" y="26695"/>
                  </a:lnTo>
                  <a:close/>
                </a:path>
                <a:path w="53340" h="240664">
                  <a:moveTo>
                    <a:pt x="45351" y="229819"/>
                  </a:moveTo>
                  <a:lnTo>
                    <a:pt x="30200" y="217043"/>
                  </a:lnTo>
                  <a:lnTo>
                    <a:pt x="26428" y="217043"/>
                  </a:lnTo>
                  <a:lnTo>
                    <a:pt x="22656" y="217043"/>
                  </a:lnTo>
                  <a:lnTo>
                    <a:pt x="7518" y="229819"/>
                  </a:lnTo>
                  <a:lnTo>
                    <a:pt x="7683" y="237401"/>
                  </a:lnTo>
                  <a:lnTo>
                    <a:pt x="8940" y="238798"/>
                  </a:lnTo>
                  <a:lnTo>
                    <a:pt x="15887" y="239699"/>
                  </a:lnTo>
                  <a:lnTo>
                    <a:pt x="21209" y="240042"/>
                  </a:lnTo>
                  <a:lnTo>
                    <a:pt x="31648" y="240042"/>
                  </a:lnTo>
                  <a:lnTo>
                    <a:pt x="36982" y="239699"/>
                  </a:lnTo>
                  <a:lnTo>
                    <a:pt x="43916" y="238798"/>
                  </a:lnTo>
                  <a:lnTo>
                    <a:pt x="45186" y="237401"/>
                  </a:lnTo>
                  <a:lnTo>
                    <a:pt x="45351" y="229819"/>
                  </a:lnTo>
                  <a:close/>
                </a:path>
                <a:path w="53340" h="240664">
                  <a:moveTo>
                    <a:pt x="48463" y="96215"/>
                  </a:moveTo>
                  <a:lnTo>
                    <a:pt x="47625" y="95364"/>
                  </a:lnTo>
                  <a:lnTo>
                    <a:pt x="38608" y="95364"/>
                  </a:lnTo>
                  <a:lnTo>
                    <a:pt x="38608" y="99428"/>
                  </a:lnTo>
                  <a:lnTo>
                    <a:pt x="38608" y="113753"/>
                  </a:lnTo>
                  <a:lnTo>
                    <a:pt x="33223" y="119138"/>
                  </a:lnTo>
                  <a:lnTo>
                    <a:pt x="19646" y="119138"/>
                  </a:lnTo>
                  <a:lnTo>
                    <a:pt x="14262" y="113753"/>
                  </a:lnTo>
                  <a:lnTo>
                    <a:pt x="14262" y="99428"/>
                  </a:lnTo>
                  <a:lnTo>
                    <a:pt x="38608" y="99428"/>
                  </a:lnTo>
                  <a:lnTo>
                    <a:pt x="38608" y="95364"/>
                  </a:lnTo>
                  <a:lnTo>
                    <a:pt x="5245" y="95364"/>
                  </a:lnTo>
                  <a:lnTo>
                    <a:pt x="4406" y="96215"/>
                  </a:lnTo>
                  <a:lnTo>
                    <a:pt x="4406" y="98590"/>
                  </a:lnTo>
                  <a:lnTo>
                    <a:pt x="5245" y="99428"/>
                  </a:lnTo>
                  <a:lnTo>
                    <a:pt x="10198" y="99428"/>
                  </a:lnTo>
                  <a:lnTo>
                    <a:pt x="10198" y="112534"/>
                  </a:lnTo>
                  <a:lnTo>
                    <a:pt x="12865" y="117309"/>
                  </a:lnTo>
                  <a:lnTo>
                    <a:pt x="17614" y="120688"/>
                  </a:lnTo>
                  <a:lnTo>
                    <a:pt x="17614" y="121653"/>
                  </a:lnTo>
                  <a:lnTo>
                    <a:pt x="12865" y="125018"/>
                  </a:lnTo>
                  <a:lnTo>
                    <a:pt x="10198" y="129806"/>
                  </a:lnTo>
                  <a:lnTo>
                    <a:pt x="10198" y="142913"/>
                  </a:lnTo>
                  <a:lnTo>
                    <a:pt x="5245" y="142913"/>
                  </a:lnTo>
                  <a:lnTo>
                    <a:pt x="4406" y="143751"/>
                  </a:lnTo>
                  <a:lnTo>
                    <a:pt x="4406" y="146126"/>
                  </a:lnTo>
                  <a:lnTo>
                    <a:pt x="5245" y="146964"/>
                  </a:lnTo>
                  <a:lnTo>
                    <a:pt x="47625" y="146964"/>
                  </a:lnTo>
                  <a:lnTo>
                    <a:pt x="48463" y="146126"/>
                  </a:lnTo>
                  <a:lnTo>
                    <a:pt x="48463" y="143751"/>
                  </a:lnTo>
                  <a:lnTo>
                    <a:pt x="47625" y="142913"/>
                  </a:lnTo>
                  <a:lnTo>
                    <a:pt x="42672" y="142913"/>
                  </a:lnTo>
                  <a:lnTo>
                    <a:pt x="42672" y="132651"/>
                  </a:lnTo>
                  <a:lnTo>
                    <a:pt x="42672" y="129806"/>
                  </a:lnTo>
                  <a:lnTo>
                    <a:pt x="39992" y="125018"/>
                  </a:lnTo>
                  <a:lnTo>
                    <a:pt x="38227" y="123774"/>
                  </a:lnTo>
                  <a:lnTo>
                    <a:pt x="38227" y="132219"/>
                  </a:lnTo>
                  <a:lnTo>
                    <a:pt x="37617" y="132651"/>
                  </a:lnTo>
                  <a:lnTo>
                    <a:pt x="34721" y="130568"/>
                  </a:lnTo>
                  <a:lnTo>
                    <a:pt x="30822" y="129425"/>
                  </a:lnTo>
                  <a:lnTo>
                    <a:pt x="22047" y="129425"/>
                  </a:lnTo>
                  <a:lnTo>
                    <a:pt x="18148" y="130568"/>
                  </a:lnTo>
                  <a:lnTo>
                    <a:pt x="15240" y="132651"/>
                  </a:lnTo>
                  <a:lnTo>
                    <a:pt x="14643" y="132219"/>
                  </a:lnTo>
                  <a:lnTo>
                    <a:pt x="16306" y="126784"/>
                  </a:lnTo>
                  <a:lnTo>
                    <a:pt x="20878" y="123202"/>
                  </a:lnTo>
                  <a:lnTo>
                    <a:pt x="31991" y="123202"/>
                  </a:lnTo>
                  <a:lnTo>
                    <a:pt x="36563" y="126784"/>
                  </a:lnTo>
                  <a:lnTo>
                    <a:pt x="38227" y="132219"/>
                  </a:lnTo>
                  <a:lnTo>
                    <a:pt x="38227" y="123774"/>
                  </a:lnTo>
                  <a:lnTo>
                    <a:pt x="37426" y="123202"/>
                  </a:lnTo>
                  <a:lnTo>
                    <a:pt x="35255" y="121653"/>
                  </a:lnTo>
                  <a:lnTo>
                    <a:pt x="35255" y="120688"/>
                  </a:lnTo>
                  <a:lnTo>
                    <a:pt x="37426" y="119138"/>
                  </a:lnTo>
                  <a:lnTo>
                    <a:pt x="39992" y="117309"/>
                  </a:lnTo>
                  <a:lnTo>
                    <a:pt x="42672" y="112534"/>
                  </a:lnTo>
                  <a:lnTo>
                    <a:pt x="42672" y="99428"/>
                  </a:lnTo>
                  <a:lnTo>
                    <a:pt x="47625" y="99428"/>
                  </a:lnTo>
                  <a:lnTo>
                    <a:pt x="48463" y="98590"/>
                  </a:lnTo>
                  <a:lnTo>
                    <a:pt x="48463" y="96215"/>
                  </a:lnTo>
                  <a:close/>
                </a:path>
                <a:path w="53340" h="240664">
                  <a:moveTo>
                    <a:pt x="52857" y="26428"/>
                  </a:moveTo>
                  <a:lnTo>
                    <a:pt x="50774" y="16154"/>
                  </a:lnTo>
                  <a:lnTo>
                    <a:pt x="47371" y="11112"/>
                  </a:lnTo>
                  <a:lnTo>
                    <a:pt x="47371" y="26428"/>
                  </a:lnTo>
                  <a:lnTo>
                    <a:pt x="45720" y="34569"/>
                  </a:lnTo>
                  <a:lnTo>
                    <a:pt x="41224" y="41224"/>
                  </a:lnTo>
                  <a:lnTo>
                    <a:pt x="34569" y="45707"/>
                  </a:lnTo>
                  <a:lnTo>
                    <a:pt x="26428" y="47358"/>
                  </a:lnTo>
                  <a:lnTo>
                    <a:pt x="18288" y="45707"/>
                  </a:lnTo>
                  <a:lnTo>
                    <a:pt x="11633" y="41224"/>
                  </a:lnTo>
                  <a:lnTo>
                    <a:pt x="7150" y="34569"/>
                  </a:lnTo>
                  <a:lnTo>
                    <a:pt x="5499" y="26428"/>
                  </a:lnTo>
                  <a:lnTo>
                    <a:pt x="7150" y="18288"/>
                  </a:lnTo>
                  <a:lnTo>
                    <a:pt x="11633" y="11633"/>
                  </a:lnTo>
                  <a:lnTo>
                    <a:pt x="18288" y="7137"/>
                  </a:lnTo>
                  <a:lnTo>
                    <a:pt x="26428" y="5499"/>
                  </a:lnTo>
                  <a:lnTo>
                    <a:pt x="34569" y="7137"/>
                  </a:lnTo>
                  <a:lnTo>
                    <a:pt x="41224" y="11633"/>
                  </a:lnTo>
                  <a:lnTo>
                    <a:pt x="45720" y="18288"/>
                  </a:lnTo>
                  <a:lnTo>
                    <a:pt x="47371" y="26428"/>
                  </a:lnTo>
                  <a:lnTo>
                    <a:pt x="47371" y="11112"/>
                  </a:lnTo>
                  <a:lnTo>
                    <a:pt x="45110" y="7747"/>
                  </a:lnTo>
                  <a:lnTo>
                    <a:pt x="41770" y="5499"/>
                  </a:lnTo>
                  <a:lnTo>
                    <a:pt x="36715" y="2082"/>
                  </a:lnTo>
                  <a:lnTo>
                    <a:pt x="26428" y="0"/>
                  </a:lnTo>
                  <a:lnTo>
                    <a:pt x="16154" y="2082"/>
                  </a:lnTo>
                  <a:lnTo>
                    <a:pt x="7759" y="7747"/>
                  </a:lnTo>
                  <a:lnTo>
                    <a:pt x="2082" y="16154"/>
                  </a:lnTo>
                  <a:lnTo>
                    <a:pt x="0" y="26428"/>
                  </a:lnTo>
                  <a:lnTo>
                    <a:pt x="2082" y="36703"/>
                  </a:lnTo>
                  <a:lnTo>
                    <a:pt x="7759" y="45097"/>
                  </a:lnTo>
                  <a:lnTo>
                    <a:pt x="16154" y="50774"/>
                  </a:lnTo>
                  <a:lnTo>
                    <a:pt x="26428" y="52857"/>
                  </a:lnTo>
                  <a:lnTo>
                    <a:pt x="36715" y="50774"/>
                  </a:lnTo>
                  <a:lnTo>
                    <a:pt x="41770" y="47358"/>
                  </a:lnTo>
                  <a:lnTo>
                    <a:pt x="45110" y="45097"/>
                  </a:lnTo>
                  <a:lnTo>
                    <a:pt x="50774" y="36703"/>
                  </a:lnTo>
                  <a:lnTo>
                    <a:pt x="52857" y="26428"/>
                  </a:lnTo>
                  <a:close/>
                </a:path>
              </a:pathLst>
            </a:custGeom>
            <a:solidFill>
              <a:srgbClr val="2589A7"/>
            </a:solidFill>
          </p:spPr>
          <p:txBody>
            <a:bodyPr wrap="square" lIns="0" tIns="0" rIns="0" bIns="0" rtlCol="0"/>
            <a:lstStyle/>
            <a:p>
              <a:endParaRPr sz="1092"/>
            </a:p>
          </p:txBody>
        </p:sp>
        <p:sp>
          <p:nvSpPr>
            <p:cNvPr id="14" name="object 12">
              <a:extLst>
                <a:ext uri="{FF2B5EF4-FFF2-40B4-BE49-F238E27FC236}">
                  <a16:creationId xmlns:a16="http://schemas.microsoft.com/office/drawing/2014/main" id="{FDCF047E-519B-F25C-09F2-4714EE123247}"/>
                </a:ext>
              </a:extLst>
            </p:cNvPr>
            <p:cNvSpPr/>
            <p:nvPr/>
          </p:nvSpPr>
          <p:spPr>
            <a:xfrm>
              <a:off x="10258" y="11269"/>
              <a:ext cx="202565" cy="5391785"/>
            </a:xfrm>
            <a:custGeom>
              <a:avLst/>
              <a:gdLst/>
              <a:ahLst/>
              <a:cxnLst/>
              <a:rect l="l" t="t" r="r" b="b"/>
              <a:pathLst>
                <a:path w="202565" h="5391785">
                  <a:moveTo>
                    <a:pt x="0" y="0"/>
                  </a:moveTo>
                  <a:lnTo>
                    <a:pt x="202347" y="0"/>
                  </a:lnTo>
                  <a:lnTo>
                    <a:pt x="202347" y="5391742"/>
                  </a:lnTo>
                  <a:lnTo>
                    <a:pt x="0" y="5391742"/>
                  </a:lnTo>
                  <a:lnTo>
                    <a:pt x="0" y="0"/>
                  </a:lnTo>
                  <a:close/>
                </a:path>
              </a:pathLst>
            </a:custGeom>
            <a:solidFill>
              <a:srgbClr val="EFA7D7"/>
            </a:solidFill>
          </p:spPr>
          <p:txBody>
            <a:bodyPr wrap="square" lIns="0" tIns="0" rIns="0" bIns="0" rtlCol="0"/>
            <a:lstStyle/>
            <a:p>
              <a:endParaRPr sz="1092"/>
            </a:p>
          </p:txBody>
        </p:sp>
      </p:grpSp>
      <p:sp>
        <p:nvSpPr>
          <p:cNvPr id="15" name="object 13">
            <a:extLst>
              <a:ext uri="{FF2B5EF4-FFF2-40B4-BE49-F238E27FC236}">
                <a16:creationId xmlns:a16="http://schemas.microsoft.com/office/drawing/2014/main" id="{2BB2620F-0A6B-B038-7829-B80B2E9DA39D}"/>
              </a:ext>
            </a:extLst>
          </p:cNvPr>
          <p:cNvSpPr txBox="1"/>
          <p:nvPr/>
        </p:nvSpPr>
        <p:spPr>
          <a:xfrm>
            <a:off x="33435" y="1587311"/>
            <a:ext cx="112082" cy="212185"/>
          </a:xfrm>
          <a:prstGeom prst="rect">
            <a:avLst/>
          </a:prstGeom>
        </p:spPr>
        <p:txBody>
          <a:bodyPr vert="vert270" wrap="square" lIns="0" tIns="5006" rIns="0" bIns="0" rtlCol="0">
            <a:spAutoFit/>
          </a:bodyPr>
          <a:lstStyle/>
          <a:p>
            <a:pPr marL="7701">
              <a:spcBef>
                <a:spcPts val="39"/>
              </a:spcBef>
            </a:pPr>
            <a:r>
              <a:rPr sz="364" b="1" spc="-39" dirty="0">
                <a:latin typeface="Trebuchet MS"/>
                <a:cs typeface="Trebuchet MS"/>
              </a:rPr>
              <a:t>T</a:t>
            </a:r>
            <a:r>
              <a:rPr sz="364" b="1" dirty="0">
                <a:latin typeface="Trebuchet MS"/>
                <a:cs typeface="Trebuchet MS"/>
              </a:rPr>
              <a:t>emplate</a:t>
            </a:r>
            <a:endParaRPr sz="364">
              <a:latin typeface="Trebuchet MS"/>
              <a:cs typeface="Trebuchet MS"/>
            </a:endParaRPr>
          </a:p>
        </p:txBody>
      </p:sp>
      <p:grpSp>
        <p:nvGrpSpPr>
          <p:cNvPr id="16" name="object 14">
            <a:extLst>
              <a:ext uri="{FF2B5EF4-FFF2-40B4-BE49-F238E27FC236}">
                <a16:creationId xmlns:a16="http://schemas.microsoft.com/office/drawing/2014/main" id="{973958FE-4DB1-8B57-6CFB-F524A7C1CEAA}"/>
              </a:ext>
            </a:extLst>
          </p:cNvPr>
          <p:cNvGrpSpPr/>
          <p:nvPr/>
        </p:nvGrpSpPr>
        <p:grpSpPr>
          <a:xfrm>
            <a:off x="293540" y="1531503"/>
            <a:ext cx="2172687" cy="3925624"/>
            <a:chOff x="473894" y="10879"/>
            <a:chExt cx="3582670" cy="6473190"/>
          </a:xfrm>
        </p:grpSpPr>
        <p:sp>
          <p:nvSpPr>
            <p:cNvPr id="17" name="object 15">
              <a:extLst>
                <a:ext uri="{FF2B5EF4-FFF2-40B4-BE49-F238E27FC236}">
                  <a16:creationId xmlns:a16="http://schemas.microsoft.com/office/drawing/2014/main" id="{90C441F7-7EFA-C28E-AF52-1E03508AF4E9}"/>
                </a:ext>
              </a:extLst>
            </p:cNvPr>
            <p:cNvSpPr/>
            <p:nvPr/>
          </p:nvSpPr>
          <p:spPr>
            <a:xfrm>
              <a:off x="473894" y="2573196"/>
              <a:ext cx="1294765" cy="13970"/>
            </a:xfrm>
            <a:custGeom>
              <a:avLst/>
              <a:gdLst/>
              <a:ahLst/>
              <a:cxnLst/>
              <a:rect l="l" t="t" r="r" b="b"/>
              <a:pathLst>
                <a:path w="1294764" h="13969">
                  <a:moveTo>
                    <a:pt x="0" y="0"/>
                  </a:moveTo>
                  <a:lnTo>
                    <a:pt x="1294306" y="0"/>
                  </a:lnTo>
                  <a:lnTo>
                    <a:pt x="1294306" y="13483"/>
                  </a:lnTo>
                  <a:lnTo>
                    <a:pt x="0" y="13483"/>
                  </a:lnTo>
                  <a:lnTo>
                    <a:pt x="0" y="0"/>
                  </a:lnTo>
                  <a:close/>
                </a:path>
              </a:pathLst>
            </a:custGeom>
            <a:solidFill>
              <a:srgbClr val="DEDEDE"/>
            </a:solidFill>
          </p:spPr>
          <p:txBody>
            <a:bodyPr wrap="square" lIns="0" tIns="0" rIns="0" bIns="0" rtlCol="0"/>
            <a:lstStyle/>
            <a:p>
              <a:endParaRPr sz="1092"/>
            </a:p>
          </p:txBody>
        </p:sp>
        <p:sp>
          <p:nvSpPr>
            <p:cNvPr id="18" name="object 16">
              <a:extLst>
                <a:ext uri="{FF2B5EF4-FFF2-40B4-BE49-F238E27FC236}">
                  <a16:creationId xmlns:a16="http://schemas.microsoft.com/office/drawing/2014/main" id="{2F2E4D35-759C-62ED-11FD-3577924F4884}"/>
                </a:ext>
              </a:extLst>
            </p:cNvPr>
            <p:cNvSpPr/>
            <p:nvPr/>
          </p:nvSpPr>
          <p:spPr>
            <a:xfrm>
              <a:off x="2033359" y="11163"/>
              <a:ext cx="2023110" cy="6472555"/>
            </a:xfrm>
            <a:custGeom>
              <a:avLst/>
              <a:gdLst/>
              <a:ahLst/>
              <a:cxnLst/>
              <a:rect l="l" t="t" r="r" b="b"/>
              <a:pathLst>
                <a:path w="2023110" h="6472555">
                  <a:moveTo>
                    <a:pt x="2022652" y="6470891"/>
                  </a:moveTo>
                  <a:lnTo>
                    <a:pt x="0" y="6470891"/>
                  </a:lnTo>
                  <a:lnTo>
                    <a:pt x="0" y="6472085"/>
                  </a:lnTo>
                  <a:lnTo>
                    <a:pt x="2022652" y="6472085"/>
                  </a:lnTo>
                  <a:lnTo>
                    <a:pt x="2022652" y="6470891"/>
                  </a:lnTo>
                  <a:close/>
                </a:path>
                <a:path w="2023110" h="6472555">
                  <a:moveTo>
                    <a:pt x="2022652" y="0"/>
                  </a:moveTo>
                  <a:lnTo>
                    <a:pt x="0" y="0"/>
                  </a:lnTo>
                  <a:lnTo>
                    <a:pt x="0" y="5391937"/>
                  </a:lnTo>
                  <a:lnTo>
                    <a:pt x="2022652" y="5391937"/>
                  </a:lnTo>
                  <a:lnTo>
                    <a:pt x="2022652" y="0"/>
                  </a:lnTo>
                  <a:close/>
                </a:path>
              </a:pathLst>
            </a:custGeom>
            <a:solidFill>
              <a:srgbClr val="FFFFFF"/>
            </a:solidFill>
          </p:spPr>
          <p:txBody>
            <a:bodyPr wrap="square" lIns="0" tIns="0" rIns="0" bIns="0" rtlCol="0"/>
            <a:lstStyle/>
            <a:p>
              <a:endParaRPr sz="1092"/>
            </a:p>
          </p:txBody>
        </p:sp>
        <p:sp>
          <p:nvSpPr>
            <p:cNvPr id="19" name="object 17">
              <a:extLst>
                <a:ext uri="{FF2B5EF4-FFF2-40B4-BE49-F238E27FC236}">
                  <a16:creationId xmlns:a16="http://schemas.microsoft.com/office/drawing/2014/main" id="{79744D06-C42E-2450-8C5A-49451755E4DD}"/>
                </a:ext>
              </a:extLst>
            </p:cNvPr>
            <p:cNvSpPr/>
            <p:nvPr/>
          </p:nvSpPr>
          <p:spPr>
            <a:xfrm>
              <a:off x="2034980" y="12784"/>
              <a:ext cx="2019935" cy="6469380"/>
            </a:xfrm>
            <a:custGeom>
              <a:avLst/>
              <a:gdLst/>
              <a:ahLst/>
              <a:cxnLst/>
              <a:rect l="l" t="t" r="r" b="b"/>
              <a:pathLst>
                <a:path w="2019935" h="6469380">
                  <a:moveTo>
                    <a:pt x="0" y="0"/>
                  </a:moveTo>
                  <a:lnTo>
                    <a:pt x="2019418" y="0"/>
                  </a:lnTo>
                  <a:lnTo>
                    <a:pt x="2019418" y="6468832"/>
                  </a:lnTo>
                  <a:lnTo>
                    <a:pt x="0" y="6468832"/>
                  </a:lnTo>
                  <a:lnTo>
                    <a:pt x="0" y="0"/>
                  </a:lnTo>
                  <a:close/>
                </a:path>
              </a:pathLst>
            </a:custGeom>
            <a:ln w="3243">
              <a:solidFill>
                <a:srgbClr val="B2B2B2"/>
              </a:solidFill>
            </a:ln>
          </p:spPr>
          <p:txBody>
            <a:bodyPr wrap="square" lIns="0" tIns="0" rIns="0" bIns="0" rtlCol="0"/>
            <a:lstStyle/>
            <a:p>
              <a:endParaRPr sz="1092"/>
            </a:p>
          </p:txBody>
        </p:sp>
        <p:sp>
          <p:nvSpPr>
            <p:cNvPr id="20" name="object 18">
              <a:extLst>
                <a:ext uri="{FF2B5EF4-FFF2-40B4-BE49-F238E27FC236}">
                  <a16:creationId xmlns:a16="http://schemas.microsoft.com/office/drawing/2014/main" id="{DC99D7D9-993B-7FB9-1C6D-91DE9D6AC0C8}"/>
                </a:ext>
              </a:extLst>
            </p:cNvPr>
            <p:cNvSpPr/>
            <p:nvPr/>
          </p:nvSpPr>
          <p:spPr>
            <a:xfrm>
              <a:off x="2037164" y="5403089"/>
              <a:ext cx="2015489" cy="1079500"/>
            </a:xfrm>
            <a:custGeom>
              <a:avLst/>
              <a:gdLst/>
              <a:ahLst/>
              <a:cxnLst/>
              <a:rect l="l" t="t" r="r" b="b"/>
              <a:pathLst>
                <a:path w="2015489" h="1079500">
                  <a:moveTo>
                    <a:pt x="0" y="0"/>
                  </a:moveTo>
                  <a:lnTo>
                    <a:pt x="2014934" y="0"/>
                  </a:lnTo>
                  <a:lnTo>
                    <a:pt x="2014934" y="1078955"/>
                  </a:lnTo>
                  <a:lnTo>
                    <a:pt x="0" y="1078955"/>
                  </a:lnTo>
                  <a:lnTo>
                    <a:pt x="0" y="0"/>
                  </a:lnTo>
                  <a:close/>
                </a:path>
              </a:pathLst>
            </a:custGeom>
            <a:solidFill>
              <a:srgbClr val="2F2F2F"/>
            </a:solidFill>
          </p:spPr>
          <p:txBody>
            <a:bodyPr wrap="square" lIns="0" tIns="0" rIns="0" bIns="0" rtlCol="0"/>
            <a:lstStyle/>
            <a:p>
              <a:endParaRPr sz="1092"/>
            </a:p>
          </p:txBody>
        </p:sp>
        <p:sp>
          <p:nvSpPr>
            <p:cNvPr id="21" name="object 19">
              <a:extLst>
                <a:ext uri="{FF2B5EF4-FFF2-40B4-BE49-F238E27FC236}">
                  <a16:creationId xmlns:a16="http://schemas.microsoft.com/office/drawing/2014/main" id="{A6282A22-A663-FDC5-8450-2CF3F74A43AA}"/>
                </a:ext>
              </a:extLst>
            </p:cNvPr>
            <p:cNvSpPr/>
            <p:nvPr/>
          </p:nvSpPr>
          <p:spPr>
            <a:xfrm>
              <a:off x="2238841" y="1114343"/>
              <a:ext cx="1483360" cy="13970"/>
            </a:xfrm>
            <a:custGeom>
              <a:avLst/>
              <a:gdLst/>
              <a:ahLst/>
              <a:cxnLst/>
              <a:rect l="l" t="t" r="r" b="b"/>
              <a:pathLst>
                <a:path w="1483360" h="13969">
                  <a:moveTo>
                    <a:pt x="0" y="0"/>
                  </a:moveTo>
                  <a:lnTo>
                    <a:pt x="1482958" y="0"/>
                  </a:lnTo>
                  <a:lnTo>
                    <a:pt x="1482958" y="13483"/>
                  </a:lnTo>
                  <a:lnTo>
                    <a:pt x="0" y="13483"/>
                  </a:lnTo>
                  <a:lnTo>
                    <a:pt x="0" y="0"/>
                  </a:lnTo>
                  <a:close/>
                </a:path>
              </a:pathLst>
            </a:custGeom>
            <a:solidFill>
              <a:srgbClr val="EAEAEA"/>
            </a:solidFill>
          </p:spPr>
          <p:txBody>
            <a:bodyPr wrap="square" lIns="0" tIns="0" rIns="0" bIns="0" rtlCol="0"/>
            <a:lstStyle/>
            <a:p>
              <a:endParaRPr sz="1092"/>
            </a:p>
          </p:txBody>
        </p:sp>
      </p:grpSp>
      <p:sp>
        <p:nvSpPr>
          <p:cNvPr id="22" name="object 20">
            <a:extLst>
              <a:ext uri="{FF2B5EF4-FFF2-40B4-BE49-F238E27FC236}">
                <a16:creationId xmlns:a16="http://schemas.microsoft.com/office/drawing/2014/main" id="{97B8DCBE-2800-1AA6-5202-55793ED5B2BC}"/>
              </a:ext>
            </a:extLst>
          </p:cNvPr>
          <p:cNvSpPr txBox="1"/>
          <p:nvPr/>
        </p:nvSpPr>
        <p:spPr>
          <a:xfrm>
            <a:off x="1432540" y="2500953"/>
            <a:ext cx="734370" cy="133572"/>
          </a:xfrm>
          <a:prstGeom prst="rect">
            <a:avLst/>
          </a:prstGeom>
        </p:spPr>
        <p:txBody>
          <a:bodyPr vert="horz" wrap="square" lIns="0" tIns="18869" rIns="0" bIns="0" rtlCol="0">
            <a:spAutoFit/>
          </a:bodyPr>
          <a:lstStyle/>
          <a:p>
            <a:pPr marL="7701">
              <a:spcBef>
                <a:spcPts val="149"/>
              </a:spcBef>
            </a:pPr>
            <a:r>
              <a:rPr sz="212" b="1" spc="9" dirty="0">
                <a:latin typeface="Trebuchet MS"/>
                <a:cs typeface="Trebuchet MS"/>
              </a:rPr>
              <a:t>Set</a:t>
            </a:r>
            <a:r>
              <a:rPr sz="212" b="1" spc="-6" dirty="0">
                <a:latin typeface="Trebuchet MS"/>
                <a:cs typeface="Trebuchet MS"/>
              </a:rPr>
              <a:t> </a:t>
            </a:r>
            <a:r>
              <a:rPr sz="212" b="1" dirty="0">
                <a:latin typeface="Trebuchet MS"/>
                <a:cs typeface="Trebuchet MS"/>
              </a:rPr>
              <a:t>the</a:t>
            </a:r>
            <a:r>
              <a:rPr sz="212" b="1" spc="-6" dirty="0">
                <a:latin typeface="Trebuchet MS"/>
                <a:cs typeface="Trebuchet MS"/>
              </a:rPr>
              <a:t> </a:t>
            </a:r>
            <a:r>
              <a:rPr sz="212" b="1" spc="12" dirty="0">
                <a:latin typeface="Trebuchet MS"/>
                <a:cs typeface="Trebuchet MS"/>
              </a:rPr>
              <a:t>goal</a:t>
            </a:r>
            <a:endParaRPr sz="212">
              <a:latin typeface="Trebuchet MS"/>
              <a:cs typeface="Trebuchet MS"/>
            </a:endParaRPr>
          </a:p>
          <a:p>
            <a:pPr marL="7701" marR="3081">
              <a:lnSpc>
                <a:spcPct val="110400"/>
              </a:lnSpc>
              <a:spcBef>
                <a:spcPts val="64"/>
              </a:spcBef>
            </a:pPr>
            <a:r>
              <a:rPr sz="212" spc="6" dirty="0">
                <a:latin typeface="Trebuchet MS"/>
                <a:cs typeface="Trebuchet MS"/>
              </a:rPr>
              <a:t>Think</a:t>
            </a:r>
            <a:r>
              <a:rPr sz="212" spc="-6" dirty="0">
                <a:latin typeface="Trebuchet MS"/>
                <a:cs typeface="Trebuchet MS"/>
              </a:rPr>
              <a:t> </a:t>
            </a:r>
            <a:r>
              <a:rPr sz="212" spc="6" dirty="0">
                <a:latin typeface="Trebuchet MS"/>
                <a:cs typeface="Trebuchet MS"/>
              </a:rPr>
              <a:t>about</a:t>
            </a:r>
            <a:r>
              <a:rPr sz="212" spc="-6"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6" dirty="0">
                <a:latin typeface="Trebuchet MS"/>
                <a:cs typeface="Trebuchet MS"/>
              </a:rPr>
              <a:t>problem</a:t>
            </a:r>
            <a:r>
              <a:rPr sz="212" spc="-6" dirty="0">
                <a:latin typeface="Trebuchet MS"/>
                <a:cs typeface="Trebuchet MS"/>
              </a:rPr>
              <a:t> </a:t>
            </a:r>
            <a:r>
              <a:rPr sz="212" spc="3" dirty="0">
                <a:latin typeface="Trebuchet MS"/>
                <a:cs typeface="Trebuchet MS"/>
              </a:rPr>
              <a:t>you'll</a:t>
            </a:r>
            <a:r>
              <a:rPr sz="212" spc="-6" dirty="0">
                <a:latin typeface="Trebuchet MS"/>
                <a:cs typeface="Trebuchet MS"/>
              </a:rPr>
              <a:t> </a:t>
            </a:r>
            <a:r>
              <a:rPr sz="212" spc="12" dirty="0">
                <a:latin typeface="Trebuchet MS"/>
                <a:cs typeface="Trebuchet MS"/>
              </a:rPr>
              <a:t>be</a:t>
            </a:r>
            <a:r>
              <a:rPr sz="212" spc="-6" dirty="0">
                <a:latin typeface="Trebuchet MS"/>
                <a:cs typeface="Trebuchet MS"/>
              </a:rPr>
              <a:t> </a:t>
            </a:r>
            <a:r>
              <a:rPr sz="212" spc="9" dirty="0">
                <a:latin typeface="Trebuchet MS"/>
                <a:cs typeface="Trebuchet MS"/>
              </a:rPr>
              <a:t>focusing</a:t>
            </a:r>
            <a:r>
              <a:rPr sz="212" spc="-6" dirty="0">
                <a:latin typeface="Trebuchet MS"/>
                <a:cs typeface="Trebuchet MS"/>
              </a:rPr>
              <a:t> </a:t>
            </a:r>
            <a:r>
              <a:rPr sz="212" spc="15" dirty="0">
                <a:latin typeface="Trebuchet MS"/>
                <a:cs typeface="Trebuchet MS"/>
              </a:rPr>
              <a:t>on</a:t>
            </a:r>
            <a:r>
              <a:rPr sz="212" spc="-6" dirty="0">
                <a:latin typeface="Trebuchet MS"/>
                <a:cs typeface="Trebuchet MS"/>
              </a:rPr>
              <a:t> </a:t>
            </a:r>
            <a:r>
              <a:rPr sz="212" spc="9" dirty="0">
                <a:latin typeface="Trebuchet MS"/>
                <a:cs typeface="Trebuchet MS"/>
              </a:rPr>
              <a:t>solving</a:t>
            </a:r>
            <a:r>
              <a:rPr sz="212" spc="-6" dirty="0">
                <a:latin typeface="Trebuchet MS"/>
                <a:cs typeface="Trebuchet MS"/>
              </a:rPr>
              <a:t> </a:t>
            </a:r>
            <a:r>
              <a:rPr sz="212" dirty="0">
                <a:latin typeface="Trebuchet MS"/>
                <a:cs typeface="Trebuchet MS"/>
              </a:rPr>
              <a:t>in </a:t>
            </a:r>
            <a:r>
              <a:rPr sz="212" spc="-55" dirty="0">
                <a:latin typeface="Trebuchet MS"/>
                <a:cs typeface="Trebuchet MS"/>
              </a:rPr>
              <a:t> </a:t>
            </a:r>
            <a:r>
              <a:rPr sz="212" spc="3" dirty="0">
                <a:latin typeface="Trebuchet MS"/>
                <a:cs typeface="Trebuchet MS"/>
              </a:rPr>
              <a:t>the</a:t>
            </a:r>
            <a:r>
              <a:rPr sz="212" spc="-9" dirty="0">
                <a:latin typeface="Trebuchet MS"/>
                <a:cs typeface="Trebuchet MS"/>
              </a:rPr>
              <a:t> </a:t>
            </a:r>
            <a:r>
              <a:rPr sz="212" spc="6" dirty="0">
                <a:latin typeface="Trebuchet MS"/>
                <a:cs typeface="Trebuchet MS"/>
              </a:rPr>
              <a:t>brainstorming</a:t>
            </a:r>
            <a:r>
              <a:rPr sz="212" spc="-6" dirty="0">
                <a:latin typeface="Trebuchet MS"/>
                <a:cs typeface="Trebuchet MS"/>
              </a:rPr>
              <a:t> </a:t>
            </a:r>
            <a:r>
              <a:rPr sz="212" spc="9" dirty="0">
                <a:latin typeface="Trebuchet MS"/>
                <a:cs typeface="Trebuchet MS"/>
              </a:rPr>
              <a:t>session.</a:t>
            </a:r>
            <a:endParaRPr sz="212">
              <a:latin typeface="Trebuchet MS"/>
              <a:cs typeface="Trebuchet MS"/>
            </a:endParaRPr>
          </a:p>
        </p:txBody>
      </p:sp>
      <p:sp>
        <p:nvSpPr>
          <p:cNvPr id="23" name="object 21">
            <a:extLst>
              <a:ext uri="{FF2B5EF4-FFF2-40B4-BE49-F238E27FC236}">
                <a16:creationId xmlns:a16="http://schemas.microsoft.com/office/drawing/2014/main" id="{5357A64E-825F-AA3F-6AC6-2FFA33F0F18D}"/>
              </a:ext>
            </a:extLst>
          </p:cNvPr>
          <p:cNvSpPr/>
          <p:nvPr/>
        </p:nvSpPr>
        <p:spPr>
          <a:xfrm>
            <a:off x="1363880" y="2325549"/>
            <a:ext cx="41590" cy="41590"/>
          </a:xfrm>
          <a:custGeom>
            <a:avLst/>
            <a:gdLst/>
            <a:ahLst/>
            <a:cxnLst/>
            <a:rect l="l" t="t" r="r" b="b"/>
            <a:pathLst>
              <a:path w="68580" h="68580">
                <a:moveTo>
                  <a:pt x="0" y="0"/>
                </a:moveTo>
                <a:lnTo>
                  <a:pt x="68523" y="0"/>
                </a:lnTo>
                <a:lnTo>
                  <a:pt x="68523" y="68523"/>
                </a:lnTo>
                <a:lnTo>
                  <a:pt x="0" y="68523"/>
                </a:lnTo>
                <a:lnTo>
                  <a:pt x="0" y="0"/>
                </a:lnTo>
                <a:close/>
              </a:path>
            </a:pathLst>
          </a:custGeom>
          <a:ln w="3243">
            <a:solidFill>
              <a:srgbClr val="EFA7D7"/>
            </a:solidFill>
          </a:ln>
        </p:spPr>
        <p:txBody>
          <a:bodyPr wrap="square" lIns="0" tIns="0" rIns="0" bIns="0" rtlCol="0"/>
          <a:lstStyle/>
          <a:p>
            <a:endParaRPr sz="1092"/>
          </a:p>
        </p:txBody>
      </p:sp>
      <p:sp>
        <p:nvSpPr>
          <p:cNvPr id="24" name="object 22">
            <a:extLst>
              <a:ext uri="{FF2B5EF4-FFF2-40B4-BE49-F238E27FC236}">
                <a16:creationId xmlns:a16="http://schemas.microsoft.com/office/drawing/2014/main" id="{0CB71203-BCE4-0502-8D5A-BEDBA1A9B2A8}"/>
              </a:ext>
            </a:extLst>
          </p:cNvPr>
          <p:cNvSpPr txBox="1"/>
          <p:nvPr/>
        </p:nvSpPr>
        <p:spPr>
          <a:xfrm>
            <a:off x="1354829" y="2298615"/>
            <a:ext cx="844891" cy="133572"/>
          </a:xfrm>
          <a:prstGeom prst="rect">
            <a:avLst/>
          </a:prstGeom>
        </p:spPr>
        <p:txBody>
          <a:bodyPr vert="horz" wrap="square" lIns="0" tIns="18869" rIns="0" bIns="0" rtlCol="0">
            <a:spAutoFit/>
          </a:bodyPr>
          <a:lstStyle/>
          <a:p>
            <a:pPr marL="23104">
              <a:spcBef>
                <a:spcPts val="149"/>
              </a:spcBef>
            </a:pPr>
            <a:r>
              <a:rPr sz="227" b="1" spc="13" baseline="-22222" dirty="0">
                <a:latin typeface="Trebuchet MS"/>
                <a:cs typeface="Trebuchet MS"/>
              </a:rPr>
              <a:t>A       </a:t>
            </a:r>
            <a:r>
              <a:rPr sz="227" b="1" spc="22" baseline="-22222" dirty="0">
                <a:latin typeface="Trebuchet MS"/>
                <a:cs typeface="Trebuchet MS"/>
              </a:rPr>
              <a:t> </a:t>
            </a:r>
            <a:r>
              <a:rPr sz="212" b="1" spc="-21" dirty="0">
                <a:latin typeface="Trebuchet MS"/>
                <a:cs typeface="Trebuchet MS"/>
              </a:rPr>
              <a:t>T</a:t>
            </a:r>
            <a:r>
              <a:rPr sz="212" b="1" spc="9" dirty="0">
                <a:latin typeface="Trebuchet MS"/>
                <a:cs typeface="Trebuchet MS"/>
              </a:rPr>
              <a:t>eam</a:t>
            </a:r>
            <a:r>
              <a:rPr sz="212" b="1" spc="-6" dirty="0">
                <a:latin typeface="Trebuchet MS"/>
                <a:cs typeface="Trebuchet MS"/>
              </a:rPr>
              <a:t> </a:t>
            </a:r>
            <a:r>
              <a:rPr sz="212" b="1" spc="6" dirty="0">
                <a:latin typeface="Trebuchet MS"/>
                <a:cs typeface="Trebuchet MS"/>
              </a:rPr>
              <a:t>gathering</a:t>
            </a:r>
            <a:endParaRPr sz="212">
              <a:latin typeface="Trebuchet MS"/>
              <a:cs typeface="Trebuchet MS"/>
            </a:endParaRPr>
          </a:p>
          <a:p>
            <a:pPr marL="85484" marR="18483">
              <a:lnSpc>
                <a:spcPct val="110400"/>
              </a:lnSpc>
              <a:spcBef>
                <a:spcPts val="64"/>
              </a:spcBef>
            </a:pPr>
            <a:r>
              <a:rPr sz="212" spc="6" dirty="0">
                <a:latin typeface="Trebuchet MS"/>
                <a:cs typeface="Trebuchet MS"/>
              </a:rPr>
              <a:t>Define</a:t>
            </a:r>
            <a:r>
              <a:rPr sz="212" spc="-6" dirty="0">
                <a:latin typeface="Trebuchet MS"/>
                <a:cs typeface="Trebuchet MS"/>
              </a:rPr>
              <a:t> </a:t>
            </a:r>
            <a:r>
              <a:rPr sz="212" spc="12" dirty="0">
                <a:latin typeface="Trebuchet MS"/>
                <a:cs typeface="Trebuchet MS"/>
              </a:rPr>
              <a:t>who</a:t>
            </a:r>
            <a:r>
              <a:rPr sz="212" spc="-3" dirty="0">
                <a:latin typeface="Trebuchet MS"/>
                <a:cs typeface="Trebuchet MS"/>
              </a:rPr>
              <a:t> </a:t>
            </a:r>
            <a:r>
              <a:rPr sz="212" spc="9" dirty="0">
                <a:latin typeface="Trebuchet MS"/>
                <a:cs typeface="Trebuchet MS"/>
              </a:rPr>
              <a:t>should</a:t>
            </a:r>
            <a:r>
              <a:rPr sz="212" spc="-3" dirty="0">
                <a:latin typeface="Trebuchet MS"/>
                <a:cs typeface="Trebuchet MS"/>
              </a:rPr>
              <a:t> </a:t>
            </a:r>
            <a:r>
              <a:rPr sz="212" dirty="0">
                <a:latin typeface="Trebuchet MS"/>
                <a:cs typeface="Trebuchet MS"/>
              </a:rPr>
              <a:t>participate</a:t>
            </a:r>
            <a:r>
              <a:rPr sz="212" spc="-3" dirty="0">
                <a:latin typeface="Trebuchet MS"/>
                <a:cs typeface="Trebuchet MS"/>
              </a:rPr>
              <a:t> </a:t>
            </a:r>
            <a:r>
              <a:rPr sz="212" dirty="0">
                <a:latin typeface="Trebuchet MS"/>
                <a:cs typeface="Trebuchet MS"/>
              </a:rPr>
              <a:t>in</a:t>
            </a:r>
            <a:r>
              <a:rPr sz="212" spc="-3" dirty="0">
                <a:latin typeface="Trebuchet MS"/>
                <a:cs typeface="Trebuchet MS"/>
              </a:rPr>
              <a:t> </a:t>
            </a:r>
            <a:r>
              <a:rPr sz="212" spc="3" dirty="0">
                <a:latin typeface="Trebuchet MS"/>
                <a:cs typeface="Trebuchet MS"/>
              </a:rPr>
              <a:t>the</a:t>
            </a:r>
            <a:r>
              <a:rPr sz="212" spc="-3" dirty="0">
                <a:latin typeface="Trebuchet MS"/>
                <a:cs typeface="Trebuchet MS"/>
              </a:rPr>
              <a:t> </a:t>
            </a:r>
            <a:r>
              <a:rPr sz="212" spc="12" dirty="0">
                <a:latin typeface="Trebuchet MS"/>
                <a:cs typeface="Trebuchet MS"/>
              </a:rPr>
              <a:t>session</a:t>
            </a:r>
            <a:r>
              <a:rPr sz="212" spc="-6" dirty="0">
                <a:latin typeface="Trebuchet MS"/>
                <a:cs typeface="Trebuchet MS"/>
              </a:rPr>
              <a:t> </a:t>
            </a:r>
            <a:r>
              <a:rPr sz="212" spc="12" dirty="0">
                <a:latin typeface="Trebuchet MS"/>
                <a:cs typeface="Trebuchet MS"/>
              </a:rPr>
              <a:t>and</a:t>
            </a:r>
            <a:r>
              <a:rPr sz="212" spc="-3" dirty="0">
                <a:latin typeface="Trebuchet MS"/>
                <a:cs typeface="Trebuchet MS"/>
              </a:rPr>
              <a:t> </a:t>
            </a:r>
            <a:r>
              <a:rPr sz="212" spc="15" dirty="0">
                <a:latin typeface="Trebuchet MS"/>
                <a:cs typeface="Trebuchet MS"/>
              </a:rPr>
              <a:t>send</a:t>
            </a:r>
            <a:r>
              <a:rPr sz="212" spc="-3" dirty="0">
                <a:latin typeface="Trebuchet MS"/>
                <a:cs typeface="Trebuchet MS"/>
              </a:rPr>
              <a:t> </a:t>
            </a:r>
            <a:r>
              <a:rPr sz="212" spc="9" dirty="0">
                <a:latin typeface="Trebuchet MS"/>
                <a:cs typeface="Trebuchet MS"/>
              </a:rPr>
              <a:t>an </a:t>
            </a:r>
            <a:r>
              <a:rPr sz="212" spc="-55" dirty="0">
                <a:latin typeface="Trebuchet MS"/>
                <a:cs typeface="Trebuchet MS"/>
              </a:rPr>
              <a:t> </a:t>
            </a:r>
            <a:r>
              <a:rPr sz="212" spc="-6" dirty="0">
                <a:latin typeface="Trebuchet MS"/>
                <a:cs typeface="Trebuchet MS"/>
              </a:rPr>
              <a:t>invite. </a:t>
            </a:r>
            <a:r>
              <a:rPr sz="212" spc="12" dirty="0">
                <a:latin typeface="Trebuchet MS"/>
                <a:cs typeface="Trebuchet MS"/>
              </a:rPr>
              <a:t>Share</a:t>
            </a:r>
            <a:r>
              <a:rPr sz="212" spc="-6" dirty="0">
                <a:latin typeface="Trebuchet MS"/>
                <a:cs typeface="Trebuchet MS"/>
              </a:rPr>
              <a:t> </a:t>
            </a:r>
            <a:r>
              <a:rPr sz="212" spc="3" dirty="0">
                <a:latin typeface="Trebuchet MS"/>
                <a:cs typeface="Trebuchet MS"/>
              </a:rPr>
              <a:t>relevant</a:t>
            </a:r>
            <a:r>
              <a:rPr sz="212" spc="-6" dirty="0">
                <a:latin typeface="Trebuchet MS"/>
                <a:cs typeface="Trebuchet MS"/>
              </a:rPr>
              <a:t> </a:t>
            </a:r>
            <a:r>
              <a:rPr sz="212" dirty="0">
                <a:latin typeface="Trebuchet MS"/>
                <a:cs typeface="Trebuchet MS"/>
              </a:rPr>
              <a:t>information</a:t>
            </a:r>
            <a:r>
              <a:rPr sz="212" spc="-6" dirty="0">
                <a:latin typeface="Trebuchet MS"/>
                <a:cs typeface="Trebuchet MS"/>
              </a:rPr>
              <a:t> </a:t>
            </a:r>
            <a:r>
              <a:rPr sz="212" spc="6" dirty="0">
                <a:latin typeface="Trebuchet MS"/>
                <a:cs typeface="Trebuchet MS"/>
              </a:rPr>
              <a:t>or</a:t>
            </a:r>
            <a:r>
              <a:rPr sz="212" spc="-6" dirty="0">
                <a:latin typeface="Trebuchet MS"/>
                <a:cs typeface="Trebuchet MS"/>
              </a:rPr>
              <a:t> </a:t>
            </a:r>
            <a:r>
              <a:rPr sz="212" spc="6" dirty="0">
                <a:latin typeface="Trebuchet MS"/>
                <a:cs typeface="Trebuchet MS"/>
              </a:rPr>
              <a:t>pre-work</a:t>
            </a:r>
            <a:r>
              <a:rPr sz="212" spc="-6" dirty="0">
                <a:latin typeface="Trebuchet MS"/>
                <a:cs typeface="Trebuchet MS"/>
              </a:rPr>
              <a:t> </a:t>
            </a:r>
            <a:r>
              <a:rPr sz="212" spc="6" dirty="0">
                <a:latin typeface="Trebuchet MS"/>
                <a:cs typeface="Trebuchet MS"/>
              </a:rPr>
              <a:t>ahead.</a:t>
            </a:r>
            <a:endParaRPr sz="212">
              <a:latin typeface="Trebuchet MS"/>
              <a:cs typeface="Trebuchet MS"/>
            </a:endParaRPr>
          </a:p>
        </p:txBody>
      </p:sp>
      <p:sp>
        <p:nvSpPr>
          <p:cNvPr id="25" name="object 23">
            <a:extLst>
              <a:ext uri="{FF2B5EF4-FFF2-40B4-BE49-F238E27FC236}">
                <a16:creationId xmlns:a16="http://schemas.microsoft.com/office/drawing/2014/main" id="{C30F1D01-9670-A823-C309-B77518D32C44}"/>
              </a:ext>
            </a:extLst>
          </p:cNvPr>
          <p:cNvSpPr/>
          <p:nvPr/>
        </p:nvSpPr>
        <p:spPr>
          <a:xfrm>
            <a:off x="1363880" y="2527888"/>
            <a:ext cx="41590" cy="41590"/>
          </a:xfrm>
          <a:custGeom>
            <a:avLst/>
            <a:gdLst/>
            <a:ahLst/>
            <a:cxnLst/>
            <a:rect l="l" t="t" r="r" b="b"/>
            <a:pathLst>
              <a:path w="68580" h="68580">
                <a:moveTo>
                  <a:pt x="0" y="0"/>
                </a:moveTo>
                <a:lnTo>
                  <a:pt x="68523" y="0"/>
                </a:lnTo>
                <a:lnTo>
                  <a:pt x="68523" y="68523"/>
                </a:lnTo>
                <a:lnTo>
                  <a:pt x="0" y="68523"/>
                </a:lnTo>
                <a:lnTo>
                  <a:pt x="0" y="0"/>
                </a:lnTo>
                <a:close/>
              </a:path>
            </a:pathLst>
          </a:custGeom>
          <a:ln w="3243">
            <a:solidFill>
              <a:srgbClr val="EFA7D7"/>
            </a:solidFill>
          </a:ln>
        </p:spPr>
        <p:txBody>
          <a:bodyPr wrap="square" lIns="0" tIns="0" rIns="0" bIns="0" rtlCol="0"/>
          <a:lstStyle/>
          <a:p>
            <a:endParaRPr sz="1092"/>
          </a:p>
        </p:txBody>
      </p:sp>
      <p:sp>
        <p:nvSpPr>
          <p:cNvPr id="26" name="object 24">
            <a:extLst>
              <a:ext uri="{FF2B5EF4-FFF2-40B4-BE49-F238E27FC236}">
                <a16:creationId xmlns:a16="http://schemas.microsoft.com/office/drawing/2014/main" id="{39A654DA-FDCC-2F78-6D1D-331899DAA223}"/>
              </a:ext>
            </a:extLst>
          </p:cNvPr>
          <p:cNvSpPr txBox="1"/>
          <p:nvPr/>
        </p:nvSpPr>
        <p:spPr>
          <a:xfrm>
            <a:off x="1370440" y="2527902"/>
            <a:ext cx="28497" cy="31570"/>
          </a:xfrm>
          <a:prstGeom prst="rect">
            <a:avLst/>
          </a:prstGeom>
        </p:spPr>
        <p:txBody>
          <a:bodyPr vert="horz" wrap="square" lIns="0" tIns="8087" rIns="0" bIns="0" rtlCol="0">
            <a:spAutoFit/>
          </a:bodyPr>
          <a:lstStyle/>
          <a:p>
            <a:pPr marL="7701">
              <a:spcBef>
                <a:spcPts val="64"/>
              </a:spcBef>
            </a:pPr>
            <a:r>
              <a:rPr sz="152" b="1" spc="12" dirty="0">
                <a:latin typeface="Trebuchet MS"/>
                <a:cs typeface="Trebuchet MS"/>
              </a:rPr>
              <a:t>B</a:t>
            </a:r>
            <a:endParaRPr sz="152">
              <a:latin typeface="Trebuchet MS"/>
              <a:cs typeface="Trebuchet MS"/>
            </a:endParaRPr>
          </a:p>
        </p:txBody>
      </p:sp>
      <p:sp>
        <p:nvSpPr>
          <p:cNvPr id="27" name="object 25">
            <a:extLst>
              <a:ext uri="{FF2B5EF4-FFF2-40B4-BE49-F238E27FC236}">
                <a16:creationId xmlns:a16="http://schemas.microsoft.com/office/drawing/2014/main" id="{F801BAE1-F31E-C6F1-5424-C27A03B28A44}"/>
              </a:ext>
            </a:extLst>
          </p:cNvPr>
          <p:cNvSpPr txBox="1"/>
          <p:nvPr/>
        </p:nvSpPr>
        <p:spPr>
          <a:xfrm>
            <a:off x="1432877" y="2702392"/>
            <a:ext cx="690854" cy="116470"/>
          </a:xfrm>
          <a:prstGeom prst="rect">
            <a:avLst/>
          </a:prstGeom>
        </p:spPr>
        <p:txBody>
          <a:bodyPr vert="horz" wrap="square" lIns="0" tIns="14633" rIns="0" bIns="0" rtlCol="0">
            <a:spAutoFit/>
          </a:bodyPr>
          <a:lstStyle/>
          <a:p>
            <a:pPr marL="7701">
              <a:spcBef>
                <a:spcPts val="115"/>
              </a:spcBef>
            </a:pPr>
            <a:r>
              <a:rPr sz="212" b="1" spc="3" dirty="0">
                <a:latin typeface="Trebuchet MS"/>
                <a:cs typeface="Trebuchet MS"/>
              </a:rPr>
              <a:t>Learn</a:t>
            </a:r>
            <a:r>
              <a:rPr sz="212" b="1" spc="-9" dirty="0">
                <a:latin typeface="Trebuchet MS"/>
                <a:cs typeface="Trebuchet MS"/>
              </a:rPr>
              <a:t> </a:t>
            </a:r>
            <a:r>
              <a:rPr sz="212" b="1" spc="9" dirty="0">
                <a:latin typeface="Trebuchet MS"/>
                <a:cs typeface="Trebuchet MS"/>
              </a:rPr>
              <a:t>how</a:t>
            </a:r>
            <a:r>
              <a:rPr sz="212" b="1" spc="-6" dirty="0">
                <a:latin typeface="Trebuchet MS"/>
                <a:cs typeface="Trebuchet MS"/>
              </a:rPr>
              <a:t> </a:t>
            </a:r>
            <a:r>
              <a:rPr sz="212" b="1" spc="3" dirty="0">
                <a:latin typeface="Trebuchet MS"/>
                <a:cs typeface="Trebuchet MS"/>
              </a:rPr>
              <a:t>to</a:t>
            </a:r>
            <a:r>
              <a:rPr sz="212" b="1" spc="-6" dirty="0">
                <a:latin typeface="Trebuchet MS"/>
                <a:cs typeface="Trebuchet MS"/>
              </a:rPr>
              <a:t> </a:t>
            </a:r>
            <a:r>
              <a:rPr sz="212" b="1" spc="9" dirty="0">
                <a:latin typeface="Trebuchet MS"/>
                <a:cs typeface="Trebuchet MS"/>
              </a:rPr>
              <a:t>use</a:t>
            </a:r>
            <a:r>
              <a:rPr sz="212" b="1" spc="-9" dirty="0">
                <a:latin typeface="Trebuchet MS"/>
                <a:cs typeface="Trebuchet MS"/>
              </a:rPr>
              <a:t> </a:t>
            </a:r>
            <a:r>
              <a:rPr sz="212" b="1" dirty="0">
                <a:latin typeface="Trebuchet MS"/>
                <a:cs typeface="Trebuchet MS"/>
              </a:rPr>
              <a:t>the</a:t>
            </a:r>
            <a:r>
              <a:rPr sz="212" b="1" spc="-6" dirty="0">
                <a:latin typeface="Trebuchet MS"/>
                <a:cs typeface="Trebuchet MS"/>
              </a:rPr>
              <a:t> </a:t>
            </a:r>
            <a:r>
              <a:rPr sz="212" b="1" dirty="0">
                <a:latin typeface="Trebuchet MS"/>
                <a:cs typeface="Trebuchet MS"/>
              </a:rPr>
              <a:t>facilitation</a:t>
            </a:r>
            <a:r>
              <a:rPr sz="212" b="1" spc="-6" dirty="0">
                <a:latin typeface="Trebuchet MS"/>
                <a:cs typeface="Trebuchet MS"/>
              </a:rPr>
              <a:t> </a:t>
            </a:r>
            <a:r>
              <a:rPr sz="212" b="1" spc="6" dirty="0">
                <a:latin typeface="Trebuchet MS"/>
                <a:cs typeface="Trebuchet MS"/>
              </a:rPr>
              <a:t>tools</a:t>
            </a:r>
            <a:endParaRPr sz="212">
              <a:latin typeface="Trebuchet MS"/>
              <a:cs typeface="Trebuchet MS"/>
            </a:endParaRPr>
          </a:p>
          <a:p>
            <a:pPr marL="7701" marR="3081">
              <a:lnSpc>
                <a:spcPct val="110400"/>
              </a:lnSpc>
              <a:spcBef>
                <a:spcPts val="33"/>
              </a:spcBef>
            </a:pPr>
            <a:r>
              <a:rPr sz="212" spc="18" dirty="0">
                <a:latin typeface="Trebuchet MS"/>
                <a:cs typeface="Trebuchet MS"/>
              </a:rPr>
              <a:t>Use</a:t>
            </a:r>
            <a:r>
              <a:rPr sz="212" spc="-9" dirty="0">
                <a:latin typeface="Trebuchet MS"/>
                <a:cs typeface="Trebuchet MS"/>
              </a:rPr>
              <a:t> </a:t>
            </a:r>
            <a:r>
              <a:rPr sz="212" spc="3" dirty="0">
                <a:latin typeface="Trebuchet MS"/>
                <a:cs typeface="Trebuchet MS"/>
              </a:rPr>
              <a:t>the</a:t>
            </a:r>
            <a:r>
              <a:rPr sz="212" spc="-9" dirty="0">
                <a:latin typeface="Trebuchet MS"/>
                <a:cs typeface="Trebuchet MS"/>
              </a:rPr>
              <a:t> </a:t>
            </a:r>
            <a:r>
              <a:rPr sz="212" dirty="0">
                <a:latin typeface="Trebuchet MS"/>
                <a:cs typeface="Trebuchet MS"/>
              </a:rPr>
              <a:t>Facilitation</a:t>
            </a:r>
            <a:r>
              <a:rPr sz="212" spc="-9" dirty="0">
                <a:latin typeface="Trebuchet MS"/>
                <a:cs typeface="Trebuchet MS"/>
              </a:rPr>
              <a:t> </a:t>
            </a:r>
            <a:r>
              <a:rPr sz="212" spc="12" dirty="0">
                <a:latin typeface="Trebuchet MS"/>
                <a:cs typeface="Trebuchet MS"/>
              </a:rPr>
              <a:t>Superpowers</a:t>
            </a:r>
            <a:r>
              <a:rPr sz="212" spc="-6" dirty="0">
                <a:latin typeface="Trebuchet MS"/>
                <a:cs typeface="Trebuchet MS"/>
              </a:rPr>
              <a:t> </a:t>
            </a:r>
            <a:r>
              <a:rPr sz="212" dirty="0">
                <a:latin typeface="Trebuchet MS"/>
                <a:cs typeface="Trebuchet MS"/>
              </a:rPr>
              <a:t>to</a:t>
            </a:r>
            <a:r>
              <a:rPr sz="212" spc="-9" dirty="0">
                <a:latin typeface="Trebuchet MS"/>
                <a:cs typeface="Trebuchet MS"/>
              </a:rPr>
              <a:t> </a:t>
            </a:r>
            <a:r>
              <a:rPr sz="212" spc="3" dirty="0">
                <a:latin typeface="Trebuchet MS"/>
                <a:cs typeface="Trebuchet MS"/>
              </a:rPr>
              <a:t>run</a:t>
            </a:r>
            <a:r>
              <a:rPr sz="212" spc="-9" dirty="0">
                <a:latin typeface="Trebuchet MS"/>
                <a:cs typeface="Trebuchet MS"/>
              </a:rPr>
              <a:t> </a:t>
            </a:r>
            <a:r>
              <a:rPr sz="212" spc="9" dirty="0">
                <a:latin typeface="Trebuchet MS"/>
                <a:cs typeface="Trebuchet MS"/>
              </a:rPr>
              <a:t>a</a:t>
            </a:r>
            <a:r>
              <a:rPr sz="212" spc="-9" dirty="0">
                <a:latin typeface="Trebuchet MS"/>
                <a:cs typeface="Trebuchet MS"/>
              </a:rPr>
              <a:t> </a:t>
            </a:r>
            <a:r>
              <a:rPr sz="212" spc="12" dirty="0">
                <a:latin typeface="Trebuchet MS"/>
                <a:cs typeface="Trebuchet MS"/>
              </a:rPr>
              <a:t>happy</a:t>
            </a:r>
            <a:r>
              <a:rPr sz="212" spc="-6" dirty="0">
                <a:latin typeface="Trebuchet MS"/>
                <a:cs typeface="Trebuchet MS"/>
              </a:rPr>
              <a:t> </a:t>
            </a:r>
            <a:r>
              <a:rPr sz="212" spc="12" dirty="0">
                <a:latin typeface="Trebuchet MS"/>
                <a:cs typeface="Trebuchet MS"/>
              </a:rPr>
              <a:t>and </a:t>
            </a:r>
            <a:r>
              <a:rPr sz="212" spc="-58" dirty="0">
                <a:latin typeface="Trebuchet MS"/>
                <a:cs typeface="Trebuchet MS"/>
              </a:rPr>
              <a:t> </a:t>
            </a:r>
            <a:r>
              <a:rPr sz="212" spc="6" dirty="0">
                <a:latin typeface="Trebuchet MS"/>
                <a:cs typeface="Trebuchet MS"/>
              </a:rPr>
              <a:t>productive</a:t>
            </a:r>
            <a:r>
              <a:rPr sz="212" spc="-9" dirty="0">
                <a:latin typeface="Trebuchet MS"/>
                <a:cs typeface="Trebuchet MS"/>
              </a:rPr>
              <a:t> </a:t>
            </a:r>
            <a:r>
              <a:rPr sz="212" spc="9" dirty="0">
                <a:latin typeface="Trebuchet MS"/>
                <a:cs typeface="Trebuchet MS"/>
              </a:rPr>
              <a:t>session.</a:t>
            </a:r>
            <a:endParaRPr sz="212">
              <a:latin typeface="Trebuchet MS"/>
              <a:cs typeface="Trebuchet MS"/>
            </a:endParaRPr>
          </a:p>
        </p:txBody>
      </p:sp>
      <p:sp>
        <p:nvSpPr>
          <p:cNvPr id="28" name="object 26">
            <a:extLst>
              <a:ext uri="{FF2B5EF4-FFF2-40B4-BE49-F238E27FC236}">
                <a16:creationId xmlns:a16="http://schemas.microsoft.com/office/drawing/2014/main" id="{58E135F4-0C71-AD83-5465-1F54E11711F8}"/>
              </a:ext>
            </a:extLst>
          </p:cNvPr>
          <p:cNvSpPr txBox="1"/>
          <p:nvPr/>
        </p:nvSpPr>
        <p:spPr>
          <a:xfrm>
            <a:off x="1353116" y="1742032"/>
            <a:ext cx="680842" cy="323492"/>
          </a:xfrm>
          <a:prstGeom prst="rect">
            <a:avLst/>
          </a:prstGeom>
        </p:spPr>
        <p:txBody>
          <a:bodyPr vert="horz" wrap="square" lIns="0" tIns="42360" rIns="0" bIns="0" rtlCol="0">
            <a:spAutoFit/>
          </a:bodyPr>
          <a:lstStyle/>
          <a:p>
            <a:pPr marL="7701">
              <a:spcBef>
                <a:spcPts val="334"/>
              </a:spcBef>
            </a:pPr>
            <a:r>
              <a:rPr sz="364" b="1" spc="6" dirty="0">
                <a:latin typeface="Trebuchet MS"/>
                <a:cs typeface="Trebuchet MS"/>
              </a:rPr>
              <a:t>Before</a:t>
            </a:r>
            <a:r>
              <a:rPr sz="364" b="1" spc="-12" dirty="0">
                <a:latin typeface="Trebuchet MS"/>
                <a:cs typeface="Trebuchet MS"/>
              </a:rPr>
              <a:t> </a:t>
            </a:r>
            <a:r>
              <a:rPr sz="364" b="1" spc="9" dirty="0">
                <a:latin typeface="Trebuchet MS"/>
                <a:cs typeface="Trebuchet MS"/>
              </a:rPr>
              <a:t>you</a:t>
            </a:r>
            <a:r>
              <a:rPr sz="364" b="1" spc="-12" dirty="0">
                <a:latin typeface="Trebuchet MS"/>
                <a:cs typeface="Trebuchet MS"/>
              </a:rPr>
              <a:t> </a:t>
            </a:r>
            <a:r>
              <a:rPr sz="364" b="1" spc="3" dirty="0">
                <a:latin typeface="Trebuchet MS"/>
                <a:cs typeface="Trebuchet MS"/>
              </a:rPr>
              <a:t>collaborate</a:t>
            </a:r>
            <a:endParaRPr sz="364">
              <a:latin typeface="Trebuchet MS"/>
              <a:cs typeface="Trebuchet MS"/>
            </a:endParaRPr>
          </a:p>
          <a:p>
            <a:pPr marL="10397" marR="3081">
              <a:lnSpc>
                <a:spcPct val="107800"/>
              </a:lnSpc>
              <a:spcBef>
                <a:spcPts val="185"/>
              </a:spcBef>
            </a:pPr>
            <a:r>
              <a:rPr sz="273" spc="30" dirty="0">
                <a:latin typeface="Trebuchet MS"/>
                <a:cs typeface="Trebuchet MS"/>
              </a:rPr>
              <a:t>A</a:t>
            </a:r>
            <a:r>
              <a:rPr sz="273" spc="-9" dirty="0">
                <a:latin typeface="Trebuchet MS"/>
                <a:cs typeface="Trebuchet MS"/>
              </a:rPr>
              <a:t> </a:t>
            </a:r>
            <a:r>
              <a:rPr sz="273" spc="-15" dirty="0">
                <a:latin typeface="Trebuchet MS"/>
                <a:cs typeface="Trebuchet MS"/>
              </a:rPr>
              <a:t>little</a:t>
            </a:r>
            <a:r>
              <a:rPr sz="273" spc="-9" dirty="0">
                <a:latin typeface="Trebuchet MS"/>
                <a:cs typeface="Trebuchet MS"/>
              </a:rPr>
              <a:t> bit </a:t>
            </a:r>
            <a:r>
              <a:rPr sz="273" dirty="0">
                <a:latin typeface="Trebuchet MS"/>
                <a:cs typeface="Trebuchet MS"/>
              </a:rPr>
              <a:t>of</a:t>
            </a:r>
            <a:r>
              <a:rPr sz="273" spc="-9" dirty="0">
                <a:latin typeface="Trebuchet MS"/>
                <a:cs typeface="Trebuchet MS"/>
              </a:rPr>
              <a:t> </a:t>
            </a:r>
            <a:r>
              <a:rPr sz="273" spc="3" dirty="0">
                <a:latin typeface="Trebuchet MS"/>
                <a:cs typeface="Trebuchet MS"/>
              </a:rPr>
              <a:t>preparation</a:t>
            </a:r>
            <a:r>
              <a:rPr sz="273" spc="-9" dirty="0">
                <a:latin typeface="Trebuchet MS"/>
                <a:cs typeface="Trebuchet MS"/>
              </a:rPr>
              <a:t> </a:t>
            </a:r>
            <a:r>
              <a:rPr sz="273" spc="21" dirty="0">
                <a:latin typeface="Trebuchet MS"/>
                <a:cs typeface="Trebuchet MS"/>
              </a:rPr>
              <a:t>goes</a:t>
            </a:r>
            <a:r>
              <a:rPr sz="273" spc="-9" dirty="0">
                <a:latin typeface="Trebuchet MS"/>
                <a:cs typeface="Trebuchet MS"/>
              </a:rPr>
              <a:t> </a:t>
            </a:r>
            <a:r>
              <a:rPr sz="273" spc="9" dirty="0">
                <a:latin typeface="Trebuchet MS"/>
                <a:cs typeface="Trebuchet MS"/>
              </a:rPr>
              <a:t>a</a:t>
            </a:r>
            <a:r>
              <a:rPr sz="273" spc="-9" dirty="0">
                <a:latin typeface="Trebuchet MS"/>
                <a:cs typeface="Trebuchet MS"/>
              </a:rPr>
              <a:t> </a:t>
            </a:r>
            <a:r>
              <a:rPr sz="273" spc="9" dirty="0">
                <a:latin typeface="Trebuchet MS"/>
                <a:cs typeface="Trebuchet MS"/>
              </a:rPr>
              <a:t>long</a:t>
            </a:r>
            <a:r>
              <a:rPr sz="273" spc="-9" dirty="0">
                <a:latin typeface="Trebuchet MS"/>
                <a:cs typeface="Trebuchet MS"/>
              </a:rPr>
              <a:t> </a:t>
            </a:r>
            <a:r>
              <a:rPr sz="273" spc="6" dirty="0">
                <a:latin typeface="Trebuchet MS"/>
                <a:cs typeface="Trebuchet MS"/>
              </a:rPr>
              <a:t>way  </a:t>
            </a:r>
            <a:r>
              <a:rPr sz="273" spc="-6" dirty="0">
                <a:latin typeface="Trebuchet MS"/>
                <a:cs typeface="Trebuchet MS"/>
              </a:rPr>
              <a:t>with </a:t>
            </a:r>
            <a:r>
              <a:rPr sz="273" dirty="0">
                <a:latin typeface="Trebuchet MS"/>
                <a:cs typeface="Trebuchet MS"/>
              </a:rPr>
              <a:t>this </a:t>
            </a:r>
            <a:r>
              <a:rPr sz="273" spc="9" dirty="0">
                <a:latin typeface="Trebuchet MS"/>
                <a:cs typeface="Trebuchet MS"/>
              </a:rPr>
              <a:t>session. </a:t>
            </a:r>
            <a:r>
              <a:rPr sz="273" spc="3" dirty="0">
                <a:latin typeface="Trebuchet MS"/>
                <a:cs typeface="Trebuchet MS"/>
              </a:rPr>
              <a:t>Here’s </a:t>
            </a:r>
            <a:r>
              <a:rPr sz="273" dirty="0">
                <a:latin typeface="Trebuchet MS"/>
                <a:cs typeface="Trebuchet MS"/>
              </a:rPr>
              <a:t>what </a:t>
            </a:r>
            <a:r>
              <a:rPr sz="273" spc="12" dirty="0">
                <a:latin typeface="Trebuchet MS"/>
                <a:cs typeface="Trebuchet MS"/>
              </a:rPr>
              <a:t>you need </a:t>
            </a:r>
            <a:r>
              <a:rPr sz="273" spc="15" dirty="0">
                <a:latin typeface="Trebuchet MS"/>
                <a:cs typeface="Trebuchet MS"/>
              </a:rPr>
              <a:t> </a:t>
            </a:r>
            <a:r>
              <a:rPr sz="273" spc="-3" dirty="0">
                <a:latin typeface="Trebuchet MS"/>
                <a:cs typeface="Trebuchet MS"/>
              </a:rPr>
              <a:t>to</a:t>
            </a:r>
            <a:r>
              <a:rPr sz="273" spc="-12" dirty="0">
                <a:latin typeface="Trebuchet MS"/>
                <a:cs typeface="Trebuchet MS"/>
              </a:rPr>
              <a:t> </a:t>
            </a:r>
            <a:r>
              <a:rPr sz="273" spc="15" dirty="0">
                <a:latin typeface="Trebuchet MS"/>
                <a:cs typeface="Trebuchet MS"/>
              </a:rPr>
              <a:t>do</a:t>
            </a:r>
            <a:r>
              <a:rPr sz="273" spc="-9" dirty="0">
                <a:latin typeface="Trebuchet MS"/>
                <a:cs typeface="Trebuchet MS"/>
              </a:rPr>
              <a:t> </a:t>
            </a:r>
            <a:r>
              <a:rPr sz="273" spc="-3" dirty="0">
                <a:latin typeface="Trebuchet MS"/>
                <a:cs typeface="Trebuchet MS"/>
              </a:rPr>
              <a:t>to</a:t>
            </a:r>
            <a:r>
              <a:rPr sz="273" spc="-9" dirty="0">
                <a:latin typeface="Trebuchet MS"/>
                <a:cs typeface="Trebuchet MS"/>
              </a:rPr>
              <a:t> </a:t>
            </a:r>
            <a:r>
              <a:rPr sz="273" spc="6" dirty="0">
                <a:latin typeface="Trebuchet MS"/>
                <a:cs typeface="Trebuchet MS"/>
              </a:rPr>
              <a:t>get</a:t>
            </a:r>
            <a:r>
              <a:rPr sz="273" spc="-12" dirty="0">
                <a:latin typeface="Trebuchet MS"/>
                <a:cs typeface="Trebuchet MS"/>
              </a:rPr>
              <a:t> </a:t>
            </a:r>
            <a:r>
              <a:rPr sz="273" spc="6" dirty="0">
                <a:latin typeface="Trebuchet MS"/>
                <a:cs typeface="Trebuchet MS"/>
              </a:rPr>
              <a:t>going.</a:t>
            </a:r>
            <a:endParaRPr sz="273">
              <a:latin typeface="Trebuchet MS"/>
              <a:cs typeface="Trebuchet MS"/>
            </a:endParaRPr>
          </a:p>
          <a:p>
            <a:pPr marL="53139">
              <a:spcBef>
                <a:spcPts val="200"/>
              </a:spcBef>
            </a:pPr>
            <a:r>
              <a:rPr sz="243" b="1" spc="-15" dirty="0">
                <a:latin typeface="Trebuchet MS"/>
                <a:cs typeface="Trebuchet MS"/>
              </a:rPr>
              <a:t>10</a:t>
            </a:r>
            <a:r>
              <a:rPr sz="243" b="1" spc="-9" dirty="0">
                <a:latin typeface="Trebuchet MS"/>
                <a:cs typeface="Trebuchet MS"/>
              </a:rPr>
              <a:t> </a:t>
            </a:r>
            <a:r>
              <a:rPr sz="243" b="1" dirty="0">
                <a:latin typeface="Trebuchet MS"/>
                <a:cs typeface="Trebuchet MS"/>
              </a:rPr>
              <a:t>minutes</a:t>
            </a:r>
            <a:endParaRPr sz="243">
              <a:latin typeface="Trebuchet MS"/>
              <a:cs typeface="Trebuchet MS"/>
            </a:endParaRPr>
          </a:p>
        </p:txBody>
      </p:sp>
      <p:sp>
        <p:nvSpPr>
          <p:cNvPr id="29" name="object 27">
            <a:extLst>
              <a:ext uri="{FF2B5EF4-FFF2-40B4-BE49-F238E27FC236}">
                <a16:creationId xmlns:a16="http://schemas.microsoft.com/office/drawing/2014/main" id="{9A02D1E3-0C4D-FB21-BCDB-75CDC1835717}"/>
              </a:ext>
            </a:extLst>
          </p:cNvPr>
          <p:cNvSpPr/>
          <p:nvPr/>
        </p:nvSpPr>
        <p:spPr>
          <a:xfrm>
            <a:off x="1363880" y="2724439"/>
            <a:ext cx="41590" cy="41590"/>
          </a:xfrm>
          <a:custGeom>
            <a:avLst/>
            <a:gdLst/>
            <a:ahLst/>
            <a:cxnLst/>
            <a:rect l="l" t="t" r="r" b="b"/>
            <a:pathLst>
              <a:path w="68580" h="68580">
                <a:moveTo>
                  <a:pt x="0" y="0"/>
                </a:moveTo>
                <a:lnTo>
                  <a:pt x="68523" y="0"/>
                </a:lnTo>
                <a:lnTo>
                  <a:pt x="68523" y="68523"/>
                </a:lnTo>
                <a:lnTo>
                  <a:pt x="0" y="68523"/>
                </a:lnTo>
                <a:lnTo>
                  <a:pt x="0" y="0"/>
                </a:lnTo>
                <a:close/>
              </a:path>
            </a:pathLst>
          </a:custGeom>
          <a:ln w="5405">
            <a:solidFill>
              <a:srgbClr val="EFA7D7"/>
            </a:solidFill>
          </a:ln>
        </p:spPr>
        <p:txBody>
          <a:bodyPr wrap="square" lIns="0" tIns="0" rIns="0" bIns="0" rtlCol="0"/>
          <a:lstStyle/>
          <a:p>
            <a:endParaRPr sz="1092"/>
          </a:p>
        </p:txBody>
      </p:sp>
      <p:sp>
        <p:nvSpPr>
          <p:cNvPr id="30" name="object 28">
            <a:extLst>
              <a:ext uri="{FF2B5EF4-FFF2-40B4-BE49-F238E27FC236}">
                <a16:creationId xmlns:a16="http://schemas.microsoft.com/office/drawing/2014/main" id="{1FCDCE4A-29CC-635E-0FAD-FF628FBE5133}"/>
              </a:ext>
            </a:extLst>
          </p:cNvPr>
          <p:cNvSpPr txBox="1"/>
          <p:nvPr/>
        </p:nvSpPr>
        <p:spPr>
          <a:xfrm>
            <a:off x="1370204" y="2724453"/>
            <a:ext cx="29267" cy="31570"/>
          </a:xfrm>
          <a:prstGeom prst="rect">
            <a:avLst/>
          </a:prstGeom>
        </p:spPr>
        <p:txBody>
          <a:bodyPr vert="horz" wrap="square" lIns="0" tIns="8087" rIns="0" bIns="0" rtlCol="0">
            <a:spAutoFit/>
          </a:bodyPr>
          <a:lstStyle/>
          <a:p>
            <a:pPr marL="7701">
              <a:spcBef>
                <a:spcPts val="64"/>
              </a:spcBef>
            </a:pPr>
            <a:r>
              <a:rPr sz="152" b="1" spc="12" dirty="0">
                <a:latin typeface="Trebuchet MS"/>
                <a:cs typeface="Trebuchet MS"/>
              </a:rPr>
              <a:t>C</a:t>
            </a:r>
            <a:endParaRPr sz="152">
              <a:latin typeface="Trebuchet MS"/>
              <a:cs typeface="Trebuchet MS"/>
            </a:endParaRPr>
          </a:p>
        </p:txBody>
      </p:sp>
      <p:grpSp>
        <p:nvGrpSpPr>
          <p:cNvPr id="31" name="object 29">
            <a:extLst>
              <a:ext uri="{FF2B5EF4-FFF2-40B4-BE49-F238E27FC236}">
                <a16:creationId xmlns:a16="http://schemas.microsoft.com/office/drawing/2014/main" id="{10C91D66-2A79-C345-B889-450067BD39E8}"/>
              </a:ext>
            </a:extLst>
          </p:cNvPr>
          <p:cNvGrpSpPr/>
          <p:nvPr/>
        </p:nvGrpSpPr>
        <p:grpSpPr>
          <a:xfrm>
            <a:off x="1365087" y="2028243"/>
            <a:ext cx="378160" cy="865686"/>
            <a:chOff x="2240830" y="829983"/>
            <a:chExt cx="623570" cy="1427480"/>
          </a:xfrm>
        </p:grpSpPr>
        <p:sp>
          <p:nvSpPr>
            <p:cNvPr id="32" name="object 30">
              <a:extLst>
                <a:ext uri="{FF2B5EF4-FFF2-40B4-BE49-F238E27FC236}">
                  <a16:creationId xmlns:a16="http://schemas.microsoft.com/office/drawing/2014/main" id="{870A07EB-0697-F509-85A0-53FFB172842C}"/>
                </a:ext>
              </a:extLst>
            </p:cNvPr>
            <p:cNvSpPr/>
            <p:nvPr/>
          </p:nvSpPr>
          <p:spPr>
            <a:xfrm>
              <a:off x="2240826" y="829983"/>
              <a:ext cx="48260" cy="53340"/>
            </a:xfrm>
            <a:custGeom>
              <a:avLst/>
              <a:gdLst/>
              <a:ahLst/>
              <a:cxnLst/>
              <a:rect l="l" t="t" r="r" b="b"/>
              <a:pathLst>
                <a:path w="48260" h="53340">
                  <a:moveTo>
                    <a:pt x="26657" y="16878"/>
                  </a:moveTo>
                  <a:lnTo>
                    <a:pt x="25425" y="15633"/>
                  </a:lnTo>
                  <a:lnTo>
                    <a:pt x="23901" y="15633"/>
                  </a:lnTo>
                  <a:lnTo>
                    <a:pt x="22377" y="15633"/>
                  </a:lnTo>
                  <a:lnTo>
                    <a:pt x="21145" y="16878"/>
                  </a:lnTo>
                  <a:lnTo>
                    <a:pt x="21145" y="31864"/>
                  </a:lnTo>
                  <a:lnTo>
                    <a:pt x="22377" y="33108"/>
                  </a:lnTo>
                  <a:lnTo>
                    <a:pt x="25425" y="33108"/>
                  </a:lnTo>
                  <a:lnTo>
                    <a:pt x="26657" y="31864"/>
                  </a:lnTo>
                  <a:lnTo>
                    <a:pt x="26657" y="16878"/>
                  </a:lnTo>
                  <a:close/>
                </a:path>
                <a:path w="48260" h="53340">
                  <a:moveTo>
                    <a:pt x="47802" y="23533"/>
                  </a:moveTo>
                  <a:lnTo>
                    <a:pt x="45669" y="18148"/>
                  </a:lnTo>
                  <a:lnTo>
                    <a:pt x="42405" y="14287"/>
                  </a:lnTo>
                  <a:lnTo>
                    <a:pt x="42405" y="29425"/>
                  </a:lnTo>
                  <a:lnTo>
                    <a:pt x="40957" y="36626"/>
                  </a:lnTo>
                  <a:lnTo>
                    <a:pt x="36982" y="42506"/>
                  </a:lnTo>
                  <a:lnTo>
                    <a:pt x="31102" y="46482"/>
                  </a:lnTo>
                  <a:lnTo>
                    <a:pt x="23901" y="47929"/>
                  </a:lnTo>
                  <a:lnTo>
                    <a:pt x="16700" y="46482"/>
                  </a:lnTo>
                  <a:lnTo>
                    <a:pt x="10820" y="42506"/>
                  </a:lnTo>
                  <a:lnTo>
                    <a:pt x="6858" y="36626"/>
                  </a:lnTo>
                  <a:lnTo>
                    <a:pt x="5397" y="29425"/>
                  </a:lnTo>
                  <a:lnTo>
                    <a:pt x="6858" y="22225"/>
                  </a:lnTo>
                  <a:lnTo>
                    <a:pt x="10820" y="16344"/>
                  </a:lnTo>
                  <a:lnTo>
                    <a:pt x="16700" y="12382"/>
                  </a:lnTo>
                  <a:lnTo>
                    <a:pt x="23888" y="10922"/>
                  </a:lnTo>
                  <a:lnTo>
                    <a:pt x="31102" y="12382"/>
                  </a:lnTo>
                  <a:lnTo>
                    <a:pt x="36982" y="16344"/>
                  </a:lnTo>
                  <a:lnTo>
                    <a:pt x="40957" y="22225"/>
                  </a:lnTo>
                  <a:lnTo>
                    <a:pt x="42405" y="29425"/>
                  </a:lnTo>
                  <a:lnTo>
                    <a:pt x="42405" y="14287"/>
                  </a:lnTo>
                  <a:lnTo>
                    <a:pt x="42138" y="13970"/>
                  </a:lnTo>
                  <a:lnTo>
                    <a:pt x="43180" y="12661"/>
                  </a:lnTo>
                  <a:lnTo>
                    <a:pt x="42964" y="10922"/>
                  </a:lnTo>
                  <a:lnTo>
                    <a:pt x="39509" y="8242"/>
                  </a:lnTo>
                  <a:lnTo>
                    <a:pt x="37655" y="6794"/>
                  </a:lnTo>
                  <a:lnTo>
                    <a:pt x="35915" y="7010"/>
                  </a:lnTo>
                  <a:lnTo>
                    <a:pt x="34975" y="8242"/>
                  </a:lnTo>
                  <a:lnTo>
                    <a:pt x="32423" y="6908"/>
                  </a:lnTo>
                  <a:lnTo>
                    <a:pt x="29616" y="6019"/>
                  </a:lnTo>
                  <a:lnTo>
                    <a:pt x="26644" y="5676"/>
                  </a:lnTo>
                  <a:lnTo>
                    <a:pt x="26657" y="3683"/>
                  </a:lnTo>
                  <a:lnTo>
                    <a:pt x="28600" y="3683"/>
                  </a:lnTo>
                  <a:lnTo>
                    <a:pt x="29425" y="2857"/>
                  </a:lnTo>
                  <a:lnTo>
                    <a:pt x="29425" y="825"/>
                  </a:lnTo>
                  <a:lnTo>
                    <a:pt x="28600" y="0"/>
                  </a:lnTo>
                  <a:lnTo>
                    <a:pt x="19215" y="0"/>
                  </a:lnTo>
                  <a:lnTo>
                    <a:pt x="18389" y="825"/>
                  </a:lnTo>
                  <a:lnTo>
                    <a:pt x="18389" y="2857"/>
                  </a:lnTo>
                  <a:lnTo>
                    <a:pt x="19215" y="3683"/>
                  </a:lnTo>
                  <a:lnTo>
                    <a:pt x="21145" y="3683"/>
                  </a:lnTo>
                  <a:lnTo>
                    <a:pt x="21170" y="5676"/>
                  </a:lnTo>
                  <a:lnTo>
                    <a:pt x="12839" y="8242"/>
                  </a:lnTo>
                  <a:lnTo>
                    <a:pt x="6121" y="13462"/>
                  </a:lnTo>
                  <a:lnTo>
                    <a:pt x="1625" y="20726"/>
                  </a:lnTo>
                  <a:lnTo>
                    <a:pt x="0" y="29425"/>
                  </a:lnTo>
                  <a:lnTo>
                    <a:pt x="1879" y="38735"/>
                  </a:lnTo>
                  <a:lnTo>
                    <a:pt x="6997" y="46329"/>
                  </a:lnTo>
                  <a:lnTo>
                    <a:pt x="14592" y="51460"/>
                  </a:lnTo>
                  <a:lnTo>
                    <a:pt x="23901" y="53327"/>
                  </a:lnTo>
                  <a:lnTo>
                    <a:pt x="33210" y="51460"/>
                  </a:lnTo>
                  <a:lnTo>
                    <a:pt x="38430" y="47929"/>
                  </a:lnTo>
                  <a:lnTo>
                    <a:pt x="40805" y="46329"/>
                  </a:lnTo>
                  <a:lnTo>
                    <a:pt x="45935" y="38735"/>
                  </a:lnTo>
                  <a:lnTo>
                    <a:pt x="47802" y="29425"/>
                  </a:lnTo>
                  <a:lnTo>
                    <a:pt x="47802" y="23533"/>
                  </a:lnTo>
                  <a:close/>
                </a:path>
              </a:pathLst>
            </a:custGeom>
            <a:solidFill>
              <a:srgbClr val="2589A7"/>
            </a:solidFill>
          </p:spPr>
          <p:txBody>
            <a:bodyPr wrap="square" lIns="0" tIns="0" rIns="0" bIns="0" rtlCol="0"/>
            <a:lstStyle/>
            <a:p>
              <a:endParaRPr sz="1092"/>
            </a:p>
          </p:txBody>
        </p:sp>
        <p:sp>
          <p:nvSpPr>
            <p:cNvPr id="33" name="object 31">
              <a:extLst>
                <a:ext uri="{FF2B5EF4-FFF2-40B4-BE49-F238E27FC236}">
                  <a16:creationId xmlns:a16="http://schemas.microsoft.com/office/drawing/2014/main" id="{D9DB26CE-729A-9789-1D1C-FD8330EDDDDA}"/>
                </a:ext>
              </a:extLst>
            </p:cNvPr>
            <p:cNvSpPr/>
            <p:nvPr/>
          </p:nvSpPr>
          <p:spPr>
            <a:xfrm>
              <a:off x="2825337" y="2226627"/>
              <a:ext cx="39370" cy="31115"/>
            </a:xfrm>
            <a:custGeom>
              <a:avLst/>
              <a:gdLst/>
              <a:ahLst/>
              <a:cxnLst/>
              <a:rect l="l" t="t" r="r" b="b"/>
              <a:pathLst>
                <a:path w="39369" h="31114">
                  <a:moveTo>
                    <a:pt x="24555" y="30585"/>
                  </a:moveTo>
                  <a:lnTo>
                    <a:pt x="22522" y="30585"/>
                  </a:lnTo>
                  <a:lnTo>
                    <a:pt x="20015" y="28078"/>
                  </a:lnTo>
                  <a:lnTo>
                    <a:pt x="20015" y="26046"/>
                  </a:lnTo>
                  <a:lnTo>
                    <a:pt x="27558" y="18502"/>
                  </a:lnTo>
                  <a:lnTo>
                    <a:pt x="1437" y="18502"/>
                  </a:lnTo>
                  <a:lnTo>
                    <a:pt x="0" y="17065"/>
                  </a:lnTo>
                  <a:lnTo>
                    <a:pt x="0" y="13519"/>
                  </a:lnTo>
                  <a:lnTo>
                    <a:pt x="1437" y="12082"/>
                  </a:lnTo>
                  <a:lnTo>
                    <a:pt x="27558" y="12082"/>
                  </a:lnTo>
                  <a:lnTo>
                    <a:pt x="20015" y="4539"/>
                  </a:lnTo>
                  <a:lnTo>
                    <a:pt x="20015" y="2507"/>
                  </a:lnTo>
                  <a:lnTo>
                    <a:pt x="22522" y="0"/>
                  </a:lnTo>
                  <a:lnTo>
                    <a:pt x="24554" y="0"/>
                  </a:lnTo>
                  <a:lnTo>
                    <a:pt x="37577" y="13022"/>
                  </a:lnTo>
                  <a:lnTo>
                    <a:pt x="38831" y="14276"/>
                  </a:lnTo>
                  <a:lnTo>
                    <a:pt x="38831" y="16308"/>
                  </a:lnTo>
                  <a:lnTo>
                    <a:pt x="24555" y="30585"/>
                  </a:lnTo>
                  <a:close/>
                </a:path>
              </a:pathLst>
            </a:custGeom>
            <a:solidFill>
              <a:srgbClr val="1B6184"/>
            </a:solidFill>
          </p:spPr>
          <p:txBody>
            <a:bodyPr wrap="square" lIns="0" tIns="0" rIns="0" bIns="0" rtlCol="0"/>
            <a:lstStyle/>
            <a:p>
              <a:endParaRPr sz="1092"/>
            </a:p>
          </p:txBody>
        </p:sp>
      </p:grpSp>
      <p:sp>
        <p:nvSpPr>
          <p:cNvPr id="34" name="object 32">
            <a:extLst>
              <a:ext uri="{FF2B5EF4-FFF2-40B4-BE49-F238E27FC236}">
                <a16:creationId xmlns:a16="http://schemas.microsoft.com/office/drawing/2014/main" id="{0602492C-F6C4-6B43-9F7F-272D38ED64B8}"/>
              </a:ext>
            </a:extLst>
          </p:cNvPr>
          <p:cNvSpPr txBox="1"/>
          <p:nvPr/>
        </p:nvSpPr>
        <p:spPr>
          <a:xfrm>
            <a:off x="1447993" y="2855511"/>
            <a:ext cx="179838" cy="43136"/>
          </a:xfrm>
          <a:prstGeom prst="rect">
            <a:avLst/>
          </a:prstGeom>
        </p:spPr>
        <p:txBody>
          <a:bodyPr vert="horz" wrap="square" lIns="0" tIns="10397" rIns="0" bIns="0" rtlCol="0">
            <a:spAutoFit/>
          </a:bodyPr>
          <a:lstStyle/>
          <a:p>
            <a:pPr marL="7701">
              <a:spcBef>
                <a:spcPts val="82"/>
              </a:spcBef>
            </a:pPr>
            <a:r>
              <a:rPr sz="212" b="1" spc="12" dirty="0">
                <a:latin typeface="Trebuchet MS"/>
                <a:cs typeface="Trebuchet MS"/>
                <a:hlinkClick r:id="rId8">
                  <a:extLst>
                    <a:ext uri="{A12FA001-AC4F-418D-AE19-62706E023703}">
                      <ahyp:hlinkClr xmlns:ahyp="http://schemas.microsoft.com/office/drawing/2018/hyperlinkcolor" val="tx"/>
                    </a:ext>
                  </a:extLst>
                </a:hlinkClick>
              </a:rPr>
              <a:t>Open</a:t>
            </a:r>
            <a:r>
              <a:rPr sz="212" b="1" spc="-6" dirty="0">
                <a:latin typeface="Trebuchet MS"/>
                <a:cs typeface="Trebuchet MS"/>
                <a:hlinkClick r:id="rId8">
                  <a:extLst>
                    <a:ext uri="{A12FA001-AC4F-418D-AE19-62706E023703}">
                      <ahyp:hlinkClr xmlns:ahyp="http://schemas.microsoft.com/office/drawing/2018/hyperlinkcolor" val="tx"/>
                    </a:ext>
                  </a:extLst>
                </a:hlinkClick>
              </a:rPr>
              <a:t> </a:t>
            </a:r>
            <a:r>
              <a:rPr sz="212" b="1" dirty="0">
                <a:latin typeface="Trebuchet MS"/>
                <a:cs typeface="Trebuchet MS"/>
                <a:hlinkClick r:id="rId8">
                  <a:extLst>
                    <a:ext uri="{A12FA001-AC4F-418D-AE19-62706E023703}">
                      <ahyp:hlinkClr xmlns:ahyp="http://schemas.microsoft.com/office/drawing/2018/hyperlinkcolor" val="tx"/>
                    </a:ext>
                  </a:extLst>
                </a:hlinkClick>
              </a:rPr>
              <a:t>article</a:t>
            </a:r>
            <a:endParaRPr sz="212">
              <a:latin typeface="Trebuchet MS"/>
              <a:cs typeface="Trebuchet MS"/>
            </a:endParaRPr>
          </a:p>
        </p:txBody>
      </p:sp>
      <p:grpSp>
        <p:nvGrpSpPr>
          <p:cNvPr id="35" name="object 33">
            <a:extLst>
              <a:ext uri="{FF2B5EF4-FFF2-40B4-BE49-F238E27FC236}">
                <a16:creationId xmlns:a16="http://schemas.microsoft.com/office/drawing/2014/main" id="{D57ED21A-2FB3-73EB-B85B-08DEE80139C6}"/>
              </a:ext>
            </a:extLst>
          </p:cNvPr>
          <p:cNvGrpSpPr/>
          <p:nvPr/>
        </p:nvGrpSpPr>
        <p:grpSpPr>
          <a:xfrm>
            <a:off x="1360687" y="1531503"/>
            <a:ext cx="2332500" cy="3925624"/>
            <a:chOff x="2233574" y="10879"/>
            <a:chExt cx="3846195" cy="6473190"/>
          </a:xfrm>
        </p:grpSpPr>
        <p:pic>
          <p:nvPicPr>
            <p:cNvPr id="36" name="object 34">
              <a:extLst>
                <a:ext uri="{FF2B5EF4-FFF2-40B4-BE49-F238E27FC236}">
                  <a16:creationId xmlns:a16="http://schemas.microsoft.com/office/drawing/2014/main" id="{5F9DCEE0-A5AD-65F1-C596-CF00F4D74857}"/>
                </a:ext>
              </a:extLst>
            </p:cNvPr>
            <p:cNvPicPr/>
            <p:nvPr/>
          </p:nvPicPr>
          <p:blipFill>
            <a:blip r:embed="rId9" cstate="print"/>
            <a:stretch>
              <a:fillRect/>
            </a:stretch>
          </p:blipFill>
          <p:spPr>
            <a:xfrm>
              <a:off x="2365825" y="2193019"/>
              <a:ext cx="524583" cy="94986"/>
            </a:xfrm>
            <a:prstGeom prst="rect">
              <a:avLst/>
            </a:prstGeom>
          </p:spPr>
        </p:pic>
        <p:pic>
          <p:nvPicPr>
            <p:cNvPr id="37" name="object 35">
              <a:extLst>
                <a:ext uri="{FF2B5EF4-FFF2-40B4-BE49-F238E27FC236}">
                  <a16:creationId xmlns:a16="http://schemas.microsoft.com/office/drawing/2014/main" id="{5107E102-0FDF-D21B-E786-B4C2A633FB2D}"/>
                </a:ext>
              </a:extLst>
            </p:cNvPr>
            <p:cNvPicPr/>
            <p:nvPr/>
          </p:nvPicPr>
          <p:blipFill>
            <a:blip r:embed="rId10" cstate="print"/>
            <a:stretch>
              <a:fillRect/>
            </a:stretch>
          </p:blipFill>
          <p:spPr>
            <a:xfrm>
              <a:off x="2233574" y="269524"/>
              <a:ext cx="101502" cy="101502"/>
            </a:xfrm>
            <a:prstGeom prst="rect">
              <a:avLst/>
            </a:prstGeom>
          </p:spPr>
        </p:pic>
        <p:sp>
          <p:nvSpPr>
            <p:cNvPr id="38" name="object 36">
              <a:extLst>
                <a:ext uri="{FF2B5EF4-FFF2-40B4-BE49-F238E27FC236}">
                  <a16:creationId xmlns:a16="http://schemas.microsoft.com/office/drawing/2014/main" id="{D801BA0D-8777-EC53-92F6-A1D63982BDE7}"/>
                </a:ext>
              </a:extLst>
            </p:cNvPr>
            <p:cNvSpPr/>
            <p:nvPr/>
          </p:nvSpPr>
          <p:spPr>
            <a:xfrm>
              <a:off x="4056024" y="11163"/>
              <a:ext cx="2023110" cy="6472555"/>
            </a:xfrm>
            <a:custGeom>
              <a:avLst/>
              <a:gdLst/>
              <a:ahLst/>
              <a:cxnLst/>
              <a:rect l="l" t="t" r="r" b="b"/>
              <a:pathLst>
                <a:path w="2023110" h="6472555">
                  <a:moveTo>
                    <a:pt x="2022843" y="6470878"/>
                  </a:moveTo>
                  <a:lnTo>
                    <a:pt x="0" y="6470878"/>
                  </a:lnTo>
                  <a:lnTo>
                    <a:pt x="0" y="6472085"/>
                  </a:lnTo>
                  <a:lnTo>
                    <a:pt x="2022843" y="6472085"/>
                  </a:lnTo>
                  <a:lnTo>
                    <a:pt x="2022843" y="6470878"/>
                  </a:lnTo>
                  <a:close/>
                </a:path>
                <a:path w="2023110" h="6472555">
                  <a:moveTo>
                    <a:pt x="2022843" y="0"/>
                  </a:moveTo>
                  <a:lnTo>
                    <a:pt x="0" y="0"/>
                  </a:lnTo>
                  <a:lnTo>
                    <a:pt x="0" y="5391924"/>
                  </a:lnTo>
                  <a:lnTo>
                    <a:pt x="2022843" y="5391924"/>
                  </a:lnTo>
                  <a:lnTo>
                    <a:pt x="2022843" y="0"/>
                  </a:lnTo>
                  <a:close/>
                </a:path>
              </a:pathLst>
            </a:custGeom>
            <a:solidFill>
              <a:srgbClr val="FFFFFF"/>
            </a:solidFill>
          </p:spPr>
          <p:txBody>
            <a:bodyPr wrap="square" lIns="0" tIns="0" rIns="0" bIns="0" rtlCol="0"/>
            <a:lstStyle/>
            <a:p>
              <a:endParaRPr sz="1092"/>
            </a:p>
          </p:txBody>
        </p:sp>
        <p:sp>
          <p:nvSpPr>
            <p:cNvPr id="39" name="object 37">
              <a:extLst>
                <a:ext uri="{FF2B5EF4-FFF2-40B4-BE49-F238E27FC236}">
                  <a16:creationId xmlns:a16="http://schemas.microsoft.com/office/drawing/2014/main" id="{82DE699A-B02D-1ECA-A7FD-06A3A5FE3E7E}"/>
                </a:ext>
              </a:extLst>
            </p:cNvPr>
            <p:cNvSpPr/>
            <p:nvPr/>
          </p:nvSpPr>
          <p:spPr>
            <a:xfrm>
              <a:off x="4057649" y="12784"/>
              <a:ext cx="2019935" cy="6469380"/>
            </a:xfrm>
            <a:custGeom>
              <a:avLst/>
              <a:gdLst/>
              <a:ahLst/>
              <a:cxnLst/>
              <a:rect l="l" t="t" r="r" b="b"/>
              <a:pathLst>
                <a:path w="2019935" h="6469380">
                  <a:moveTo>
                    <a:pt x="0" y="0"/>
                  </a:moveTo>
                  <a:lnTo>
                    <a:pt x="2019601" y="0"/>
                  </a:lnTo>
                  <a:lnTo>
                    <a:pt x="2019601" y="6468833"/>
                  </a:lnTo>
                  <a:lnTo>
                    <a:pt x="0" y="6468833"/>
                  </a:lnTo>
                  <a:lnTo>
                    <a:pt x="0" y="0"/>
                  </a:lnTo>
                  <a:close/>
                </a:path>
              </a:pathLst>
            </a:custGeom>
            <a:ln w="3243">
              <a:solidFill>
                <a:srgbClr val="B2B2B2"/>
              </a:solidFill>
            </a:ln>
          </p:spPr>
          <p:txBody>
            <a:bodyPr wrap="square" lIns="0" tIns="0" rIns="0" bIns="0" rtlCol="0"/>
            <a:lstStyle/>
            <a:p>
              <a:endParaRPr sz="1092"/>
            </a:p>
          </p:txBody>
        </p:sp>
        <p:sp>
          <p:nvSpPr>
            <p:cNvPr id="40" name="object 38">
              <a:extLst>
                <a:ext uri="{FF2B5EF4-FFF2-40B4-BE49-F238E27FC236}">
                  <a16:creationId xmlns:a16="http://schemas.microsoft.com/office/drawing/2014/main" id="{4AEEE64A-5A9F-CB3D-5480-7F85870E6D88}"/>
                </a:ext>
              </a:extLst>
            </p:cNvPr>
            <p:cNvSpPr/>
            <p:nvPr/>
          </p:nvSpPr>
          <p:spPr>
            <a:xfrm>
              <a:off x="4059003" y="5403076"/>
              <a:ext cx="2016760" cy="1079500"/>
            </a:xfrm>
            <a:custGeom>
              <a:avLst/>
              <a:gdLst/>
              <a:ahLst/>
              <a:cxnLst/>
              <a:rect l="l" t="t" r="r" b="b"/>
              <a:pathLst>
                <a:path w="2016760" h="1079500">
                  <a:moveTo>
                    <a:pt x="0" y="0"/>
                  </a:moveTo>
                  <a:lnTo>
                    <a:pt x="2016553" y="0"/>
                  </a:lnTo>
                  <a:lnTo>
                    <a:pt x="2016553" y="1078955"/>
                  </a:lnTo>
                  <a:lnTo>
                    <a:pt x="0" y="1078955"/>
                  </a:lnTo>
                  <a:lnTo>
                    <a:pt x="0" y="0"/>
                  </a:lnTo>
                  <a:close/>
                </a:path>
              </a:pathLst>
            </a:custGeom>
            <a:solidFill>
              <a:srgbClr val="2F2F2F"/>
            </a:solidFill>
          </p:spPr>
          <p:txBody>
            <a:bodyPr wrap="square" lIns="0" tIns="0" rIns="0" bIns="0" rtlCol="0"/>
            <a:lstStyle/>
            <a:p>
              <a:endParaRPr sz="1092"/>
            </a:p>
          </p:txBody>
        </p:sp>
        <p:sp>
          <p:nvSpPr>
            <p:cNvPr id="41" name="object 39">
              <a:extLst>
                <a:ext uri="{FF2B5EF4-FFF2-40B4-BE49-F238E27FC236}">
                  <a16:creationId xmlns:a16="http://schemas.microsoft.com/office/drawing/2014/main" id="{516EC9E9-8249-0621-3D0F-BCA288F52EBC}"/>
                </a:ext>
              </a:extLst>
            </p:cNvPr>
            <p:cNvSpPr/>
            <p:nvPr/>
          </p:nvSpPr>
          <p:spPr>
            <a:xfrm>
              <a:off x="4253580" y="1119008"/>
              <a:ext cx="1483360" cy="13970"/>
            </a:xfrm>
            <a:custGeom>
              <a:avLst/>
              <a:gdLst/>
              <a:ahLst/>
              <a:cxnLst/>
              <a:rect l="l" t="t" r="r" b="b"/>
              <a:pathLst>
                <a:path w="1483360" h="13969">
                  <a:moveTo>
                    <a:pt x="0" y="0"/>
                  </a:moveTo>
                  <a:lnTo>
                    <a:pt x="1482958" y="0"/>
                  </a:lnTo>
                  <a:lnTo>
                    <a:pt x="1482958" y="13483"/>
                  </a:lnTo>
                  <a:lnTo>
                    <a:pt x="0" y="13483"/>
                  </a:lnTo>
                  <a:lnTo>
                    <a:pt x="0" y="0"/>
                  </a:lnTo>
                  <a:close/>
                </a:path>
              </a:pathLst>
            </a:custGeom>
            <a:solidFill>
              <a:srgbClr val="EAEAEA"/>
            </a:solidFill>
          </p:spPr>
          <p:txBody>
            <a:bodyPr wrap="square" lIns="0" tIns="0" rIns="0" bIns="0" rtlCol="0"/>
            <a:lstStyle/>
            <a:p>
              <a:endParaRPr sz="1092"/>
            </a:p>
          </p:txBody>
        </p:sp>
        <p:pic>
          <p:nvPicPr>
            <p:cNvPr id="42" name="object 40">
              <a:extLst>
                <a:ext uri="{FF2B5EF4-FFF2-40B4-BE49-F238E27FC236}">
                  <a16:creationId xmlns:a16="http://schemas.microsoft.com/office/drawing/2014/main" id="{2B336058-B995-EB54-ABC9-B0BA58B40720}"/>
                </a:ext>
              </a:extLst>
            </p:cNvPr>
            <p:cNvPicPr/>
            <p:nvPr/>
          </p:nvPicPr>
          <p:blipFill>
            <a:blip r:embed="rId11" cstate="print"/>
            <a:stretch>
              <a:fillRect/>
            </a:stretch>
          </p:blipFill>
          <p:spPr>
            <a:xfrm>
              <a:off x="4374777" y="2266988"/>
              <a:ext cx="1394726" cy="1038308"/>
            </a:xfrm>
            <a:prstGeom prst="rect">
              <a:avLst/>
            </a:prstGeom>
          </p:spPr>
        </p:pic>
      </p:grpSp>
      <p:sp>
        <p:nvSpPr>
          <p:cNvPr id="43" name="object 41">
            <a:extLst>
              <a:ext uri="{FF2B5EF4-FFF2-40B4-BE49-F238E27FC236}">
                <a16:creationId xmlns:a16="http://schemas.microsoft.com/office/drawing/2014/main" id="{E6C3373B-6583-E83A-F626-C6AD6364CA09}"/>
              </a:ext>
            </a:extLst>
          </p:cNvPr>
          <p:cNvSpPr txBox="1"/>
          <p:nvPr/>
        </p:nvSpPr>
        <p:spPr>
          <a:xfrm>
            <a:off x="2804505" y="3039502"/>
            <a:ext cx="544520" cy="115407"/>
          </a:xfrm>
          <a:prstGeom prst="rect">
            <a:avLst/>
          </a:prstGeom>
        </p:spPr>
        <p:txBody>
          <a:bodyPr vert="horz" wrap="square" lIns="0" tIns="23105" rIns="0" bIns="0" rtlCol="0">
            <a:spAutoFit/>
          </a:bodyPr>
          <a:lstStyle/>
          <a:p>
            <a:pPr marL="31960" algn="ctr">
              <a:spcBef>
                <a:spcPts val="182"/>
              </a:spcBef>
            </a:pPr>
            <a:r>
              <a:rPr sz="303" b="1" dirty="0">
                <a:latin typeface="Trebuchet MS"/>
                <a:cs typeface="Trebuchet MS"/>
              </a:rPr>
              <a:t>K</a:t>
            </a:r>
            <a:r>
              <a:rPr sz="303" b="1" spc="-6" dirty="0">
                <a:latin typeface="Trebuchet MS"/>
                <a:cs typeface="Trebuchet MS"/>
              </a:rPr>
              <a:t>ey</a:t>
            </a:r>
            <a:r>
              <a:rPr sz="303" b="1" spc="-15" dirty="0">
                <a:latin typeface="Trebuchet MS"/>
                <a:cs typeface="Trebuchet MS"/>
              </a:rPr>
              <a:t> </a:t>
            </a:r>
            <a:r>
              <a:rPr sz="303" b="1" spc="-6" dirty="0">
                <a:latin typeface="Trebuchet MS"/>
                <a:cs typeface="Trebuchet MS"/>
              </a:rPr>
              <a:t>rules</a:t>
            </a:r>
            <a:r>
              <a:rPr sz="303" b="1" spc="-15" dirty="0">
                <a:latin typeface="Trebuchet MS"/>
                <a:cs typeface="Trebuchet MS"/>
              </a:rPr>
              <a:t> </a:t>
            </a:r>
            <a:r>
              <a:rPr sz="303" b="1" spc="-3" dirty="0">
                <a:latin typeface="Trebuchet MS"/>
                <a:cs typeface="Trebuchet MS"/>
              </a:rPr>
              <a:t>of</a:t>
            </a:r>
            <a:r>
              <a:rPr sz="303" b="1" spc="-15" dirty="0">
                <a:latin typeface="Trebuchet MS"/>
                <a:cs typeface="Trebuchet MS"/>
              </a:rPr>
              <a:t> </a:t>
            </a:r>
            <a:r>
              <a:rPr sz="303" b="1" spc="-3" dirty="0">
                <a:latin typeface="Trebuchet MS"/>
                <a:cs typeface="Trebuchet MS"/>
              </a:rPr>
              <a:t>brainstorming</a:t>
            </a:r>
            <a:endParaRPr sz="303">
              <a:latin typeface="Trebuchet MS"/>
              <a:cs typeface="Trebuchet MS"/>
            </a:endParaRPr>
          </a:p>
          <a:p>
            <a:pPr algn="ctr">
              <a:spcBef>
                <a:spcPts val="106"/>
              </a:spcBef>
            </a:pPr>
            <a:r>
              <a:rPr sz="212" dirty="0">
                <a:latin typeface="Trebuchet MS"/>
                <a:cs typeface="Trebuchet MS"/>
              </a:rPr>
              <a:t>To</a:t>
            </a:r>
            <a:r>
              <a:rPr sz="212" spc="-9" dirty="0">
                <a:latin typeface="Trebuchet MS"/>
                <a:cs typeface="Trebuchet MS"/>
              </a:rPr>
              <a:t> </a:t>
            </a:r>
            <a:r>
              <a:rPr sz="212" spc="3" dirty="0">
                <a:latin typeface="Trebuchet MS"/>
                <a:cs typeface="Trebuchet MS"/>
              </a:rPr>
              <a:t>run</a:t>
            </a:r>
            <a:r>
              <a:rPr sz="212" spc="-9" dirty="0">
                <a:latin typeface="Trebuchet MS"/>
                <a:cs typeface="Trebuchet MS"/>
              </a:rPr>
              <a:t> </a:t>
            </a:r>
            <a:r>
              <a:rPr sz="212" spc="9" dirty="0">
                <a:latin typeface="Trebuchet MS"/>
                <a:cs typeface="Trebuchet MS"/>
              </a:rPr>
              <a:t>an</a:t>
            </a:r>
            <a:r>
              <a:rPr sz="212" spc="-9" dirty="0">
                <a:latin typeface="Trebuchet MS"/>
                <a:cs typeface="Trebuchet MS"/>
              </a:rPr>
              <a:t> </a:t>
            </a:r>
            <a:r>
              <a:rPr sz="212" spc="9" dirty="0">
                <a:latin typeface="Trebuchet MS"/>
                <a:cs typeface="Trebuchet MS"/>
              </a:rPr>
              <a:t>smooth</a:t>
            </a:r>
            <a:r>
              <a:rPr sz="212" spc="-9" dirty="0">
                <a:latin typeface="Trebuchet MS"/>
                <a:cs typeface="Trebuchet MS"/>
              </a:rPr>
              <a:t> </a:t>
            </a:r>
            <a:r>
              <a:rPr sz="212" spc="12" dirty="0">
                <a:latin typeface="Trebuchet MS"/>
                <a:cs typeface="Trebuchet MS"/>
              </a:rPr>
              <a:t>and</a:t>
            </a:r>
            <a:r>
              <a:rPr sz="212" spc="-9" dirty="0">
                <a:latin typeface="Trebuchet MS"/>
                <a:cs typeface="Trebuchet MS"/>
              </a:rPr>
              <a:t> </a:t>
            </a:r>
            <a:r>
              <a:rPr sz="212" spc="6" dirty="0">
                <a:latin typeface="Trebuchet MS"/>
                <a:cs typeface="Trebuchet MS"/>
              </a:rPr>
              <a:t>productive</a:t>
            </a:r>
            <a:r>
              <a:rPr sz="212" spc="-9" dirty="0">
                <a:latin typeface="Trebuchet MS"/>
                <a:cs typeface="Trebuchet MS"/>
              </a:rPr>
              <a:t> </a:t>
            </a:r>
            <a:r>
              <a:rPr sz="212" spc="12" dirty="0">
                <a:latin typeface="Trebuchet MS"/>
                <a:cs typeface="Trebuchet MS"/>
              </a:rPr>
              <a:t>session</a:t>
            </a:r>
            <a:endParaRPr sz="212">
              <a:latin typeface="Trebuchet MS"/>
              <a:cs typeface="Trebuchet MS"/>
            </a:endParaRPr>
          </a:p>
        </p:txBody>
      </p:sp>
      <p:sp>
        <p:nvSpPr>
          <p:cNvPr id="44" name="object 42">
            <a:extLst>
              <a:ext uri="{FF2B5EF4-FFF2-40B4-BE49-F238E27FC236}">
                <a16:creationId xmlns:a16="http://schemas.microsoft.com/office/drawing/2014/main" id="{518AD238-A274-AB03-2807-278734906709}"/>
              </a:ext>
            </a:extLst>
          </p:cNvPr>
          <p:cNvSpPr txBox="1"/>
          <p:nvPr/>
        </p:nvSpPr>
        <p:spPr>
          <a:xfrm>
            <a:off x="2790504" y="3213022"/>
            <a:ext cx="179068" cy="42747"/>
          </a:xfrm>
          <a:prstGeom prst="rect">
            <a:avLst/>
          </a:prstGeom>
        </p:spPr>
        <p:txBody>
          <a:bodyPr vert="horz" wrap="square" lIns="0" tIns="10012" rIns="0" bIns="0" rtlCol="0">
            <a:spAutoFit/>
          </a:bodyPr>
          <a:lstStyle/>
          <a:p>
            <a:pPr marL="7701">
              <a:spcBef>
                <a:spcPts val="79"/>
              </a:spcBef>
            </a:pPr>
            <a:r>
              <a:rPr sz="212" spc="27" dirty="0">
                <a:latin typeface="Trebuchet MS"/>
                <a:cs typeface="Trebuchet MS"/>
              </a:rPr>
              <a:t>S</a:t>
            </a:r>
            <a:r>
              <a:rPr sz="212" dirty="0">
                <a:latin typeface="Trebuchet MS"/>
                <a:cs typeface="Trebuchet MS"/>
              </a:rPr>
              <a:t>tay</a:t>
            </a:r>
            <a:r>
              <a:rPr sz="212" spc="-6" dirty="0">
                <a:latin typeface="Trebuchet MS"/>
                <a:cs typeface="Trebuchet MS"/>
              </a:rPr>
              <a:t> </a:t>
            </a:r>
            <a:r>
              <a:rPr sz="212" dirty="0">
                <a:latin typeface="Trebuchet MS"/>
                <a:cs typeface="Trebuchet MS"/>
              </a:rPr>
              <a:t>in</a:t>
            </a:r>
            <a:r>
              <a:rPr sz="212" spc="-6" dirty="0">
                <a:latin typeface="Trebuchet MS"/>
                <a:cs typeface="Trebuchet MS"/>
              </a:rPr>
              <a:t> </a:t>
            </a:r>
            <a:r>
              <a:rPr sz="212" spc="-3" dirty="0">
                <a:latin typeface="Trebuchet MS"/>
                <a:cs typeface="Trebuchet MS"/>
              </a:rPr>
              <a:t>topic.</a:t>
            </a:r>
            <a:endParaRPr sz="212">
              <a:latin typeface="Trebuchet MS"/>
              <a:cs typeface="Trebuchet MS"/>
            </a:endParaRPr>
          </a:p>
        </p:txBody>
      </p:sp>
      <p:sp>
        <p:nvSpPr>
          <p:cNvPr id="45" name="object 43">
            <a:extLst>
              <a:ext uri="{FF2B5EF4-FFF2-40B4-BE49-F238E27FC236}">
                <a16:creationId xmlns:a16="http://schemas.microsoft.com/office/drawing/2014/main" id="{ECD7DC10-88C9-5CF7-FBBB-5511B5C5F3DF}"/>
              </a:ext>
            </a:extLst>
          </p:cNvPr>
          <p:cNvSpPr txBox="1"/>
          <p:nvPr/>
        </p:nvSpPr>
        <p:spPr>
          <a:xfrm>
            <a:off x="2791380" y="3307247"/>
            <a:ext cx="223738" cy="42747"/>
          </a:xfrm>
          <a:prstGeom prst="rect">
            <a:avLst/>
          </a:prstGeom>
        </p:spPr>
        <p:txBody>
          <a:bodyPr vert="horz" wrap="square" lIns="0" tIns="10012" rIns="0" bIns="0" rtlCol="0">
            <a:spAutoFit/>
          </a:bodyPr>
          <a:lstStyle/>
          <a:p>
            <a:pPr marL="7701">
              <a:spcBef>
                <a:spcPts val="79"/>
              </a:spcBef>
            </a:pPr>
            <a:r>
              <a:rPr sz="212" spc="6" dirty="0">
                <a:latin typeface="Trebuchet MS"/>
                <a:cs typeface="Trebuchet MS"/>
              </a:rPr>
              <a:t>Defer</a:t>
            </a:r>
            <a:r>
              <a:rPr sz="212" spc="-6" dirty="0">
                <a:latin typeface="Trebuchet MS"/>
                <a:cs typeface="Trebuchet MS"/>
              </a:rPr>
              <a:t> </a:t>
            </a:r>
            <a:r>
              <a:rPr sz="212" dirty="0">
                <a:latin typeface="Trebuchet MS"/>
                <a:cs typeface="Trebuchet MS"/>
              </a:rPr>
              <a:t>judgment.</a:t>
            </a:r>
            <a:endParaRPr sz="212">
              <a:latin typeface="Trebuchet MS"/>
              <a:cs typeface="Trebuchet MS"/>
            </a:endParaRPr>
          </a:p>
        </p:txBody>
      </p:sp>
      <p:sp>
        <p:nvSpPr>
          <p:cNvPr id="46" name="object 44">
            <a:extLst>
              <a:ext uri="{FF2B5EF4-FFF2-40B4-BE49-F238E27FC236}">
                <a16:creationId xmlns:a16="http://schemas.microsoft.com/office/drawing/2014/main" id="{8FC43DD0-FDBD-4F29-DA5C-4A189B65B944}"/>
              </a:ext>
            </a:extLst>
          </p:cNvPr>
          <p:cNvSpPr txBox="1"/>
          <p:nvPr/>
        </p:nvSpPr>
        <p:spPr>
          <a:xfrm>
            <a:off x="2791299" y="3401474"/>
            <a:ext cx="204484" cy="42747"/>
          </a:xfrm>
          <a:prstGeom prst="rect">
            <a:avLst/>
          </a:prstGeom>
        </p:spPr>
        <p:txBody>
          <a:bodyPr vert="horz" wrap="square" lIns="0" tIns="10012" rIns="0" bIns="0" rtlCol="0">
            <a:spAutoFit/>
          </a:bodyPr>
          <a:lstStyle/>
          <a:p>
            <a:pPr marL="7701">
              <a:spcBef>
                <a:spcPts val="79"/>
              </a:spcBef>
            </a:pPr>
            <a:r>
              <a:rPr sz="212" spc="18" dirty="0">
                <a:latin typeface="Trebuchet MS"/>
                <a:cs typeface="Trebuchet MS"/>
              </a:rPr>
              <a:t>Go</a:t>
            </a:r>
            <a:r>
              <a:rPr sz="212" spc="-6" dirty="0">
                <a:latin typeface="Trebuchet MS"/>
                <a:cs typeface="Trebuchet MS"/>
              </a:rPr>
              <a:t> </a:t>
            </a:r>
            <a:r>
              <a:rPr sz="212" spc="-3" dirty="0">
                <a:latin typeface="Trebuchet MS"/>
                <a:cs typeface="Trebuchet MS"/>
              </a:rPr>
              <a:t>for</a:t>
            </a:r>
            <a:r>
              <a:rPr sz="212" spc="-6" dirty="0">
                <a:latin typeface="Trebuchet MS"/>
                <a:cs typeface="Trebuchet MS"/>
              </a:rPr>
              <a:t> </a:t>
            </a:r>
            <a:r>
              <a:rPr sz="212" spc="9" dirty="0">
                <a:latin typeface="Trebuchet MS"/>
                <a:cs typeface="Trebuchet MS"/>
              </a:rPr>
              <a:t>volum</a:t>
            </a:r>
            <a:r>
              <a:rPr sz="212" spc="6" dirty="0">
                <a:latin typeface="Trebuchet MS"/>
                <a:cs typeface="Trebuchet MS"/>
              </a:rPr>
              <a:t>e</a:t>
            </a:r>
            <a:r>
              <a:rPr sz="212" spc="-27" dirty="0">
                <a:latin typeface="Trebuchet MS"/>
                <a:cs typeface="Trebuchet MS"/>
              </a:rPr>
              <a:t>.</a:t>
            </a:r>
            <a:endParaRPr sz="212">
              <a:latin typeface="Trebuchet MS"/>
              <a:cs typeface="Trebuchet MS"/>
            </a:endParaRPr>
          </a:p>
        </p:txBody>
      </p:sp>
      <p:sp>
        <p:nvSpPr>
          <p:cNvPr id="47" name="object 45">
            <a:extLst>
              <a:ext uri="{FF2B5EF4-FFF2-40B4-BE49-F238E27FC236}">
                <a16:creationId xmlns:a16="http://schemas.microsoft.com/office/drawing/2014/main" id="{0850ACB2-280F-919F-F398-8A396FA59153}"/>
              </a:ext>
            </a:extLst>
          </p:cNvPr>
          <p:cNvSpPr txBox="1"/>
          <p:nvPr/>
        </p:nvSpPr>
        <p:spPr>
          <a:xfrm>
            <a:off x="3138002" y="3401472"/>
            <a:ext cx="281501" cy="42747"/>
          </a:xfrm>
          <a:prstGeom prst="rect">
            <a:avLst/>
          </a:prstGeom>
        </p:spPr>
        <p:txBody>
          <a:bodyPr vert="horz" wrap="square" lIns="0" tIns="10012" rIns="0" bIns="0" rtlCol="0">
            <a:spAutoFit/>
          </a:bodyPr>
          <a:lstStyle/>
          <a:p>
            <a:pPr marL="7701">
              <a:spcBef>
                <a:spcPts val="79"/>
              </a:spcBef>
            </a:pPr>
            <a:r>
              <a:rPr sz="212" spc="-9" dirty="0">
                <a:latin typeface="Trebuchet MS"/>
                <a:cs typeface="Trebuchet MS"/>
              </a:rPr>
              <a:t>If</a:t>
            </a:r>
            <a:r>
              <a:rPr sz="212" spc="-6" dirty="0">
                <a:latin typeface="Trebuchet MS"/>
                <a:cs typeface="Trebuchet MS"/>
              </a:rPr>
              <a:t> </a:t>
            </a:r>
            <a:r>
              <a:rPr sz="212" spc="9" dirty="0">
                <a:latin typeface="Trebuchet MS"/>
                <a:cs typeface="Trebuchet MS"/>
              </a:rPr>
              <a:t>possible</a:t>
            </a:r>
            <a:r>
              <a:rPr sz="212" spc="-27" dirty="0">
                <a:latin typeface="Trebuchet MS"/>
                <a:cs typeface="Trebuchet MS"/>
              </a:rPr>
              <a:t>,</a:t>
            </a:r>
            <a:r>
              <a:rPr sz="212" spc="-6" dirty="0">
                <a:latin typeface="Trebuchet MS"/>
                <a:cs typeface="Trebuchet MS"/>
              </a:rPr>
              <a:t> </a:t>
            </a:r>
            <a:r>
              <a:rPr sz="212" spc="12" dirty="0">
                <a:latin typeface="Trebuchet MS"/>
                <a:cs typeface="Trebuchet MS"/>
              </a:rPr>
              <a:t>be</a:t>
            </a:r>
            <a:r>
              <a:rPr sz="212" spc="-6" dirty="0">
                <a:latin typeface="Trebuchet MS"/>
                <a:cs typeface="Trebuchet MS"/>
              </a:rPr>
              <a:t> </a:t>
            </a:r>
            <a:r>
              <a:rPr sz="212" dirty="0">
                <a:latin typeface="Trebuchet MS"/>
                <a:cs typeface="Trebuchet MS"/>
              </a:rPr>
              <a:t>visual.</a:t>
            </a:r>
            <a:endParaRPr sz="212">
              <a:latin typeface="Trebuchet MS"/>
              <a:cs typeface="Trebuchet MS"/>
            </a:endParaRPr>
          </a:p>
        </p:txBody>
      </p:sp>
      <p:sp>
        <p:nvSpPr>
          <p:cNvPr id="48" name="object 46">
            <a:extLst>
              <a:ext uri="{FF2B5EF4-FFF2-40B4-BE49-F238E27FC236}">
                <a16:creationId xmlns:a16="http://schemas.microsoft.com/office/drawing/2014/main" id="{26665D02-A576-B30A-9BE9-E29F5C4D58D6}"/>
              </a:ext>
            </a:extLst>
          </p:cNvPr>
          <p:cNvSpPr txBox="1"/>
          <p:nvPr/>
        </p:nvSpPr>
        <p:spPr>
          <a:xfrm>
            <a:off x="3138348" y="3307247"/>
            <a:ext cx="221428" cy="42747"/>
          </a:xfrm>
          <a:prstGeom prst="rect">
            <a:avLst/>
          </a:prstGeom>
        </p:spPr>
        <p:txBody>
          <a:bodyPr vert="horz" wrap="square" lIns="0" tIns="10012" rIns="0" bIns="0" rtlCol="0">
            <a:spAutoFit/>
          </a:bodyPr>
          <a:lstStyle/>
          <a:p>
            <a:pPr marL="7701">
              <a:spcBef>
                <a:spcPts val="79"/>
              </a:spcBef>
            </a:pPr>
            <a:r>
              <a:rPr sz="212" spc="3" dirty="0">
                <a:latin typeface="Trebuchet MS"/>
                <a:cs typeface="Trebuchet MS"/>
              </a:rPr>
              <a:t>Listen</a:t>
            </a:r>
            <a:r>
              <a:rPr sz="212" spc="-15" dirty="0">
                <a:latin typeface="Trebuchet MS"/>
                <a:cs typeface="Trebuchet MS"/>
              </a:rPr>
              <a:t> </a:t>
            </a:r>
            <a:r>
              <a:rPr sz="212" dirty="0">
                <a:latin typeface="Trebuchet MS"/>
                <a:cs typeface="Trebuchet MS"/>
              </a:rPr>
              <a:t>to</a:t>
            </a:r>
            <a:r>
              <a:rPr sz="212" spc="-12" dirty="0">
                <a:latin typeface="Trebuchet MS"/>
                <a:cs typeface="Trebuchet MS"/>
              </a:rPr>
              <a:t> </a:t>
            </a:r>
            <a:r>
              <a:rPr sz="212" dirty="0">
                <a:latin typeface="Trebuchet MS"/>
                <a:cs typeface="Trebuchet MS"/>
              </a:rPr>
              <a:t>others.</a:t>
            </a:r>
            <a:endParaRPr sz="212">
              <a:latin typeface="Trebuchet MS"/>
              <a:cs typeface="Trebuchet MS"/>
            </a:endParaRPr>
          </a:p>
        </p:txBody>
      </p:sp>
      <p:sp>
        <p:nvSpPr>
          <p:cNvPr id="49" name="object 47">
            <a:extLst>
              <a:ext uri="{FF2B5EF4-FFF2-40B4-BE49-F238E27FC236}">
                <a16:creationId xmlns:a16="http://schemas.microsoft.com/office/drawing/2014/main" id="{27558E1F-82B6-9F16-2143-DFE43723E068}"/>
              </a:ext>
            </a:extLst>
          </p:cNvPr>
          <p:cNvSpPr txBox="1"/>
          <p:nvPr/>
        </p:nvSpPr>
        <p:spPr>
          <a:xfrm>
            <a:off x="3138147" y="3213022"/>
            <a:ext cx="297676" cy="42747"/>
          </a:xfrm>
          <a:prstGeom prst="rect">
            <a:avLst/>
          </a:prstGeom>
        </p:spPr>
        <p:txBody>
          <a:bodyPr vert="horz" wrap="square" lIns="0" tIns="10012" rIns="0" bIns="0" rtlCol="0">
            <a:spAutoFit/>
          </a:bodyPr>
          <a:lstStyle/>
          <a:p>
            <a:pPr marL="7701">
              <a:spcBef>
                <a:spcPts val="79"/>
              </a:spcBef>
            </a:pPr>
            <a:r>
              <a:rPr sz="212" spc="12" dirty="0">
                <a:latin typeface="Trebuchet MS"/>
                <a:cs typeface="Trebuchet MS"/>
              </a:rPr>
              <a:t>Encourage</a:t>
            </a:r>
            <a:r>
              <a:rPr sz="212" spc="-6" dirty="0">
                <a:latin typeface="Trebuchet MS"/>
                <a:cs typeface="Trebuchet MS"/>
              </a:rPr>
              <a:t> </a:t>
            </a:r>
            <a:r>
              <a:rPr sz="212" dirty="0">
                <a:latin typeface="Trebuchet MS"/>
                <a:cs typeface="Trebuchet MS"/>
              </a:rPr>
              <a:t>wild</a:t>
            </a:r>
            <a:r>
              <a:rPr sz="212" spc="-6" dirty="0">
                <a:latin typeface="Trebuchet MS"/>
                <a:cs typeface="Trebuchet MS"/>
              </a:rPr>
              <a:t> </a:t>
            </a:r>
            <a:r>
              <a:rPr sz="212" spc="3" dirty="0">
                <a:latin typeface="Trebuchet MS"/>
                <a:cs typeface="Trebuchet MS"/>
              </a:rPr>
              <a:t>ideas.</a:t>
            </a:r>
            <a:endParaRPr sz="212">
              <a:latin typeface="Trebuchet MS"/>
              <a:cs typeface="Trebuchet MS"/>
            </a:endParaRPr>
          </a:p>
        </p:txBody>
      </p:sp>
      <p:sp>
        <p:nvSpPr>
          <p:cNvPr id="50" name="object 48">
            <a:extLst>
              <a:ext uri="{FF2B5EF4-FFF2-40B4-BE49-F238E27FC236}">
                <a16:creationId xmlns:a16="http://schemas.microsoft.com/office/drawing/2014/main" id="{49E96999-79B7-2E4A-E8EE-689560E0F50D}"/>
              </a:ext>
            </a:extLst>
          </p:cNvPr>
          <p:cNvSpPr txBox="1"/>
          <p:nvPr/>
        </p:nvSpPr>
        <p:spPr>
          <a:xfrm>
            <a:off x="2574817" y="1740717"/>
            <a:ext cx="902655" cy="257191"/>
          </a:xfrm>
          <a:prstGeom prst="rect">
            <a:avLst/>
          </a:prstGeom>
        </p:spPr>
        <p:txBody>
          <a:bodyPr vert="horz" wrap="square" lIns="0" tIns="42360" rIns="0" bIns="0" rtlCol="0">
            <a:spAutoFit/>
          </a:bodyPr>
          <a:lstStyle/>
          <a:p>
            <a:pPr marL="7701">
              <a:spcBef>
                <a:spcPts val="334"/>
              </a:spcBef>
            </a:pPr>
            <a:r>
              <a:rPr sz="364" b="1" spc="6" dirty="0">
                <a:latin typeface="Trebuchet MS"/>
                <a:cs typeface="Trebuchet MS"/>
              </a:rPr>
              <a:t>Define</a:t>
            </a:r>
            <a:r>
              <a:rPr sz="364" b="1" spc="-18" dirty="0">
                <a:latin typeface="Trebuchet MS"/>
                <a:cs typeface="Trebuchet MS"/>
              </a:rPr>
              <a:t> </a:t>
            </a:r>
            <a:r>
              <a:rPr sz="364" b="1" dirty="0">
                <a:latin typeface="Trebuchet MS"/>
                <a:cs typeface="Trebuchet MS"/>
              </a:rPr>
              <a:t>your</a:t>
            </a:r>
            <a:r>
              <a:rPr sz="364" b="1" spc="-15" dirty="0">
                <a:latin typeface="Trebuchet MS"/>
                <a:cs typeface="Trebuchet MS"/>
              </a:rPr>
              <a:t> </a:t>
            </a:r>
            <a:r>
              <a:rPr sz="364" b="1" spc="3" dirty="0">
                <a:latin typeface="Trebuchet MS"/>
                <a:cs typeface="Trebuchet MS"/>
              </a:rPr>
              <a:t>problem</a:t>
            </a:r>
            <a:r>
              <a:rPr sz="364" b="1" spc="-15" dirty="0">
                <a:latin typeface="Trebuchet MS"/>
                <a:cs typeface="Trebuchet MS"/>
              </a:rPr>
              <a:t> </a:t>
            </a:r>
            <a:r>
              <a:rPr sz="364" b="1" spc="3" dirty="0">
                <a:latin typeface="Trebuchet MS"/>
                <a:cs typeface="Trebuchet MS"/>
              </a:rPr>
              <a:t>statement</a:t>
            </a:r>
            <a:endParaRPr sz="364">
              <a:latin typeface="Trebuchet MS"/>
              <a:cs typeface="Trebuchet MS"/>
            </a:endParaRPr>
          </a:p>
          <a:p>
            <a:pPr marL="10782" marR="3081">
              <a:lnSpc>
                <a:spcPct val="107700"/>
              </a:lnSpc>
              <a:spcBef>
                <a:spcPts val="185"/>
              </a:spcBef>
            </a:pPr>
            <a:r>
              <a:rPr sz="273" spc="3" dirty="0">
                <a:latin typeface="Trebuchet MS"/>
                <a:cs typeface="Trebuchet MS"/>
              </a:rPr>
              <a:t>What </a:t>
            </a:r>
            <a:r>
              <a:rPr sz="273" spc="6" dirty="0">
                <a:latin typeface="Trebuchet MS"/>
                <a:cs typeface="Trebuchet MS"/>
              </a:rPr>
              <a:t>problem </a:t>
            </a:r>
            <a:r>
              <a:rPr sz="273" spc="3" dirty="0">
                <a:latin typeface="Trebuchet MS"/>
                <a:cs typeface="Trebuchet MS"/>
              </a:rPr>
              <a:t>are </a:t>
            </a:r>
            <a:r>
              <a:rPr sz="273" spc="12" dirty="0">
                <a:latin typeface="Trebuchet MS"/>
                <a:cs typeface="Trebuchet MS"/>
              </a:rPr>
              <a:t>you </a:t>
            </a:r>
            <a:r>
              <a:rPr sz="273" dirty="0">
                <a:latin typeface="Trebuchet MS"/>
                <a:cs typeface="Trebuchet MS"/>
              </a:rPr>
              <a:t>trying </a:t>
            </a:r>
            <a:r>
              <a:rPr sz="273" spc="-3" dirty="0">
                <a:latin typeface="Trebuchet MS"/>
                <a:cs typeface="Trebuchet MS"/>
              </a:rPr>
              <a:t>to </a:t>
            </a:r>
            <a:r>
              <a:rPr sz="273" spc="12" dirty="0">
                <a:latin typeface="Trebuchet MS"/>
                <a:cs typeface="Trebuchet MS"/>
              </a:rPr>
              <a:t>solve? </a:t>
            </a:r>
            <a:r>
              <a:rPr sz="273" spc="6" dirty="0">
                <a:latin typeface="Trebuchet MS"/>
                <a:cs typeface="Trebuchet MS"/>
              </a:rPr>
              <a:t>Frame your </a:t>
            </a:r>
            <a:r>
              <a:rPr sz="273" spc="9" dirty="0">
                <a:latin typeface="Trebuchet MS"/>
                <a:cs typeface="Trebuchet MS"/>
              </a:rPr>
              <a:t> </a:t>
            </a:r>
            <a:r>
              <a:rPr sz="273" spc="6" dirty="0">
                <a:latin typeface="Trebuchet MS"/>
                <a:cs typeface="Trebuchet MS"/>
              </a:rPr>
              <a:t>problem</a:t>
            </a:r>
            <a:r>
              <a:rPr sz="273" spc="-12" dirty="0">
                <a:latin typeface="Trebuchet MS"/>
                <a:cs typeface="Trebuchet MS"/>
              </a:rPr>
              <a:t> </a:t>
            </a:r>
            <a:r>
              <a:rPr sz="273" spc="15" dirty="0">
                <a:latin typeface="Trebuchet MS"/>
                <a:cs typeface="Trebuchet MS"/>
              </a:rPr>
              <a:t>as</a:t>
            </a:r>
            <a:r>
              <a:rPr sz="273" spc="-12" dirty="0">
                <a:latin typeface="Trebuchet MS"/>
                <a:cs typeface="Trebuchet MS"/>
              </a:rPr>
              <a:t> </a:t>
            </a:r>
            <a:r>
              <a:rPr sz="273" spc="9" dirty="0">
                <a:latin typeface="Trebuchet MS"/>
                <a:cs typeface="Trebuchet MS"/>
              </a:rPr>
              <a:t>a</a:t>
            </a:r>
            <a:r>
              <a:rPr sz="273" spc="-9" dirty="0">
                <a:latin typeface="Trebuchet MS"/>
                <a:cs typeface="Trebuchet MS"/>
              </a:rPr>
              <a:t> </a:t>
            </a:r>
            <a:r>
              <a:rPr sz="273" spc="18" dirty="0">
                <a:latin typeface="Trebuchet MS"/>
                <a:cs typeface="Trebuchet MS"/>
              </a:rPr>
              <a:t>How</a:t>
            </a:r>
            <a:r>
              <a:rPr sz="273" spc="-12" dirty="0">
                <a:latin typeface="Trebuchet MS"/>
                <a:cs typeface="Trebuchet MS"/>
              </a:rPr>
              <a:t> </a:t>
            </a:r>
            <a:r>
              <a:rPr sz="273" spc="9" dirty="0">
                <a:latin typeface="Trebuchet MS"/>
                <a:cs typeface="Trebuchet MS"/>
              </a:rPr>
              <a:t>Might</a:t>
            </a:r>
            <a:r>
              <a:rPr sz="273" spc="-9" dirty="0">
                <a:latin typeface="Trebuchet MS"/>
                <a:cs typeface="Trebuchet MS"/>
              </a:rPr>
              <a:t> </a:t>
            </a:r>
            <a:r>
              <a:rPr sz="273" spc="12" dirty="0">
                <a:latin typeface="Trebuchet MS"/>
                <a:cs typeface="Trebuchet MS"/>
              </a:rPr>
              <a:t>We</a:t>
            </a:r>
            <a:r>
              <a:rPr sz="273" spc="-12" dirty="0">
                <a:latin typeface="Trebuchet MS"/>
                <a:cs typeface="Trebuchet MS"/>
              </a:rPr>
              <a:t> </a:t>
            </a:r>
            <a:r>
              <a:rPr sz="273" spc="-3" dirty="0">
                <a:latin typeface="Trebuchet MS"/>
                <a:cs typeface="Trebuchet MS"/>
              </a:rPr>
              <a:t>statement.</a:t>
            </a:r>
            <a:r>
              <a:rPr sz="273" spc="-12" dirty="0">
                <a:latin typeface="Trebuchet MS"/>
                <a:cs typeface="Trebuchet MS"/>
              </a:rPr>
              <a:t> </a:t>
            </a:r>
            <a:r>
              <a:rPr sz="273" spc="6" dirty="0">
                <a:latin typeface="Trebuchet MS"/>
                <a:cs typeface="Trebuchet MS"/>
              </a:rPr>
              <a:t>This</a:t>
            </a:r>
            <a:r>
              <a:rPr sz="273" spc="-9" dirty="0">
                <a:latin typeface="Trebuchet MS"/>
                <a:cs typeface="Trebuchet MS"/>
              </a:rPr>
              <a:t> will</a:t>
            </a:r>
            <a:r>
              <a:rPr sz="273" spc="-12" dirty="0">
                <a:latin typeface="Trebuchet MS"/>
                <a:cs typeface="Trebuchet MS"/>
              </a:rPr>
              <a:t> </a:t>
            </a:r>
            <a:r>
              <a:rPr sz="273" spc="12" dirty="0">
                <a:latin typeface="Trebuchet MS"/>
                <a:cs typeface="Trebuchet MS"/>
              </a:rPr>
              <a:t>be</a:t>
            </a:r>
            <a:r>
              <a:rPr sz="273" spc="-9" dirty="0">
                <a:latin typeface="Trebuchet MS"/>
                <a:cs typeface="Trebuchet MS"/>
              </a:rPr>
              <a:t> </a:t>
            </a:r>
            <a:r>
              <a:rPr sz="273" dirty="0">
                <a:latin typeface="Trebuchet MS"/>
                <a:cs typeface="Trebuchet MS"/>
              </a:rPr>
              <a:t>the </a:t>
            </a:r>
            <a:r>
              <a:rPr sz="273" spc="-73" dirty="0">
                <a:latin typeface="Trebuchet MS"/>
                <a:cs typeface="Trebuchet MS"/>
              </a:rPr>
              <a:t> </a:t>
            </a:r>
            <a:r>
              <a:rPr sz="273" spc="6" dirty="0">
                <a:latin typeface="Trebuchet MS"/>
                <a:cs typeface="Trebuchet MS"/>
              </a:rPr>
              <a:t>focus</a:t>
            </a:r>
            <a:r>
              <a:rPr sz="273" spc="-12" dirty="0">
                <a:latin typeface="Trebuchet MS"/>
                <a:cs typeface="Trebuchet MS"/>
              </a:rPr>
              <a:t> </a:t>
            </a:r>
            <a:r>
              <a:rPr sz="273" dirty="0">
                <a:latin typeface="Trebuchet MS"/>
                <a:cs typeface="Trebuchet MS"/>
              </a:rPr>
              <a:t>of</a:t>
            </a:r>
            <a:r>
              <a:rPr sz="273" spc="-9" dirty="0">
                <a:latin typeface="Trebuchet MS"/>
                <a:cs typeface="Trebuchet MS"/>
              </a:rPr>
              <a:t> </a:t>
            </a:r>
            <a:r>
              <a:rPr sz="273" spc="6" dirty="0">
                <a:latin typeface="Trebuchet MS"/>
                <a:cs typeface="Trebuchet MS"/>
              </a:rPr>
              <a:t>your</a:t>
            </a:r>
            <a:r>
              <a:rPr sz="273" spc="-9" dirty="0">
                <a:latin typeface="Trebuchet MS"/>
                <a:cs typeface="Trebuchet MS"/>
              </a:rPr>
              <a:t> </a:t>
            </a:r>
            <a:r>
              <a:rPr sz="273" spc="-3" dirty="0">
                <a:latin typeface="Trebuchet MS"/>
                <a:cs typeface="Trebuchet MS"/>
              </a:rPr>
              <a:t>brainstorm.</a:t>
            </a:r>
            <a:endParaRPr sz="273">
              <a:latin typeface="Trebuchet MS"/>
              <a:cs typeface="Trebuchet MS"/>
            </a:endParaRPr>
          </a:p>
        </p:txBody>
      </p:sp>
      <p:sp>
        <p:nvSpPr>
          <p:cNvPr id="51" name="object 49">
            <a:extLst>
              <a:ext uri="{FF2B5EF4-FFF2-40B4-BE49-F238E27FC236}">
                <a16:creationId xmlns:a16="http://schemas.microsoft.com/office/drawing/2014/main" id="{35DC508B-C798-F1C4-1A71-BB7BE42885B8}"/>
              </a:ext>
            </a:extLst>
          </p:cNvPr>
          <p:cNvSpPr txBox="1"/>
          <p:nvPr/>
        </p:nvSpPr>
        <p:spPr>
          <a:xfrm>
            <a:off x="2621474" y="2035184"/>
            <a:ext cx="158658" cy="45937"/>
          </a:xfrm>
          <a:prstGeom prst="rect">
            <a:avLst/>
          </a:prstGeom>
        </p:spPr>
        <p:txBody>
          <a:bodyPr vert="horz" wrap="square" lIns="0" tIns="8472" rIns="0" bIns="0" rtlCol="0">
            <a:spAutoFit/>
          </a:bodyPr>
          <a:lstStyle/>
          <a:p>
            <a:pPr marL="7701">
              <a:spcBef>
                <a:spcPts val="67"/>
              </a:spcBef>
            </a:pPr>
            <a:r>
              <a:rPr sz="243" b="1" spc="9" dirty="0">
                <a:latin typeface="Trebuchet MS"/>
                <a:cs typeface="Trebuchet MS"/>
              </a:rPr>
              <a:t>5</a:t>
            </a:r>
            <a:r>
              <a:rPr sz="243" b="1" spc="-9" dirty="0">
                <a:latin typeface="Trebuchet MS"/>
                <a:cs typeface="Trebuchet MS"/>
              </a:rPr>
              <a:t> </a:t>
            </a:r>
            <a:r>
              <a:rPr sz="243" b="1" dirty="0">
                <a:latin typeface="Trebuchet MS"/>
                <a:cs typeface="Trebuchet MS"/>
              </a:rPr>
              <a:t>minutes</a:t>
            </a:r>
            <a:endParaRPr sz="243">
              <a:latin typeface="Trebuchet MS"/>
              <a:cs typeface="Trebuchet MS"/>
            </a:endParaRPr>
          </a:p>
        </p:txBody>
      </p:sp>
      <p:grpSp>
        <p:nvGrpSpPr>
          <p:cNvPr id="52" name="object 50">
            <a:extLst>
              <a:ext uri="{FF2B5EF4-FFF2-40B4-BE49-F238E27FC236}">
                <a16:creationId xmlns:a16="http://schemas.microsoft.com/office/drawing/2014/main" id="{5A1E85C0-9F12-5AC8-F2C7-84B533E04FCD}"/>
              </a:ext>
            </a:extLst>
          </p:cNvPr>
          <p:cNvGrpSpPr/>
          <p:nvPr/>
        </p:nvGrpSpPr>
        <p:grpSpPr>
          <a:xfrm>
            <a:off x="2582505" y="1687097"/>
            <a:ext cx="61615" cy="393949"/>
            <a:chOff x="4248302" y="267446"/>
            <a:chExt cx="101600" cy="649605"/>
          </a:xfrm>
        </p:grpSpPr>
        <p:sp>
          <p:nvSpPr>
            <p:cNvPr id="53" name="object 51">
              <a:extLst>
                <a:ext uri="{FF2B5EF4-FFF2-40B4-BE49-F238E27FC236}">
                  <a16:creationId xmlns:a16="http://schemas.microsoft.com/office/drawing/2014/main" id="{64243135-974E-F483-27CC-58F28F807F3C}"/>
                </a:ext>
              </a:extLst>
            </p:cNvPr>
            <p:cNvSpPr/>
            <p:nvPr/>
          </p:nvSpPr>
          <p:spPr>
            <a:xfrm>
              <a:off x="4257256" y="863676"/>
              <a:ext cx="48260" cy="53340"/>
            </a:xfrm>
            <a:custGeom>
              <a:avLst/>
              <a:gdLst/>
              <a:ahLst/>
              <a:cxnLst/>
              <a:rect l="l" t="t" r="r" b="b"/>
              <a:pathLst>
                <a:path w="48260" h="53340">
                  <a:moveTo>
                    <a:pt x="26670" y="16878"/>
                  </a:moveTo>
                  <a:lnTo>
                    <a:pt x="25425" y="15633"/>
                  </a:lnTo>
                  <a:lnTo>
                    <a:pt x="23901" y="15633"/>
                  </a:lnTo>
                  <a:lnTo>
                    <a:pt x="22390" y="15633"/>
                  </a:lnTo>
                  <a:lnTo>
                    <a:pt x="21145" y="16878"/>
                  </a:lnTo>
                  <a:lnTo>
                    <a:pt x="21145" y="31864"/>
                  </a:lnTo>
                  <a:lnTo>
                    <a:pt x="22390" y="33108"/>
                  </a:lnTo>
                  <a:lnTo>
                    <a:pt x="25425" y="33108"/>
                  </a:lnTo>
                  <a:lnTo>
                    <a:pt x="26670" y="31864"/>
                  </a:lnTo>
                  <a:lnTo>
                    <a:pt x="26670" y="16878"/>
                  </a:lnTo>
                  <a:close/>
                </a:path>
                <a:path w="48260" h="53340">
                  <a:moveTo>
                    <a:pt x="47815" y="23533"/>
                  </a:moveTo>
                  <a:lnTo>
                    <a:pt x="45681" y="18148"/>
                  </a:lnTo>
                  <a:lnTo>
                    <a:pt x="42405" y="14287"/>
                  </a:lnTo>
                  <a:lnTo>
                    <a:pt x="42405" y="29425"/>
                  </a:lnTo>
                  <a:lnTo>
                    <a:pt x="40957" y="36626"/>
                  </a:lnTo>
                  <a:lnTo>
                    <a:pt x="36995" y="42506"/>
                  </a:lnTo>
                  <a:lnTo>
                    <a:pt x="31115" y="46482"/>
                  </a:lnTo>
                  <a:lnTo>
                    <a:pt x="23901" y="47929"/>
                  </a:lnTo>
                  <a:lnTo>
                    <a:pt x="16700" y="46482"/>
                  </a:lnTo>
                  <a:lnTo>
                    <a:pt x="10820" y="42506"/>
                  </a:lnTo>
                  <a:lnTo>
                    <a:pt x="6858" y="36626"/>
                  </a:lnTo>
                  <a:lnTo>
                    <a:pt x="5410" y="29425"/>
                  </a:lnTo>
                  <a:lnTo>
                    <a:pt x="6858" y="22225"/>
                  </a:lnTo>
                  <a:lnTo>
                    <a:pt x="10820" y="16344"/>
                  </a:lnTo>
                  <a:lnTo>
                    <a:pt x="16700" y="12382"/>
                  </a:lnTo>
                  <a:lnTo>
                    <a:pt x="23901" y="10922"/>
                  </a:lnTo>
                  <a:lnTo>
                    <a:pt x="31115" y="12382"/>
                  </a:lnTo>
                  <a:lnTo>
                    <a:pt x="36995" y="16344"/>
                  </a:lnTo>
                  <a:lnTo>
                    <a:pt x="40957" y="22225"/>
                  </a:lnTo>
                  <a:lnTo>
                    <a:pt x="42405" y="29425"/>
                  </a:lnTo>
                  <a:lnTo>
                    <a:pt x="42405" y="14287"/>
                  </a:lnTo>
                  <a:lnTo>
                    <a:pt x="42138" y="13970"/>
                  </a:lnTo>
                  <a:lnTo>
                    <a:pt x="43180" y="12661"/>
                  </a:lnTo>
                  <a:lnTo>
                    <a:pt x="42964" y="10922"/>
                  </a:lnTo>
                  <a:lnTo>
                    <a:pt x="39509" y="8242"/>
                  </a:lnTo>
                  <a:lnTo>
                    <a:pt x="37655" y="6794"/>
                  </a:lnTo>
                  <a:lnTo>
                    <a:pt x="35928" y="7010"/>
                  </a:lnTo>
                  <a:lnTo>
                    <a:pt x="34975" y="8242"/>
                  </a:lnTo>
                  <a:lnTo>
                    <a:pt x="32435" y="6908"/>
                  </a:lnTo>
                  <a:lnTo>
                    <a:pt x="29616" y="6019"/>
                  </a:lnTo>
                  <a:lnTo>
                    <a:pt x="26644" y="5676"/>
                  </a:lnTo>
                  <a:lnTo>
                    <a:pt x="26670" y="3683"/>
                  </a:lnTo>
                  <a:lnTo>
                    <a:pt x="28600" y="3683"/>
                  </a:lnTo>
                  <a:lnTo>
                    <a:pt x="29425" y="2857"/>
                  </a:lnTo>
                  <a:lnTo>
                    <a:pt x="29425" y="825"/>
                  </a:lnTo>
                  <a:lnTo>
                    <a:pt x="28600" y="0"/>
                  </a:lnTo>
                  <a:lnTo>
                    <a:pt x="19215" y="0"/>
                  </a:lnTo>
                  <a:lnTo>
                    <a:pt x="18389" y="825"/>
                  </a:lnTo>
                  <a:lnTo>
                    <a:pt x="18389" y="2857"/>
                  </a:lnTo>
                  <a:lnTo>
                    <a:pt x="19215" y="3683"/>
                  </a:lnTo>
                  <a:lnTo>
                    <a:pt x="21145" y="3683"/>
                  </a:lnTo>
                  <a:lnTo>
                    <a:pt x="21170" y="5676"/>
                  </a:lnTo>
                  <a:lnTo>
                    <a:pt x="12839" y="8242"/>
                  </a:lnTo>
                  <a:lnTo>
                    <a:pt x="6121" y="13462"/>
                  </a:lnTo>
                  <a:lnTo>
                    <a:pt x="1638" y="20726"/>
                  </a:lnTo>
                  <a:lnTo>
                    <a:pt x="0" y="29425"/>
                  </a:lnTo>
                  <a:lnTo>
                    <a:pt x="1879" y="38735"/>
                  </a:lnTo>
                  <a:lnTo>
                    <a:pt x="7010" y="46329"/>
                  </a:lnTo>
                  <a:lnTo>
                    <a:pt x="14605" y="51447"/>
                  </a:lnTo>
                  <a:lnTo>
                    <a:pt x="23901" y="53327"/>
                  </a:lnTo>
                  <a:lnTo>
                    <a:pt x="33210" y="51447"/>
                  </a:lnTo>
                  <a:lnTo>
                    <a:pt x="38442" y="47929"/>
                  </a:lnTo>
                  <a:lnTo>
                    <a:pt x="40805" y="46329"/>
                  </a:lnTo>
                  <a:lnTo>
                    <a:pt x="45935" y="38735"/>
                  </a:lnTo>
                  <a:lnTo>
                    <a:pt x="47815" y="29425"/>
                  </a:lnTo>
                  <a:lnTo>
                    <a:pt x="47815" y="23533"/>
                  </a:lnTo>
                  <a:close/>
                </a:path>
              </a:pathLst>
            </a:custGeom>
            <a:solidFill>
              <a:srgbClr val="2589A7"/>
            </a:solidFill>
          </p:spPr>
          <p:txBody>
            <a:bodyPr wrap="square" lIns="0" tIns="0" rIns="0" bIns="0" rtlCol="0"/>
            <a:lstStyle/>
            <a:p>
              <a:endParaRPr sz="1092"/>
            </a:p>
          </p:txBody>
        </p:sp>
        <p:pic>
          <p:nvPicPr>
            <p:cNvPr id="54" name="object 52">
              <a:extLst>
                <a:ext uri="{FF2B5EF4-FFF2-40B4-BE49-F238E27FC236}">
                  <a16:creationId xmlns:a16="http://schemas.microsoft.com/office/drawing/2014/main" id="{900EB613-E228-4091-EA58-49FB7DF1FDB6}"/>
                </a:ext>
              </a:extLst>
            </p:cNvPr>
            <p:cNvPicPr/>
            <p:nvPr/>
          </p:nvPicPr>
          <p:blipFill>
            <a:blip r:embed="rId12" cstate="print"/>
            <a:stretch>
              <a:fillRect/>
            </a:stretch>
          </p:blipFill>
          <p:spPr>
            <a:xfrm>
              <a:off x="4248302" y="267446"/>
              <a:ext cx="101502" cy="101502"/>
            </a:xfrm>
            <a:prstGeom prst="rect">
              <a:avLst/>
            </a:prstGeom>
          </p:spPr>
        </p:pic>
      </p:grpSp>
      <p:sp>
        <p:nvSpPr>
          <p:cNvPr id="55" name="object 53">
            <a:extLst>
              <a:ext uri="{FF2B5EF4-FFF2-40B4-BE49-F238E27FC236}">
                <a16:creationId xmlns:a16="http://schemas.microsoft.com/office/drawing/2014/main" id="{DCF3024E-B255-9214-CEE7-004A9BADA7D9}"/>
              </a:ext>
            </a:extLst>
          </p:cNvPr>
          <p:cNvSpPr txBox="1"/>
          <p:nvPr/>
        </p:nvSpPr>
        <p:spPr>
          <a:xfrm>
            <a:off x="2599119" y="1689274"/>
            <a:ext cx="28497" cy="45549"/>
          </a:xfrm>
          <a:prstGeom prst="rect">
            <a:avLst/>
          </a:prstGeom>
        </p:spPr>
        <p:txBody>
          <a:bodyPr vert="horz" wrap="square" lIns="0" tIns="8087" rIns="0" bIns="0" rtlCol="0">
            <a:spAutoFit/>
          </a:bodyPr>
          <a:lstStyle/>
          <a:p>
            <a:pPr marL="7701">
              <a:spcBef>
                <a:spcPts val="64"/>
              </a:spcBef>
            </a:pPr>
            <a:r>
              <a:rPr sz="243" b="1" spc="-42" dirty="0">
                <a:latin typeface="Trebuchet MS"/>
                <a:cs typeface="Trebuchet MS"/>
              </a:rPr>
              <a:t>1</a:t>
            </a:r>
            <a:endParaRPr sz="243">
              <a:latin typeface="Trebuchet MS"/>
              <a:cs typeface="Trebuchet MS"/>
            </a:endParaRPr>
          </a:p>
        </p:txBody>
      </p:sp>
      <p:sp>
        <p:nvSpPr>
          <p:cNvPr id="56" name="object 57">
            <a:extLst>
              <a:ext uri="{FF2B5EF4-FFF2-40B4-BE49-F238E27FC236}">
                <a16:creationId xmlns:a16="http://schemas.microsoft.com/office/drawing/2014/main" id="{BDC868B8-51D9-9F51-97B0-B0A138B06F9B}"/>
              </a:ext>
            </a:extLst>
          </p:cNvPr>
          <p:cNvSpPr txBox="1"/>
          <p:nvPr/>
        </p:nvSpPr>
        <p:spPr>
          <a:xfrm>
            <a:off x="2838971" y="2350548"/>
            <a:ext cx="430532" cy="245079"/>
          </a:xfrm>
          <a:prstGeom prst="rect">
            <a:avLst/>
          </a:prstGeom>
          <a:ln w="3243">
            <a:solidFill>
              <a:srgbClr val="B2B2B2"/>
            </a:solidFill>
          </a:ln>
        </p:spPr>
        <p:txBody>
          <a:bodyPr vert="horz" wrap="square" lIns="0" tIns="1155" rIns="0" bIns="0" rtlCol="0">
            <a:spAutoFit/>
          </a:bodyPr>
          <a:lstStyle/>
          <a:p>
            <a:pPr>
              <a:spcBef>
                <a:spcPts val="9"/>
              </a:spcBef>
            </a:pPr>
            <a:endParaRPr sz="243" dirty="0">
              <a:latin typeface="Times New Roman"/>
              <a:cs typeface="Times New Roman"/>
            </a:endParaRPr>
          </a:p>
          <a:p>
            <a:pPr algn="ctr">
              <a:lnSpc>
                <a:spcPct val="100000"/>
              </a:lnSpc>
            </a:pPr>
            <a:r>
              <a:rPr sz="300" b="1" spc="6" dirty="0">
                <a:latin typeface="Trebuchet MS"/>
                <a:cs typeface="Trebuchet MS"/>
              </a:rPr>
              <a:t>PROBLEM</a:t>
            </a:r>
            <a:endParaRPr sz="300" dirty="0">
              <a:latin typeface="Trebuchet MS"/>
              <a:cs typeface="Trebuchet MS"/>
            </a:endParaRPr>
          </a:p>
          <a:p>
            <a:pPr marL="73932" marR="69697" algn="ctr">
              <a:lnSpc>
                <a:spcPct val="110400"/>
              </a:lnSpc>
              <a:spcBef>
                <a:spcPts val="133"/>
              </a:spcBef>
            </a:pPr>
            <a:r>
              <a:rPr sz="300" spc="9" dirty="0">
                <a:latin typeface="Trebuchet MS"/>
                <a:cs typeface="Trebuchet MS"/>
              </a:rPr>
              <a:t>subscribers</a:t>
            </a:r>
            <a:r>
              <a:rPr sz="300" spc="-6" dirty="0">
                <a:latin typeface="Trebuchet MS"/>
                <a:cs typeface="Trebuchet MS"/>
              </a:rPr>
              <a:t> </a:t>
            </a:r>
            <a:r>
              <a:rPr sz="300" spc="6" dirty="0">
                <a:latin typeface="Trebuchet MS"/>
                <a:cs typeface="Trebuchet MS"/>
              </a:rPr>
              <a:t>are</a:t>
            </a:r>
            <a:r>
              <a:rPr sz="300" spc="-6" dirty="0">
                <a:latin typeface="Trebuchet MS"/>
                <a:cs typeface="Trebuchet MS"/>
              </a:rPr>
              <a:t> </a:t>
            </a:r>
            <a:r>
              <a:rPr sz="300" spc="9" dirty="0">
                <a:latin typeface="Trebuchet MS"/>
                <a:cs typeface="Trebuchet MS"/>
              </a:rPr>
              <a:t>losing  </a:t>
            </a:r>
            <a:r>
              <a:rPr sz="300" dirty="0">
                <a:latin typeface="Trebuchet MS"/>
                <a:cs typeface="Trebuchet MS"/>
              </a:rPr>
              <a:t>interest</a:t>
            </a:r>
            <a:endParaRPr lang="en-IN" sz="300" dirty="0">
              <a:latin typeface="Trebuchet MS"/>
              <a:cs typeface="Trebuchet MS"/>
            </a:endParaRPr>
          </a:p>
          <a:p>
            <a:pPr marL="73932" marR="69697" algn="ctr">
              <a:lnSpc>
                <a:spcPct val="110400"/>
              </a:lnSpc>
              <a:spcBef>
                <a:spcPts val="133"/>
              </a:spcBef>
            </a:pPr>
            <a:endParaRPr sz="212" dirty="0">
              <a:latin typeface="Trebuchet MS"/>
              <a:cs typeface="Trebuchet MS"/>
            </a:endParaRPr>
          </a:p>
        </p:txBody>
      </p:sp>
      <p:grpSp>
        <p:nvGrpSpPr>
          <p:cNvPr id="57" name="object 58">
            <a:extLst>
              <a:ext uri="{FF2B5EF4-FFF2-40B4-BE49-F238E27FC236}">
                <a16:creationId xmlns:a16="http://schemas.microsoft.com/office/drawing/2014/main" id="{6A72DB97-C164-0301-3264-05E1EF042EB6}"/>
              </a:ext>
            </a:extLst>
          </p:cNvPr>
          <p:cNvGrpSpPr/>
          <p:nvPr/>
        </p:nvGrpSpPr>
        <p:grpSpPr>
          <a:xfrm>
            <a:off x="3692640" y="1531675"/>
            <a:ext cx="2289755" cy="3925238"/>
            <a:chOff x="6078869" y="11163"/>
            <a:chExt cx="3775710" cy="6472554"/>
          </a:xfrm>
        </p:grpSpPr>
        <p:sp>
          <p:nvSpPr>
            <p:cNvPr id="58" name="object 59">
              <a:extLst>
                <a:ext uri="{FF2B5EF4-FFF2-40B4-BE49-F238E27FC236}">
                  <a16:creationId xmlns:a16="http://schemas.microsoft.com/office/drawing/2014/main" id="{5D58885E-764F-92FB-2B36-A531D191E978}"/>
                </a:ext>
              </a:extLst>
            </p:cNvPr>
            <p:cNvSpPr/>
            <p:nvPr/>
          </p:nvSpPr>
          <p:spPr>
            <a:xfrm>
              <a:off x="6078869" y="11163"/>
              <a:ext cx="3775710" cy="6472554"/>
            </a:xfrm>
            <a:custGeom>
              <a:avLst/>
              <a:gdLst/>
              <a:ahLst/>
              <a:cxnLst/>
              <a:rect l="l" t="t" r="r" b="b"/>
              <a:pathLst>
                <a:path w="3775709" h="6472555">
                  <a:moveTo>
                    <a:pt x="3775583" y="6470878"/>
                  </a:moveTo>
                  <a:lnTo>
                    <a:pt x="0" y="6470878"/>
                  </a:lnTo>
                  <a:lnTo>
                    <a:pt x="0" y="6472085"/>
                  </a:lnTo>
                  <a:lnTo>
                    <a:pt x="3775583" y="6472085"/>
                  </a:lnTo>
                  <a:lnTo>
                    <a:pt x="3775583" y="6470878"/>
                  </a:lnTo>
                  <a:close/>
                </a:path>
                <a:path w="3775709" h="6472555">
                  <a:moveTo>
                    <a:pt x="3775583" y="0"/>
                  </a:moveTo>
                  <a:lnTo>
                    <a:pt x="0" y="0"/>
                  </a:lnTo>
                  <a:lnTo>
                    <a:pt x="0" y="5391924"/>
                  </a:lnTo>
                  <a:lnTo>
                    <a:pt x="3775583" y="5391924"/>
                  </a:lnTo>
                  <a:lnTo>
                    <a:pt x="3775583" y="0"/>
                  </a:lnTo>
                  <a:close/>
                </a:path>
              </a:pathLst>
            </a:custGeom>
            <a:solidFill>
              <a:srgbClr val="FFFFFF"/>
            </a:solidFill>
          </p:spPr>
          <p:txBody>
            <a:bodyPr wrap="square" lIns="0" tIns="0" rIns="0" bIns="0" rtlCol="0"/>
            <a:lstStyle/>
            <a:p>
              <a:endParaRPr sz="1092" dirty="0"/>
            </a:p>
          </p:txBody>
        </p:sp>
        <p:sp>
          <p:nvSpPr>
            <p:cNvPr id="59" name="object 60">
              <a:extLst>
                <a:ext uri="{FF2B5EF4-FFF2-40B4-BE49-F238E27FC236}">
                  <a16:creationId xmlns:a16="http://schemas.microsoft.com/office/drawing/2014/main" id="{E2795F90-8FF4-F82F-5150-02BC2B9B8E49}"/>
                </a:ext>
              </a:extLst>
            </p:cNvPr>
            <p:cNvSpPr/>
            <p:nvPr/>
          </p:nvSpPr>
          <p:spPr>
            <a:xfrm>
              <a:off x="6080493" y="12784"/>
              <a:ext cx="3772535" cy="6469380"/>
            </a:xfrm>
            <a:custGeom>
              <a:avLst/>
              <a:gdLst/>
              <a:ahLst/>
              <a:cxnLst/>
              <a:rect l="l" t="t" r="r" b="b"/>
              <a:pathLst>
                <a:path w="3772534" h="6469380">
                  <a:moveTo>
                    <a:pt x="0" y="0"/>
                  </a:moveTo>
                  <a:lnTo>
                    <a:pt x="3772343" y="0"/>
                  </a:lnTo>
                  <a:lnTo>
                    <a:pt x="3772343" y="6468833"/>
                  </a:lnTo>
                  <a:lnTo>
                    <a:pt x="0" y="6468833"/>
                  </a:lnTo>
                  <a:lnTo>
                    <a:pt x="0" y="0"/>
                  </a:lnTo>
                  <a:close/>
                </a:path>
              </a:pathLst>
            </a:custGeom>
            <a:ln w="3243">
              <a:solidFill>
                <a:srgbClr val="B2B2B2"/>
              </a:solidFill>
            </a:ln>
          </p:spPr>
          <p:txBody>
            <a:bodyPr wrap="square" lIns="0" tIns="0" rIns="0" bIns="0" rtlCol="0"/>
            <a:lstStyle/>
            <a:p>
              <a:endParaRPr sz="1092"/>
            </a:p>
          </p:txBody>
        </p:sp>
        <p:sp>
          <p:nvSpPr>
            <p:cNvPr id="60" name="object 61">
              <a:extLst>
                <a:ext uri="{FF2B5EF4-FFF2-40B4-BE49-F238E27FC236}">
                  <a16:creationId xmlns:a16="http://schemas.microsoft.com/office/drawing/2014/main" id="{A08DE55E-232F-47FC-8DA9-200BD7C9E9AD}"/>
                </a:ext>
              </a:extLst>
            </p:cNvPr>
            <p:cNvSpPr/>
            <p:nvPr/>
          </p:nvSpPr>
          <p:spPr>
            <a:xfrm>
              <a:off x="6281931" y="1116985"/>
              <a:ext cx="3235960" cy="13970"/>
            </a:xfrm>
            <a:custGeom>
              <a:avLst/>
              <a:gdLst/>
              <a:ahLst/>
              <a:cxnLst/>
              <a:rect l="l" t="t" r="r" b="b"/>
              <a:pathLst>
                <a:path w="3235959" h="13969">
                  <a:moveTo>
                    <a:pt x="0" y="0"/>
                  </a:moveTo>
                  <a:lnTo>
                    <a:pt x="3235777" y="0"/>
                  </a:lnTo>
                  <a:lnTo>
                    <a:pt x="3235777" y="13483"/>
                  </a:lnTo>
                  <a:lnTo>
                    <a:pt x="0" y="13483"/>
                  </a:lnTo>
                  <a:lnTo>
                    <a:pt x="0" y="0"/>
                  </a:lnTo>
                  <a:close/>
                </a:path>
              </a:pathLst>
            </a:custGeom>
            <a:solidFill>
              <a:srgbClr val="EAEAEA"/>
            </a:solidFill>
          </p:spPr>
          <p:txBody>
            <a:bodyPr wrap="square" lIns="0" tIns="0" rIns="0" bIns="0" rtlCol="0"/>
            <a:lstStyle/>
            <a:p>
              <a:endParaRPr sz="1092"/>
            </a:p>
          </p:txBody>
        </p:sp>
      </p:grpSp>
      <p:sp>
        <p:nvSpPr>
          <p:cNvPr id="61" name="object 62">
            <a:extLst>
              <a:ext uri="{FF2B5EF4-FFF2-40B4-BE49-F238E27FC236}">
                <a16:creationId xmlns:a16="http://schemas.microsoft.com/office/drawing/2014/main" id="{E2683E83-9479-6F24-6768-4C87872CA3A1}"/>
              </a:ext>
            </a:extLst>
          </p:cNvPr>
          <p:cNvSpPr txBox="1"/>
          <p:nvPr/>
        </p:nvSpPr>
        <p:spPr>
          <a:xfrm>
            <a:off x="3801549" y="1740722"/>
            <a:ext cx="666208" cy="211859"/>
          </a:xfrm>
          <a:prstGeom prst="rect">
            <a:avLst/>
          </a:prstGeom>
        </p:spPr>
        <p:txBody>
          <a:bodyPr vert="horz" wrap="square" lIns="0" tIns="42360" rIns="0" bIns="0" rtlCol="0">
            <a:spAutoFit/>
          </a:bodyPr>
          <a:lstStyle/>
          <a:p>
            <a:pPr marL="7701">
              <a:spcBef>
                <a:spcPts val="334"/>
              </a:spcBef>
            </a:pPr>
            <a:r>
              <a:rPr sz="364" b="1" spc="6" dirty="0">
                <a:latin typeface="Trebuchet MS"/>
                <a:cs typeface="Trebuchet MS"/>
              </a:rPr>
              <a:t>Brainstorm</a:t>
            </a:r>
            <a:endParaRPr sz="364">
              <a:latin typeface="Trebuchet MS"/>
              <a:cs typeface="Trebuchet MS"/>
            </a:endParaRPr>
          </a:p>
          <a:p>
            <a:pPr marL="10782" marR="3081">
              <a:lnSpc>
                <a:spcPct val="107700"/>
              </a:lnSpc>
              <a:spcBef>
                <a:spcPts val="185"/>
              </a:spcBef>
            </a:pPr>
            <a:r>
              <a:rPr sz="273" spc="-6" dirty="0">
                <a:latin typeface="Trebuchet MS"/>
                <a:cs typeface="Trebuchet MS"/>
              </a:rPr>
              <a:t>Write</a:t>
            </a:r>
            <a:r>
              <a:rPr sz="273" spc="-12" dirty="0">
                <a:latin typeface="Trebuchet MS"/>
                <a:cs typeface="Trebuchet MS"/>
              </a:rPr>
              <a:t> </a:t>
            </a:r>
            <a:r>
              <a:rPr sz="273" spc="12" dirty="0">
                <a:latin typeface="Trebuchet MS"/>
                <a:cs typeface="Trebuchet MS"/>
              </a:rPr>
              <a:t>down</a:t>
            </a:r>
            <a:r>
              <a:rPr sz="273" spc="-9" dirty="0">
                <a:latin typeface="Trebuchet MS"/>
                <a:cs typeface="Trebuchet MS"/>
              </a:rPr>
              <a:t> </a:t>
            </a:r>
            <a:r>
              <a:rPr sz="273" spc="9" dirty="0">
                <a:latin typeface="Trebuchet MS"/>
                <a:cs typeface="Trebuchet MS"/>
              </a:rPr>
              <a:t>any</a:t>
            </a:r>
            <a:r>
              <a:rPr sz="273" spc="-9" dirty="0">
                <a:latin typeface="Trebuchet MS"/>
                <a:cs typeface="Trebuchet MS"/>
              </a:rPr>
              <a:t> </a:t>
            </a:r>
            <a:r>
              <a:rPr sz="273" spc="9" dirty="0">
                <a:latin typeface="Trebuchet MS"/>
                <a:cs typeface="Trebuchet MS"/>
              </a:rPr>
              <a:t>ideas</a:t>
            </a:r>
            <a:r>
              <a:rPr sz="273" spc="-12" dirty="0">
                <a:latin typeface="Trebuchet MS"/>
                <a:cs typeface="Trebuchet MS"/>
              </a:rPr>
              <a:t> </a:t>
            </a:r>
            <a:r>
              <a:rPr sz="273" spc="-9" dirty="0">
                <a:latin typeface="Trebuchet MS"/>
                <a:cs typeface="Trebuchet MS"/>
              </a:rPr>
              <a:t>that </a:t>
            </a:r>
            <a:r>
              <a:rPr sz="273" spc="12" dirty="0">
                <a:latin typeface="Trebuchet MS"/>
                <a:cs typeface="Trebuchet MS"/>
              </a:rPr>
              <a:t>come</a:t>
            </a:r>
            <a:r>
              <a:rPr sz="273" spc="-9" dirty="0">
                <a:latin typeface="Trebuchet MS"/>
                <a:cs typeface="Trebuchet MS"/>
              </a:rPr>
              <a:t> </a:t>
            </a:r>
            <a:r>
              <a:rPr sz="273" spc="-3" dirty="0">
                <a:latin typeface="Trebuchet MS"/>
                <a:cs typeface="Trebuchet MS"/>
              </a:rPr>
              <a:t>to</a:t>
            </a:r>
            <a:r>
              <a:rPr sz="273" spc="-12" dirty="0">
                <a:latin typeface="Trebuchet MS"/>
                <a:cs typeface="Trebuchet MS"/>
              </a:rPr>
              <a:t> </a:t>
            </a:r>
            <a:r>
              <a:rPr sz="273" spc="3" dirty="0">
                <a:latin typeface="Trebuchet MS"/>
                <a:cs typeface="Trebuchet MS"/>
              </a:rPr>
              <a:t>mind </a:t>
            </a:r>
            <a:r>
              <a:rPr sz="273" spc="-73" dirty="0">
                <a:latin typeface="Trebuchet MS"/>
                <a:cs typeface="Trebuchet MS"/>
              </a:rPr>
              <a:t> </a:t>
            </a:r>
            <a:r>
              <a:rPr sz="273" spc="-9" dirty="0">
                <a:latin typeface="Trebuchet MS"/>
                <a:cs typeface="Trebuchet MS"/>
              </a:rPr>
              <a:t>that </a:t>
            </a:r>
            <a:r>
              <a:rPr sz="273" spc="12" dirty="0">
                <a:latin typeface="Trebuchet MS"/>
                <a:cs typeface="Trebuchet MS"/>
              </a:rPr>
              <a:t>address</a:t>
            </a:r>
            <a:r>
              <a:rPr sz="273" spc="-9" dirty="0">
                <a:latin typeface="Trebuchet MS"/>
                <a:cs typeface="Trebuchet MS"/>
              </a:rPr>
              <a:t> </a:t>
            </a:r>
            <a:r>
              <a:rPr sz="273" spc="6" dirty="0">
                <a:latin typeface="Trebuchet MS"/>
                <a:cs typeface="Trebuchet MS"/>
              </a:rPr>
              <a:t>your</a:t>
            </a:r>
            <a:r>
              <a:rPr sz="273" spc="-9" dirty="0">
                <a:latin typeface="Trebuchet MS"/>
                <a:cs typeface="Trebuchet MS"/>
              </a:rPr>
              <a:t> </a:t>
            </a:r>
            <a:r>
              <a:rPr sz="273" spc="6" dirty="0">
                <a:latin typeface="Trebuchet MS"/>
                <a:cs typeface="Trebuchet MS"/>
              </a:rPr>
              <a:t>problem</a:t>
            </a:r>
            <a:r>
              <a:rPr sz="273" spc="-9" dirty="0">
                <a:latin typeface="Trebuchet MS"/>
                <a:cs typeface="Trebuchet MS"/>
              </a:rPr>
              <a:t> </a:t>
            </a:r>
            <a:r>
              <a:rPr sz="273" spc="-3" dirty="0">
                <a:latin typeface="Trebuchet MS"/>
                <a:cs typeface="Trebuchet MS"/>
              </a:rPr>
              <a:t>statement.</a:t>
            </a:r>
            <a:endParaRPr sz="273">
              <a:latin typeface="Trebuchet MS"/>
              <a:cs typeface="Trebuchet MS"/>
            </a:endParaRPr>
          </a:p>
        </p:txBody>
      </p:sp>
      <p:sp>
        <p:nvSpPr>
          <p:cNvPr id="62" name="object 63">
            <a:extLst>
              <a:ext uri="{FF2B5EF4-FFF2-40B4-BE49-F238E27FC236}">
                <a16:creationId xmlns:a16="http://schemas.microsoft.com/office/drawing/2014/main" id="{5F9DB373-983E-7C73-B53B-B4D57062D42D}"/>
              </a:ext>
            </a:extLst>
          </p:cNvPr>
          <p:cNvSpPr txBox="1"/>
          <p:nvPr/>
        </p:nvSpPr>
        <p:spPr>
          <a:xfrm>
            <a:off x="3848214" y="2003299"/>
            <a:ext cx="172136" cy="45937"/>
          </a:xfrm>
          <a:prstGeom prst="rect">
            <a:avLst/>
          </a:prstGeom>
        </p:spPr>
        <p:txBody>
          <a:bodyPr vert="horz" wrap="square" lIns="0" tIns="8472" rIns="0" bIns="0" rtlCol="0">
            <a:spAutoFit/>
          </a:bodyPr>
          <a:lstStyle/>
          <a:p>
            <a:pPr marL="7701">
              <a:spcBef>
                <a:spcPts val="67"/>
              </a:spcBef>
            </a:pPr>
            <a:r>
              <a:rPr sz="243" b="1" spc="-15" dirty="0">
                <a:latin typeface="Trebuchet MS"/>
                <a:cs typeface="Trebuchet MS"/>
              </a:rPr>
              <a:t>10</a:t>
            </a:r>
            <a:r>
              <a:rPr sz="243" b="1" spc="-9" dirty="0">
                <a:latin typeface="Trebuchet MS"/>
                <a:cs typeface="Trebuchet MS"/>
              </a:rPr>
              <a:t> </a:t>
            </a:r>
            <a:r>
              <a:rPr sz="243" b="1" dirty="0">
                <a:latin typeface="Trebuchet MS"/>
                <a:cs typeface="Trebuchet MS"/>
              </a:rPr>
              <a:t>minutes</a:t>
            </a:r>
            <a:endParaRPr sz="243">
              <a:latin typeface="Trebuchet MS"/>
              <a:cs typeface="Trebuchet MS"/>
            </a:endParaRPr>
          </a:p>
        </p:txBody>
      </p:sp>
      <p:grpSp>
        <p:nvGrpSpPr>
          <p:cNvPr id="63" name="object 64">
            <a:extLst>
              <a:ext uri="{FF2B5EF4-FFF2-40B4-BE49-F238E27FC236}">
                <a16:creationId xmlns:a16="http://schemas.microsoft.com/office/drawing/2014/main" id="{597F63EC-3E47-1631-9894-8E5E23018DE2}"/>
              </a:ext>
            </a:extLst>
          </p:cNvPr>
          <p:cNvGrpSpPr/>
          <p:nvPr/>
        </p:nvGrpSpPr>
        <p:grpSpPr>
          <a:xfrm>
            <a:off x="3809251" y="1685868"/>
            <a:ext cx="61615" cy="363912"/>
            <a:chOff x="6271155" y="265421"/>
            <a:chExt cx="101600" cy="600075"/>
          </a:xfrm>
        </p:grpSpPr>
        <p:sp>
          <p:nvSpPr>
            <p:cNvPr id="64" name="object 65">
              <a:extLst>
                <a:ext uri="{FF2B5EF4-FFF2-40B4-BE49-F238E27FC236}">
                  <a16:creationId xmlns:a16="http://schemas.microsoft.com/office/drawing/2014/main" id="{E1EE82B0-F923-5960-C6A3-0C44F9A8D116}"/>
                </a:ext>
              </a:extLst>
            </p:cNvPr>
            <p:cNvSpPr/>
            <p:nvPr/>
          </p:nvSpPr>
          <p:spPr>
            <a:xfrm>
              <a:off x="6280099" y="811898"/>
              <a:ext cx="48260" cy="53340"/>
            </a:xfrm>
            <a:custGeom>
              <a:avLst/>
              <a:gdLst/>
              <a:ahLst/>
              <a:cxnLst/>
              <a:rect l="l" t="t" r="r" b="b"/>
              <a:pathLst>
                <a:path w="48260" h="53340">
                  <a:moveTo>
                    <a:pt x="26670" y="16865"/>
                  </a:moveTo>
                  <a:lnTo>
                    <a:pt x="25425" y="15633"/>
                  </a:lnTo>
                  <a:lnTo>
                    <a:pt x="23901" y="15633"/>
                  </a:lnTo>
                  <a:lnTo>
                    <a:pt x="22390" y="15633"/>
                  </a:lnTo>
                  <a:lnTo>
                    <a:pt x="21145" y="16865"/>
                  </a:lnTo>
                  <a:lnTo>
                    <a:pt x="21145" y="31864"/>
                  </a:lnTo>
                  <a:lnTo>
                    <a:pt x="22390" y="33096"/>
                  </a:lnTo>
                  <a:lnTo>
                    <a:pt x="25425" y="33096"/>
                  </a:lnTo>
                  <a:lnTo>
                    <a:pt x="26670" y="31864"/>
                  </a:lnTo>
                  <a:lnTo>
                    <a:pt x="26670" y="16865"/>
                  </a:lnTo>
                  <a:close/>
                </a:path>
                <a:path w="48260" h="53340">
                  <a:moveTo>
                    <a:pt x="47815" y="23520"/>
                  </a:moveTo>
                  <a:lnTo>
                    <a:pt x="45669" y="18135"/>
                  </a:lnTo>
                  <a:lnTo>
                    <a:pt x="42405" y="14287"/>
                  </a:lnTo>
                  <a:lnTo>
                    <a:pt x="42405" y="29425"/>
                  </a:lnTo>
                  <a:lnTo>
                    <a:pt x="40957" y="36626"/>
                  </a:lnTo>
                  <a:lnTo>
                    <a:pt x="36995" y="42506"/>
                  </a:lnTo>
                  <a:lnTo>
                    <a:pt x="31115" y="46469"/>
                  </a:lnTo>
                  <a:lnTo>
                    <a:pt x="23901" y="47929"/>
                  </a:lnTo>
                  <a:lnTo>
                    <a:pt x="16700" y="46469"/>
                  </a:lnTo>
                  <a:lnTo>
                    <a:pt x="10820" y="42506"/>
                  </a:lnTo>
                  <a:lnTo>
                    <a:pt x="6858" y="36626"/>
                  </a:lnTo>
                  <a:lnTo>
                    <a:pt x="5397" y="29425"/>
                  </a:lnTo>
                  <a:lnTo>
                    <a:pt x="6858" y="22212"/>
                  </a:lnTo>
                  <a:lnTo>
                    <a:pt x="10820" y="16332"/>
                  </a:lnTo>
                  <a:lnTo>
                    <a:pt x="16700" y="12369"/>
                  </a:lnTo>
                  <a:lnTo>
                    <a:pt x="23901" y="10922"/>
                  </a:lnTo>
                  <a:lnTo>
                    <a:pt x="31115" y="12369"/>
                  </a:lnTo>
                  <a:lnTo>
                    <a:pt x="36995" y="16332"/>
                  </a:lnTo>
                  <a:lnTo>
                    <a:pt x="40957" y="22212"/>
                  </a:lnTo>
                  <a:lnTo>
                    <a:pt x="42405" y="29425"/>
                  </a:lnTo>
                  <a:lnTo>
                    <a:pt x="42405" y="14287"/>
                  </a:lnTo>
                  <a:lnTo>
                    <a:pt x="42138" y="13970"/>
                  </a:lnTo>
                  <a:lnTo>
                    <a:pt x="43180" y="12649"/>
                  </a:lnTo>
                  <a:lnTo>
                    <a:pt x="42964" y="10922"/>
                  </a:lnTo>
                  <a:lnTo>
                    <a:pt x="39509" y="8229"/>
                  </a:lnTo>
                  <a:lnTo>
                    <a:pt x="37655" y="6794"/>
                  </a:lnTo>
                  <a:lnTo>
                    <a:pt x="35928" y="7010"/>
                  </a:lnTo>
                  <a:lnTo>
                    <a:pt x="34975" y="8229"/>
                  </a:lnTo>
                  <a:lnTo>
                    <a:pt x="32435" y="6896"/>
                  </a:lnTo>
                  <a:lnTo>
                    <a:pt x="29616" y="6019"/>
                  </a:lnTo>
                  <a:lnTo>
                    <a:pt x="26644" y="5676"/>
                  </a:lnTo>
                  <a:lnTo>
                    <a:pt x="26670" y="3670"/>
                  </a:lnTo>
                  <a:lnTo>
                    <a:pt x="28600" y="3670"/>
                  </a:lnTo>
                  <a:lnTo>
                    <a:pt x="29425" y="2857"/>
                  </a:lnTo>
                  <a:lnTo>
                    <a:pt x="29425" y="825"/>
                  </a:lnTo>
                  <a:lnTo>
                    <a:pt x="28600" y="0"/>
                  </a:lnTo>
                  <a:lnTo>
                    <a:pt x="19215" y="0"/>
                  </a:lnTo>
                  <a:lnTo>
                    <a:pt x="18389" y="825"/>
                  </a:lnTo>
                  <a:lnTo>
                    <a:pt x="18389" y="2857"/>
                  </a:lnTo>
                  <a:lnTo>
                    <a:pt x="19215" y="3670"/>
                  </a:lnTo>
                  <a:lnTo>
                    <a:pt x="21145" y="3670"/>
                  </a:lnTo>
                  <a:lnTo>
                    <a:pt x="21170" y="5676"/>
                  </a:lnTo>
                  <a:lnTo>
                    <a:pt x="12839" y="8229"/>
                  </a:lnTo>
                  <a:lnTo>
                    <a:pt x="6121" y="13449"/>
                  </a:lnTo>
                  <a:lnTo>
                    <a:pt x="1638" y="20726"/>
                  </a:lnTo>
                  <a:lnTo>
                    <a:pt x="0" y="29425"/>
                  </a:lnTo>
                  <a:lnTo>
                    <a:pt x="1879" y="38722"/>
                  </a:lnTo>
                  <a:lnTo>
                    <a:pt x="6997" y="46329"/>
                  </a:lnTo>
                  <a:lnTo>
                    <a:pt x="14605" y="51447"/>
                  </a:lnTo>
                  <a:lnTo>
                    <a:pt x="23901" y="53327"/>
                  </a:lnTo>
                  <a:lnTo>
                    <a:pt x="33210" y="51447"/>
                  </a:lnTo>
                  <a:lnTo>
                    <a:pt x="38442" y="47929"/>
                  </a:lnTo>
                  <a:lnTo>
                    <a:pt x="40805" y="46329"/>
                  </a:lnTo>
                  <a:lnTo>
                    <a:pt x="45935" y="38722"/>
                  </a:lnTo>
                  <a:lnTo>
                    <a:pt x="47815" y="29425"/>
                  </a:lnTo>
                  <a:lnTo>
                    <a:pt x="47815" y="23520"/>
                  </a:lnTo>
                  <a:close/>
                </a:path>
              </a:pathLst>
            </a:custGeom>
            <a:solidFill>
              <a:srgbClr val="2589A7"/>
            </a:solidFill>
          </p:spPr>
          <p:txBody>
            <a:bodyPr wrap="square" lIns="0" tIns="0" rIns="0" bIns="0" rtlCol="0"/>
            <a:lstStyle/>
            <a:p>
              <a:endParaRPr sz="1092"/>
            </a:p>
          </p:txBody>
        </p:sp>
        <p:pic>
          <p:nvPicPr>
            <p:cNvPr id="65" name="object 66">
              <a:extLst>
                <a:ext uri="{FF2B5EF4-FFF2-40B4-BE49-F238E27FC236}">
                  <a16:creationId xmlns:a16="http://schemas.microsoft.com/office/drawing/2014/main" id="{7B55919A-5D20-E831-8CFB-32B87D2A0EBA}"/>
                </a:ext>
              </a:extLst>
            </p:cNvPr>
            <p:cNvPicPr/>
            <p:nvPr/>
          </p:nvPicPr>
          <p:blipFill>
            <a:blip r:embed="rId12" cstate="print"/>
            <a:stretch>
              <a:fillRect/>
            </a:stretch>
          </p:blipFill>
          <p:spPr>
            <a:xfrm>
              <a:off x="6271155" y="265421"/>
              <a:ext cx="101502" cy="101502"/>
            </a:xfrm>
            <a:prstGeom prst="rect">
              <a:avLst/>
            </a:prstGeom>
          </p:spPr>
        </p:pic>
      </p:grpSp>
      <p:sp>
        <p:nvSpPr>
          <p:cNvPr id="66" name="object 67">
            <a:extLst>
              <a:ext uri="{FF2B5EF4-FFF2-40B4-BE49-F238E27FC236}">
                <a16:creationId xmlns:a16="http://schemas.microsoft.com/office/drawing/2014/main" id="{B580E434-A5F4-16A1-31FA-BA1FF65EA288}"/>
              </a:ext>
            </a:extLst>
          </p:cNvPr>
          <p:cNvSpPr txBox="1"/>
          <p:nvPr/>
        </p:nvSpPr>
        <p:spPr>
          <a:xfrm>
            <a:off x="3822892" y="1688046"/>
            <a:ext cx="34273" cy="45549"/>
          </a:xfrm>
          <a:prstGeom prst="rect">
            <a:avLst/>
          </a:prstGeom>
        </p:spPr>
        <p:txBody>
          <a:bodyPr vert="horz" wrap="square" lIns="0" tIns="8087" rIns="0" bIns="0" rtlCol="0">
            <a:spAutoFit/>
          </a:bodyPr>
          <a:lstStyle/>
          <a:p>
            <a:pPr marL="7701">
              <a:spcBef>
                <a:spcPts val="64"/>
              </a:spcBef>
            </a:pPr>
            <a:r>
              <a:rPr sz="243" b="1" spc="6" dirty="0">
                <a:latin typeface="Trebuchet MS"/>
                <a:cs typeface="Trebuchet MS"/>
              </a:rPr>
              <a:t>2</a:t>
            </a:r>
            <a:endParaRPr sz="243">
              <a:latin typeface="Trebuchet MS"/>
              <a:cs typeface="Trebuchet MS"/>
            </a:endParaRPr>
          </a:p>
        </p:txBody>
      </p:sp>
      <p:grpSp>
        <p:nvGrpSpPr>
          <p:cNvPr id="67" name="object 68">
            <a:extLst>
              <a:ext uri="{FF2B5EF4-FFF2-40B4-BE49-F238E27FC236}">
                <a16:creationId xmlns:a16="http://schemas.microsoft.com/office/drawing/2014/main" id="{1A0317B8-7EC2-4DF8-4033-1062F09BA74C}"/>
              </a:ext>
            </a:extLst>
          </p:cNvPr>
          <p:cNvGrpSpPr/>
          <p:nvPr/>
        </p:nvGrpSpPr>
        <p:grpSpPr>
          <a:xfrm>
            <a:off x="3694540" y="1846124"/>
            <a:ext cx="2285904" cy="3609849"/>
            <a:chOff x="6082002" y="529677"/>
            <a:chExt cx="3769360" cy="5952490"/>
          </a:xfrm>
        </p:grpSpPr>
        <p:sp>
          <p:nvSpPr>
            <p:cNvPr id="68" name="object 69">
              <a:extLst>
                <a:ext uri="{FF2B5EF4-FFF2-40B4-BE49-F238E27FC236}">
                  <a16:creationId xmlns:a16="http://schemas.microsoft.com/office/drawing/2014/main" id="{F0551458-BE75-3C89-ABCC-B55A9264F50B}"/>
                </a:ext>
              </a:extLst>
            </p:cNvPr>
            <p:cNvSpPr/>
            <p:nvPr/>
          </p:nvSpPr>
          <p:spPr>
            <a:xfrm>
              <a:off x="6082002" y="5403076"/>
              <a:ext cx="3769360" cy="1079500"/>
            </a:xfrm>
            <a:custGeom>
              <a:avLst/>
              <a:gdLst/>
              <a:ahLst/>
              <a:cxnLst/>
              <a:rect l="l" t="t" r="r" b="b"/>
              <a:pathLst>
                <a:path w="3769359" h="1079500">
                  <a:moveTo>
                    <a:pt x="0" y="0"/>
                  </a:moveTo>
                  <a:lnTo>
                    <a:pt x="3769214" y="0"/>
                  </a:lnTo>
                  <a:lnTo>
                    <a:pt x="3769214" y="1078955"/>
                  </a:lnTo>
                  <a:lnTo>
                    <a:pt x="0" y="1078955"/>
                  </a:lnTo>
                  <a:lnTo>
                    <a:pt x="0" y="0"/>
                  </a:lnTo>
                  <a:close/>
                </a:path>
              </a:pathLst>
            </a:custGeom>
            <a:solidFill>
              <a:srgbClr val="2F2F2F"/>
            </a:solidFill>
          </p:spPr>
          <p:txBody>
            <a:bodyPr wrap="square" lIns="0" tIns="0" rIns="0" bIns="0" rtlCol="0"/>
            <a:lstStyle/>
            <a:p>
              <a:endParaRPr sz="1092"/>
            </a:p>
          </p:txBody>
        </p:sp>
        <p:sp>
          <p:nvSpPr>
            <p:cNvPr id="69" name="object 70">
              <a:extLst>
                <a:ext uri="{FF2B5EF4-FFF2-40B4-BE49-F238E27FC236}">
                  <a16:creationId xmlns:a16="http://schemas.microsoft.com/office/drawing/2014/main" id="{608BE0AA-90B4-99B0-66B0-E0D597AD301D}"/>
                </a:ext>
              </a:extLst>
            </p:cNvPr>
            <p:cNvSpPr/>
            <p:nvPr/>
          </p:nvSpPr>
          <p:spPr>
            <a:xfrm>
              <a:off x="7042721" y="5934177"/>
              <a:ext cx="59055" cy="55244"/>
            </a:xfrm>
            <a:custGeom>
              <a:avLst/>
              <a:gdLst/>
              <a:ahLst/>
              <a:cxnLst/>
              <a:rect l="l" t="t" r="r" b="b"/>
              <a:pathLst>
                <a:path w="59054" h="55245">
                  <a:moveTo>
                    <a:pt x="58851" y="26085"/>
                  </a:moveTo>
                  <a:lnTo>
                    <a:pt x="58229" y="24587"/>
                  </a:lnTo>
                  <a:lnTo>
                    <a:pt x="33642" y="0"/>
                  </a:lnTo>
                  <a:lnTo>
                    <a:pt x="29908" y="0"/>
                  </a:lnTo>
                  <a:lnTo>
                    <a:pt x="25323" y="4597"/>
                  </a:lnTo>
                  <a:lnTo>
                    <a:pt x="25323" y="8318"/>
                  </a:lnTo>
                  <a:lnTo>
                    <a:pt x="38747" y="21755"/>
                  </a:lnTo>
                  <a:lnTo>
                    <a:pt x="2603" y="21755"/>
                  </a:lnTo>
                  <a:lnTo>
                    <a:pt x="0" y="24396"/>
                  </a:lnTo>
                  <a:lnTo>
                    <a:pt x="0" y="30899"/>
                  </a:lnTo>
                  <a:lnTo>
                    <a:pt x="2603" y="33528"/>
                  </a:lnTo>
                  <a:lnTo>
                    <a:pt x="38760" y="33528"/>
                  </a:lnTo>
                  <a:lnTo>
                    <a:pt x="25323" y="46964"/>
                  </a:lnTo>
                  <a:lnTo>
                    <a:pt x="25323" y="50698"/>
                  </a:lnTo>
                  <a:lnTo>
                    <a:pt x="28765" y="54140"/>
                  </a:lnTo>
                  <a:lnTo>
                    <a:pt x="30276" y="54711"/>
                  </a:lnTo>
                  <a:lnTo>
                    <a:pt x="31775" y="54711"/>
                  </a:lnTo>
                  <a:lnTo>
                    <a:pt x="33286" y="54711"/>
                  </a:lnTo>
                  <a:lnTo>
                    <a:pt x="34785" y="54140"/>
                  </a:lnTo>
                  <a:lnTo>
                    <a:pt x="58229" y="30708"/>
                  </a:lnTo>
                  <a:lnTo>
                    <a:pt x="58851" y="29210"/>
                  </a:lnTo>
                  <a:lnTo>
                    <a:pt x="58851" y="26085"/>
                  </a:lnTo>
                  <a:close/>
                </a:path>
              </a:pathLst>
            </a:custGeom>
            <a:solidFill>
              <a:srgbClr val="B2B2B2"/>
            </a:solidFill>
          </p:spPr>
          <p:txBody>
            <a:bodyPr wrap="square" lIns="0" tIns="0" rIns="0" bIns="0" rtlCol="0"/>
            <a:lstStyle/>
            <a:p>
              <a:endParaRPr sz="1092"/>
            </a:p>
          </p:txBody>
        </p:sp>
        <p:sp>
          <p:nvSpPr>
            <p:cNvPr id="70" name="object 71">
              <a:extLst>
                <a:ext uri="{FF2B5EF4-FFF2-40B4-BE49-F238E27FC236}">
                  <a16:creationId xmlns:a16="http://schemas.microsoft.com/office/drawing/2014/main" id="{C52EC5C4-D5F5-C4D2-6D99-D1C935259054}"/>
                </a:ext>
              </a:extLst>
            </p:cNvPr>
            <p:cNvSpPr/>
            <p:nvPr/>
          </p:nvSpPr>
          <p:spPr>
            <a:xfrm>
              <a:off x="6318830" y="5660004"/>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1092"/>
            </a:p>
          </p:txBody>
        </p:sp>
        <p:sp>
          <p:nvSpPr>
            <p:cNvPr id="71" name="object 72">
              <a:extLst>
                <a:ext uri="{FF2B5EF4-FFF2-40B4-BE49-F238E27FC236}">
                  <a16:creationId xmlns:a16="http://schemas.microsoft.com/office/drawing/2014/main" id="{4B2550E1-CCC1-6C14-9756-16205A6ED21A}"/>
                </a:ext>
              </a:extLst>
            </p:cNvPr>
            <p:cNvSpPr/>
            <p:nvPr/>
          </p:nvSpPr>
          <p:spPr>
            <a:xfrm>
              <a:off x="6292287" y="5628845"/>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1092"/>
            </a:p>
          </p:txBody>
        </p:sp>
        <p:sp>
          <p:nvSpPr>
            <p:cNvPr id="72" name="object 73">
              <a:extLst>
                <a:ext uri="{FF2B5EF4-FFF2-40B4-BE49-F238E27FC236}">
                  <a16:creationId xmlns:a16="http://schemas.microsoft.com/office/drawing/2014/main" id="{10F299D2-44F8-CF4B-3162-B40E9B97AC41}"/>
                </a:ext>
              </a:extLst>
            </p:cNvPr>
            <p:cNvSpPr/>
            <p:nvPr/>
          </p:nvSpPr>
          <p:spPr>
            <a:xfrm>
              <a:off x="7213092" y="5659840"/>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1092"/>
            </a:p>
          </p:txBody>
        </p:sp>
        <p:sp>
          <p:nvSpPr>
            <p:cNvPr id="73" name="object 74">
              <a:extLst>
                <a:ext uri="{FF2B5EF4-FFF2-40B4-BE49-F238E27FC236}">
                  <a16:creationId xmlns:a16="http://schemas.microsoft.com/office/drawing/2014/main" id="{8AEE97D5-1376-AF4F-ADCD-23F2B494D2B8}"/>
                </a:ext>
              </a:extLst>
            </p:cNvPr>
            <p:cNvSpPr/>
            <p:nvPr/>
          </p:nvSpPr>
          <p:spPr>
            <a:xfrm>
              <a:off x="7186547" y="5628682"/>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1092"/>
            </a:p>
          </p:txBody>
        </p:sp>
        <p:pic>
          <p:nvPicPr>
            <p:cNvPr id="74" name="object 75">
              <a:extLst>
                <a:ext uri="{FF2B5EF4-FFF2-40B4-BE49-F238E27FC236}">
                  <a16:creationId xmlns:a16="http://schemas.microsoft.com/office/drawing/2014/main" id="{B6AE7D59-FF4E-F1E0-541D-E8FDF74D2758}"/>
                </a:ext>
              </a:extLst>
            </p:cNvPr>
            <p:cNvPicPr/>
            <p:nvPr/>
          </p:nvPicPr>
          <p:blipFill>
            <a:blip r:embed="rId13" cstate="print"/>
            <a:stretch>
              <a:fillRect/>
            </a:stretch>
          </p:blipFill>
          <p:spPr>
            <a:xfrm>
              <a:off x="6372443" y="5733853"/>
              <a:ext cx="501568" cy="330333"/>
            </a:xfrm>
            <a:prstGeom prst="rect">
              <a:avLst/>
            </a:prstGeom>
          </p:spPr>
        </p:pic>
        <p:pic>
          <p:nvPicPr>
            <p:cNvPr id="75" name="object 76">
              <a:extLst>
                <a:ext uri="{FF2B5EF4-FFF2-40B4-BE49-F238E27FC236}">
                  <a16:creationId xmlns:a16="http://schemas.microsoft.com/office/drawing/2014/main" id="{B78D2988-C2DA-3961-6B3F-BCCDC23FDE18}"/>
                </a:ext>
              </a:extLst>
            </p:cNvPr>
            <p:cNvPicPr/>
            <p:nvPr/>
          </p:nvPicPr>
          <p:blipFill>
            <a:blip r:embed="rId14" cstate="print"/>
            <a:stretch>
              <a:fillRect/>
            </a:stretch>
          </p:blipFill>
          <p:spPr>
            <a:xfrm>
              <a:off x="7263332" y="5729808"/>
              <a:ext cx="508309" cy="334378"/>
            </a:xfrm>
            <a:prstGeom prst="rect">
              <a:avLst/>
            </a:prstGeom>
          </p:spPr>
        </p:pic>
        <p:sp>
          <p:nvSpPr>
            <p:cNvPr id="76" name="object 77">
              <a:extLst>
                <a:ext uri="{FF2B5EF4-FFF2-40B4-BE49-F238E27FC236}">
                  <a16:creationId xmlns:a16="http://schemas.microsoft.com/office/drawing/2014/main" id="{98A8B5CD-43B2-8782-F11E-094292EC1B94}"/>
                </a:ext>
              </a:extLst>
            </p:cNvPr>
            <p:cNvSpPr/>
            <p:nvPr/>
          </p:nvSpPr>
          <p:spPr>
            <a:xfrm>
              <a:off x="8878988" y="529677"/>
              <a:ext cx="684530" cy="352425"/>
            </a:xfrm>
            <a:custGeom>
              <a:avLst/>
              <a:gdLst/>
              <a:ahLst/>
              <a:cxnLst/>
              <a:rect l="l" t="t" r="r" b="b"/>
              <a:pathLst>
                <a:path w="684529" h="352425">
                  <a:moveTo>
                    <a:pt x="0" y="0"/>
                  </a:moveTo>
                  <a:lnTo>
                    <a:pt x="684093" y="0"/>
                  </a:lnTo>
                  <a:lnTo>
                    <a:pt x="684093" y="351918"/>
                  </a:lnTo>
                  <a:lnTo>
                    <a:pt x="0" y="351918"/>
                  </a:lnTo>
                  <a:lnTo>
                    <a:pt x="0" y="0"/>
                  </a:lnTo>
                  <a:close/>
                </a:path>
              </a:pathLst>
            </a:custGeom>
            <a:solidFill>
              <a:srgbClr val="FDF2DB"/>
            </a:solidFill>
          </p:spPr>
          <p:txBody>
            <a:bodyPr wrap="square" lIns="0" tIns="0" rIns="0" bIns="0" rtlCol="0"/>
            <a:lstStyle/>
            <a:p>
              <a:endParaRPr sz="1092"/>
            </a:p>
          </p:txBody>
        </p:sp>
        <p:pic>
          <p:nvPicPr>
            <p:cNvPr id="77" name="object 78">
              <a:extLst>
                <a:ext uri="{FF2B5EF4-FFF2-40B4-BE49-F238E27FC236}">
                  <a16:creationId xmlns:a16="http://schemas.microsoft.com/office/drawing/2014/main" id="{B13E4CFC-67EA-F8B9-EBC3-A5716CBEE36F}"/>
                </a:ext>
              </a:extLst>
            </p:cNvPr>
            <p:cNvPicPr/>
            <p:nvPr/>
          </p:nvPicPr>
          <p:blipFill>
            <a:blip r:embed="rId15" cstate="print"/>
            <a:stretch>
              <a:fillRect/>
            </a:stretch>
          </p:blipFill>
          <p:spPr>
            <a:xfrm>
              <a:off x="9186412" y="881863"/>
              <a:ext cx="81878" cy="81878"/>
            </a:xfrm>
            <a:prstGeom prst="rect">
              <a:avLst/>
            </a:prstGeom>
          </p:spPr>
        </p:pic>
      </p:grpSp>
      <p:sp>
        <p:nvSpPr>
          <p:cNvPr id="78" name="object 79">
            <a:extLst>
              <a:ext uri="{FF2B5EF4-FFF2-40B4-BE49-F238E27FC236}">
                <a16:creationId xmlns:a16="http://schemas.microsoft.com/office/drawing/2014/main" id="{E1479A26-9FAE-E038-7A98-3B53E4484364}"/>
              </a:ext>
            </a:extLst>
          </p:cNvPr>
          <p:cNvSpPr txBox="1"/>
          <p:nvPr/>
        </p:nvSpPr>
        <p:spPr>
          <a:xfrm>
            <a:off x="5390754" y="1846125"/>
            <a:ext cx="415129" cy="173791"/>
          </a:xfrm>
          <a:prstGeom prst="rect">
            <a:avLst/>
          </a:prstGeom>
        </p:spPr>
        <p:txBody>
          <a:bodyPr vert="horz" wrap="square" lIns="0" tIns="2311" rIns="0" bIns="0" rtlCol="0">
            <a:spAutoFit/>
          </a:bodyPr>
          <a:lstStyle/>
          <a:p>
            <a:pPr>
              <a:spcBef>
                <a:spcPts val="18"/>
              </a:spcBef>
            </a:pPr>
            <a:endParaRPr sz="243">
              <a:latin typeface="Times New Roman"/>
              <a:cs typeface="Times New Roman"/>
            </a:endParaRPr>
          </a:p>
          <a:p>
            <a:pPr marL="37351"/>
            <a:r>
              <a:rPr sz="182" b="1" spc="9" dirty="0">
                <a:latin typeface="Trebuchet MS"/>
                <a:cs typeface="Trebuchet MS"/>
              </a:rPr>
              <a:t>TIP</a:t>
            </a:r>
            <a:endParaRPr sz="182">
              <a:latin typeface="Trebuchet MS"/>
              <a:cs typeface="Trebuchet MS"/>
            </a:endParaRPr>
          </a:p>
          <a:p>
            <a:pPr marL="37351" marR="48133">
              <a:lnSpc>
                <a:spcPct val="113599"/>
              </a:lnSpc>
              <a:spcBef>
                <a:spcPts val="112"/>
              </a:spcBef>
            </a:pPr>
            <a:r>
              <a:rPr sz="182" spc="9" dirty="0">
                <a:latin typeface="Trebuchet MS"/>
                <a:cs typeface="Trebuchet MS"/>
              </a:rPr>
              <a:t>You</a:t>
            </a:r>
            <a:r>
              <a:rPr sz="182" spc="-12" dirty="0">
                <a:latin typeface="Trebuchet MS"/>
                <a:cs typeface="Trebuchet MS"/>
              </a:rPr>
              <a:t> </a:t>
            </a:r>
            <a:r>
              <a:rPr sz="182" spc="12" dirty="0">
                <a:latin typeface="Trebuchet MS"/>
                <a:cs typeface="Trebuchet MS"/>
              </a:rPr>
              <a:t>can</a:t>
            </a:r>
            <a:r>
              <a:rPr sz="182" spc="-9" dirty="0">
                <a:latin typeface="Trebuchet MS"/>
                <a:cs typeface="Trebuchet MS"/>
              </a:rPr>
              <a:t> </a:t>
            </a:r>
            <a:r>
              <a:rPr sz="182" spc="6" dirty="0">
                <a:latin typeface="Trebuchet MS"/>
                <a:cs typeface="Trebuchet MS"/>
              </a:rPr>
              <a:t>select</a:t>
            </a:r>
            <a:r>
              <a:rPr sz="182" spc="-9" dirty="0">
                <a:latin typeface="Trebuchet MS"/>
                <a:cs typeface="Trebuchet MS"/>
              </a:rPr>
              <a:t> </a:t>
            </a:r>
            <a:r>
              <a:rPr sz="182" spc="12" dirty="0">
                <a:latin typeface="Trebuchet MS"/>
                <a:cs typeface="Trebuchet MS"/>
              </a:rPr>
              <a:t>a</a:t>
            </a:r>
            <a:r>
              <a:rPr sz="182" spc="-12" dirty="0">
                <a:latin typeface="Trebuchet MS"/>
                <a:cs typeface="Trebuchet MS"/>
              </a:rPr>
              <a:t> </a:t>
            </a:r>
            <a:r>
              <a:rPr sz="182" spc="6" dirty="0">
                <a:latin typeface="Trebuchet MS"/>
                <a:cs typeface="Trebuchet MS"/>
              </a:rPr>
              <a:t>sticky</a:t>
            </a:r>
            <a:r>
              <a:rPr sz="182" spc="-9" dirty="0">
                <a:latin typeface="Trebuchet MS"/>
                <a:cs typeface="Trebuchet MS"/>
              </a:rPr>
              <a:t> </a:t>
            </a:r>
            <a:r>
              <a:rPr sz="182" spc="9" dirty="0">
                <a:latin typeface="Trebuchet MS"/>
                <a:cs typeface="Trebuchet MS"/>
              </a:rPr>
              <a:t>note </a:t>
            </a:r>
            <a:r>
              <a:rPr sz="182" spc="12" dirty="0">
                <a:latin typeface="Trebuchet MS"/>
                <a:cs typeface="Trebuchet MS"/>
              </a:rPr>
              <a:t> and </a:t>
            </a:r>
            <a:r>
              <a:rPr sz="182" spc="-3" dirty="0">
                <a:latin typeface="Trebuchet MS"/>
                <a:cs typeface="Trebuchet MS"/>
              </a:rPr>
              <a:t>hit </a:t>
            </a:r>
            <a:r>
              <a:rPr sz="182" spc="3" dirty="0">
                <a:latin typeface="Trebuchet MS"/>
                <a:cs typeface="Trebuchet MS"/>
              </a:rPr>
              <a:t>the </a:t>
            </a:r>
            <a:r>
              <a:rPr sz="182" spc="6" dirty="0">
                <a:latin typeface="Trebuchet MS"/>
                <a:cs typeface="Trebuchet MS"/>
              </a:rPr>
              <a:t>pencil </a:t>
            </a:r>
            <a:r>
              <a:rPr sz="182" spc="3" dirty="0">
                <a:latin typeface="Trebuchet MS"/>
                <a:cs typeface="Trebuchet MS"/>
              </a:rPr>
              <a:t>[switch to </a:t>
            </a:r>
            <a:r>
              <a:rPr sz="182" spc="6" dirty="0">
                <a:latin typeface="Trebuchet MS"/>
                <a:cs typeface="Trebuchet MS"/>
              </a:rPr>
              <a:t> </a:t>
            </a:r>
            <a:r>
              <a:rPr sz="182" spc="3" dirty="0">
                <a:latin typeface="Trebuchet MS"/>
                <a:cs typeface="Trebuchet MS"/>
              </a:rPr>
              <a:t>sketch]</a:t>
            </a:r>
            <a:r>
              <a:rPr sz="182" spc="-12" dirty="0">
                <a:latin typeface="Trebuchet MS"/>
                <a:cs typeface="Trebuchet MS"/>
              </a:rPr>
              <a:t> </a:t>
            </a:r>
            <a:r>
              <a:rPr sz="182" spc="9" dirty="0">
                <a:latin typeface="Trebuchet MS"/>
                <a:cs typeface="Trebuchet MS"/>
              </a:rPr>
              <a:t>icon</a:t>
            </a:r>
            <a:r>
              <a:rPr sz="182" spc="-9" dirty="0">
                <a:latin typeface="Trebuchet MS"/>
                <a:cs typeface="Trebuchet MS"/>
              </a:rPr>
              <a:t> </a:t>
            </a:r>
            <a:r>
              <a:rPr sz="182" spc="3" dirty="0">
                <a:latin typeface="Trebuchet MS"/>
                <a:cs typeface="Trebuchet MS"/>
              </a:rPr>
              <a:t>to</a:t>
            </a:r>
            <a:r>
              <a:rPr sz="182" spc="-9" dirty="0">
                <a:latin typeface="Trebuchet MS"/>
                <a:cs typeface="Trebuchet MS"/>
              </a:rPr>
              <a:t> </a:t>
            </a:r>
            <a:r>
              <a:rPr sz="182" dirty="0">
                <a:latin typeface="Trebuchet MS"/>
                <a:cs typeface="Trebuchet MS"/>
              </a:rPr>
              <a:t>start</a:t>
            </a:r>
            <a:r>
              <a:rPr sz="182" spc="-9" dirty="0">
                <a:latin typeface="Trebuchet MS"/>
                <a:cs typeface="Trebuchet MS"/>
              </a:rPr>
              <a:t> </a:t>
            </a:r>
            <a:r>
              <a:rPr sz="182" spc="6" dirty="0">
                <a:latin typeface="Trebuchet MS"/>
                <a:cs typeface="Trebuchet MS"/>
              </a:rPr>
              <a:t>drawing!</a:t>
            </a:r>
            <a:endParaRPr sz="182">
              <a:latin typeface="Trebuchet MS"/>
              <a:cs typeface="Trebuchet MS"/>
            </a:endParaRPr>
          </a:p>
        </p:txBody>
      </p:sp>
      <p:sp>
        <p:nvSpPr>
          <p:cNvPr id="79" name="object 80">
            <a:extLst>
              <a:ext uri="{FF2B5EF4-FFF2-40B4-BE49-F238E27FC236}">
                <a16:creationId xmlns:a16="http://schemas.microsoft.com/office/drawing/2014/main" id="{43275098-8D7B-A392-9C18-795E29EDEFC0}"/>
              </a:ext>
            </a:extLst>
          </p:cNvPr>
          <p:cNvSpPr/>
          <p:nvPr/>
        </p:nvSpPr>
        <p:spPr>
          <a:xfrm>
            <a:off x="5739338" y="1875999"/>
            <a:ext cx="35043" cy="37739"/>
          </a:xfrm>
          <a:custGeom>
            <a:avLst/>
            <a:gdLst/>
            <a:ahLst/>
            <a:cxnLst/>
            <a:rect l="l" t="t" r="r" b="b"/>
            <a:pathLst>
              <a:path w="57784" h="62229">
                <a:moveTo>
                  <a:pt x="29385" y="7193"/>
                </a:moveTo>
                <a:lnTo>
                  <a:pt x="27869" y="7193"/>
                </a:lnTo>
                <a:lnTo>
                  <a:pt x="27182" y="6496"/>
                </a:lnTo>
                <a:lnTo>
                  <a:pt x="27302" y="620"/>
                </a:lnTo>
                <a:lnTo>
                  <a:pt x="27951" y="0"/>
                </a:lnTo>
                <a:lnTo>
                  <a:pt x="29304" y="0"/>
                </a:lnTo>
                <a:lnTo>
                  <a:pt x="30062" y="620"/>
                </a:lnTo>
                <a:lnTo>
                  <a:pt x="30073" y="6496"/>
                </a:lnTo>
                <a:lnTo>
                  <a:pt x="29385" y="7193"/>
                </a:lnTo>
                <a:close/>
              </a:path>
              <a:path w="57784" h="62229">
                <a:moveTo>
                  <a:pt x="12634" y="14470"/>
                </a:moveTo>
                <a:lnTo>
                  <a:pt x="11650" y="14466"/>
                </a:lnTo>
                <a:lnTo>
                  <a:pt x="7856" y="10674"/>
                </a:lnTo>
                <a:lnTo>
                  <a:pt x="7730" y="9994"/>
                </a:lnTo>
                <a:lnTo>
                  <a:pt x="8063" y="9029"/>
                </a:lnTo>
                <a:lnTo>
                  <a:pt x="8559" y="8638"/>
                </a:lnTo>
                <a:lnTo>
                  <a:pt x="9528" y="8544"/>
                </a:lnTo>
                <a:lnTo>
                  <a:pt x="9969" y="8705"/>
                </a:lnTo>
                <a:lnTo>
                  <a:pt x="13137" y="11880"/>
                </a:lnTo>
                <a:lnTo>
                  <a:pt x="13688" y="12405"/>
                </a:lnTo>
                <a:lnTo>
                  <a:pt x="13704" y="13388"/>
                </a:lnTo>
                <a:lnTo>
                  <a:pt x="12634" y="14470"/>
                </a:lnTo>
                <a:close/>
              </a:path>
              <a:path w="57784" h="62229">
                <a:moveTo>
                  <a:pt x="44621" y="14470"/>
                </a:moveTo>
                <a:lnTo>
                  <a:pt x="43551" y="13388"/>
                </a:lnTo>
                <a:lnTo>
                  <a:pt x="43566" y="12405"/>
                </a:lnTo>
                <a:lnTo>
                  <a:pt x="44117" y="11880"/>
                </a:lnTo>
                <a:lnTo>
                  <a:pt x="47206" y="8783"/>
                </a:lnTo>
                <a:lnTo>
                  <a:pt x="47503" y="8630"/>
                </a:lnTo>
                <a:lnTo>
                  <a:pt x="47995" y="8563"/>
                </a:lnTo>
                <a:lnTo>
                  <a:pt x="48574" y="8549"/>
                </a:lnTo>
                <a:lnTo>
                  <a:pt x="49143" y="8922"/>
                </a:lnTo>
                <a:lnTo>
                  <a:pt x="49578" y="9994"/>
                </a:lnTo>
                <a:lnTo>
                  <a:pt x="49429" y="10658"/>
                </a:lnTo>
                <a:lnTo>
                  <a:pt x="49004" y="11051"/>
                </a:lnTo>
                <a:lnTo>
                  <a:pt x="45605" y="14466"/>
                </a:lnTo>
                <a:lnTo>
                  <a:pt x="44621" y="14470"/>
                </a:lnTo>
                <a:close/>
              </a:path>
              <a:path w="57784" h="62229">
                <a:moveTo>
                  <a:pt x="35890" y="48778"/>
                </a:moveTo>
                <a:lnTo>
                  <a:pt x="21364" y="48778"/>
                </a:lnTo>
                <a:lnTo>
                  <a:pt x="20456" y="41638"/>
                </a:lnTo>
                <a:lnTo>
                  <a:pt x="12846" y="39971"/>
                </a:lnTo>
                <a:lnTo>
                  <a:pt x="12846" y="19449"/>
                </a:lnTo>
                <a:lnTo>
                  <a:pt x="20608" y="12912"/>
                </a:lnTo>
                <a:lnTo>
                  <a:pt x="36646" y="12912"/>
                </a:lnTo>
                <a:lnTo>
                  <a:pt x="44409" y="19449"/>
                </a:lnTo>
                <a:lnTo>
                  <a:pt x="44409" y="39971"/>
                </a:lnTo>
                <a:lnTo>
                  <a:pt x="36799" y="41638"/>
                </a:lnTo>
                <a:lnTo>
                  <a:pt x="35890" y="48778"/>
                </a:lnTo>
                <a:close/>
              </a:path>
              <a:path w="57784" h="62229">
                <a:moveTo>
                  <a:pt x="56644" y="30856"/>
                </a:moveTo>
                <a:lnTo>
                  <a:pt x="50110" y="30845"/>
                </a:lnTo>
                <a:lnTo>
                  <a:pt x="49503" y="30168"/>
                </a:lnTo>
                <a:lnTo>
                  <a:pt x="49496" y="28652"/>
                </a:lnTo>
                <a:lnTo>
                  <a:pt x="50038" y="27976"/>
                </a:lnTo>
                <a:lnTo>
                  <a:pt x="56655" y="27976"/>
                </a:lnTo>
                <a:lnTo>
                  <a:pt x="57321" y="28652"/>
                </a:lnTo>
                <a:lnTo>
                  <a:pt x="57321" y="30168"/>
                </a:lnTo>
                <a:lnTo>
                  <a:pt x="56644" y="30856"/>
                </a:lnTo>
                <a:close/>
              </a:path>
              <a:path w="57784" h="62229">
                <a:moveTo>
                  <a:pt x="8844" y="50068"/>
                </a:moveTo>
                <a:lnTo>
                  <a:pt x="7774" y="48986"/>
                </a:lnTo>
                <a:lnTo>
                  <a:pt x="7789" y="48002"/>
                </a:lnTo>
                <a:lnTo>
                  <a:pt x="8340" y="47478"/>
                </a:lnTo>
                <a:lnTo>
                  <a:pt x="12316" y="43522"/>
                </a:lnTo>
                <a:lnTo>
                  <a:pt x="12655" y="43368"/>
                </a:lnTo>
                <a:lnTo>
                  <a:pt x="13598" y="43340"/>
                </a:lnTo>
                <a:lnTo>
                  <a:pt x="14162" y="43706"/>
                </a:lnTo>
                <a:lnTo>
                  <a:pt x="14604" y="44763"/>
                </a:lnTo>
                <a:lnTo>
                  <a:pt x="14468" y="45421"/>
                </a:lnTo>
                <a:lnTo>
                  <a:pt x="9827" y="50064"/>
                </a:lnTo>
                <a:lnTo>
                  <a:pt x="8844" y="50068"/>
                </a:lnTo>
                <a:close/>
              </a:path>
              <a:path w="57784" h="62229">
                <a:moveTo>
                  <a:pt x="48411" y="50068"/>
                </a:moveTo>
                <a:lnTo>
                  <a:pt x="47427" y="50064"/>
                </a:lnTo>
                <a:lnTo>
                  <a:pt x="42803" y="45443"/>
                </a:lnTo>
                <a:lnTo>
                  <a:pt x="42677" y="44763"/>
                </a:lnTo>
                <a:lnTo>
                  <a:pt x="43011" y="43797"/>
                </a:lnTo>
                <a:lnTo>
                  <a:pt x="43507" y="43406"/>
                </a:lnTo>
                <a:lnTo>
                  <a:pt x="44050" y="43354"/>
                </a:lnTo>
                <a:lnTo>
                  <a:pt x="44570" y="43356"/>
                </a:lnTo>
                <a:lnTo>
                  <a:pt x="44961" y="43533"/>
                </a:lnTo>
                <a:lnTo>
                  <a:pt x="48914" y="47478"/>
                </a:lnTo>
                <a:lnTo>
                  <a:pt x="49466" y="48002"/>
                </a:lnTo>
                <a:lnTo>
                  <a:pt x="49481" y="48986"/>
                </a:lnTo>
                <a:lnTo>
                  <a:pt x="48411" y="50068"/>
                </a:lnTo>
                <a:close/>
              </a:path>
              <a:path w="57784" h="62229">
                <a:moveTo>
                  <a:pt x="6430" y="30856"/>
                </a:moveTo>
                <a:lnTo>
                  <a:pt x="616" y="30845"/>
                </a:lnTo>
                <a:lnTo>
                  <a:pt x="7" y="30168"/>
                </a:lnTo>
                <a:lnTo>
                  <a:pt x="0" y="28652"/>
                </a:lnTo>
                <a:lnTo>
                  <a:pt x="543" y="27976"/>
                </a:lnTo>
                <a:lnTo>
                  <a:pt x="6441" y="27976"/>
                </a:lnTo>
                <a:lnTo>
                  <a:pt x="7128" y="28652"/>
                </a:lnTo>
                <a:lnTo>
                  <a:pt x="7128" y="30168"/>
                </a:lnTo>
                <a:lnTo>
                  <a:pt x="6430" y="30856"/>
                </a:lnTo>
                <a:close/>
              </a:path>
              <a:path w="57784" h="62229">
                <a:moveTo>
                  <a:pt x="34445" y="61690"/>
                </a:moveTo>
                <a:lnTo>
                  <a:pt x="22809" y="61690"/>
                </a:lnTo>
                <a:lnTo>
                  <a:pt x="21454" y="60470"/>
                </a:lnTo>
                <a:lnTo>
                  <a:pt x="21454" y="51648"/>
                </a:lnTo>
                <a:lnTo>
                  <a:pt x="35801" y="51648"/>
                </a:lnTo>
                <a:lnTo>
                  <a:pt x="35801" y="60470"/>
                </a:lnTo>
                <a:lnTo>
                  <a:pt x="34445" y="61690"/>
                </a:lnTo>
                <a:close/>
              </a:path>
            </a:pathLst>
          </a:custGeom>
          <a:solidFill>
            <a:srgbClr val="FF7139"/>
          </a:solidFill>
        </p:spPr>
        <p:txBody>
          <a:bodyPr wrap="square" lIns="0" tIns="0" rIns="0" bIns="0" rtlCol="0"/>
          <a:lstStyle/>
          <a:p>
            <a:endParaRPr sz="1092"/>
          </a:p>
        </p:txBody>
      </p:sp>
      <p:sp>
        <p:nvSpPr>
          <p:cNvPr id="80" name="object 81">
            <a:extLst>
              <a:ext uri="{FF2B5EF4-FFF2-40B4-BE49-F238E27FC236}">
                <a16:creationId xmlns:a16="http://schemas.microsoft.com/office/drawing/2014/main" id="{413D75E2-1DF6-6620-6F48-F4A847A647F2}"/>
              </a:ext>
            </a:extLst>
          </p:cNvPr>
          <p:cNvSpPr txBox="1"/>
          <p:nvPr/>
        </p:nvSpPr>
        <p:spPr>
          <a:xfrm>
            <a:off x="4339206" y="2315100"/>
            <a:ext cx="133627"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12" dirty="0">
                <a:latin typeface="Trebuchet MS"/>
                <a:cs typeface="Trebuchet MS"/>
              </a:rPr>
              <a:t>2</a:t>
            </a:r>
            <a:endParaRPr sz="212">
              <a:latin typeface="Trebuchet MS"/>
              <a:cs typeface="Trebuchet MS"/>
            </a:endParaRPr>
          </a:p>
        </p:txBody>
      </p:sp>
      <p:sp>
        <p:nvSpPr>
          <p:cNvPr id="81" name="object 82">
            <a:extLst>
              <a:ext uri="{FF2B5EF4-FFF2-40B4-BE49-F238E27FC236}">
                <a16:creationId xmlns:a16="http://schemas.microsoft.com/office/drawing/2014/main" id="{BFB1AF5D-944B-2C20-CCA0-A8426851EE8E}"/>
              </a:ext>
            </a:extLst>
          </p:cNvPr>
          <p:cNvSpPr txBox="1"/>
          <p:nvPr/>
        </p:nvSpPr>
        <p:spPr>
          <a:xfrm>
            <a:off x="4349909" y="2377357"/>
            <a:ext cx="265713" cy="250917"/>
          </a:xfrm>
          <a:prstGeom prst="rect">
            <a:avLst/>
          </a:prstGeom>
          <a:solidFill>
            <a:srgbClr val="FCF280"/>
          </a:solidFill>
        </p:spPr>
        <p:txBody>
          <a:bodyPr vert="horz" wrap="square" lIns="0" tIns="7317" rIns="0" bIns="0" rtlCol="0">
            <a:spAutoFit/>
          </a:bodyPr>
          <a:lstStyle/>
          <a:p>
            <a:pPr marL="14247" marR="9627" algn="ctr">
              <a:lnSpc>
                <a:spcPct val="109500"/>
              </a:lnSpc>
              <a:spcBef>
                <a:spcPts val="58"/>
              </a:spcBef>
            </a:pPr>
            <a:r>
              <a:rPr sz="243" spc="18" dirty="0">
                <a:latin typeface="Trebuchet MS"/>
                <a:cs typeface="Trebuchet MS"/>
              </a:rPr>
              <a:t>Has</a:t>
            </a:r>
            <a:r>
              <a:rPr sz="243" spc="-18" dirty="0">
                <a:latin typeface="Trebuchet MS"/>
                <a:cs typeface="Trebuchet MS"/>
              </a:rPr>
              <a:t> </a:t>
            </a:r>
            <a:r>
              <a:rPr sz="243" dirty="0">
                <a:latin typeface="Trebuchet MS"/>
                <a:cs typeface="Trebuchet MS"/>
              </a:rPr>
              <a:t>the</a:t>
            </a:r>
            <a:r>
              <a:rPr sz="243" spc="-18" dirty="0">
                <a:latin typeface="Trebuchet MS"/>
                <a:cs typeface="Trebuchet MS"/>
              </a:rPr>
              <a:t> </a:t>
            </a:r>
            <a:r>
              <a:rPr sz="243" spc="6" dirty="0">
                <a:latin typeface="Trebuchet MS"/>
                <a:cs typeface="Trebuchet MS"/>
              </a:rPr>
              <a:t>balance </a:t>
            </a:r>
            <a:r>
              <a:rPr sz="243" spc="-64" dirty="0">
                <a:latin typeface="Trebuchet MS"/>
                <a:cs typeface="Trebuchet MS"/>
              </a:rPr>
              <a:t> </a:t>
            </a:r>
            <a:r>
              <a:rPr sz="243" spc="9" dirty="0">
                <a:latin typeface="Trebuchet MS"/>
                <a:cs typeface="Trebuchet MS"/>
              </a:rPr>
              <a:t>between </a:t>
            </a:r>
            <a:r>
              <a:rPr sz="243" spc="12" dirty="0">
                <a:latin typeface="Trebuchet MS"/>
                <a:cs typeface="Trebuchet MS"/>
              </a:rPr>
              <a:t> </a:t>
            </a:r>
            <a:r>
              <a:rPr sz="243" dirty="0">
                <a:latin typeface="Trebuchet MS"/>
                <a:cs typeface="Trebuchet MS"/>
              </a:rPr>
              <a:t>informative </a:t>
            </a:r>
            <a:r>
              <a:rPr sz="243" spc="3" dirty="0">
                <a:latin typeface="Trebuchet MS"/>
                <a:cs typeface="Trebuchet MS"/>
              </a:rPr>
              <a:t> content </a:t>
            </a:r>
            <a:r>
              <a:rPr sz="243" spc="12" dirty="0">
                <a:latin typeface="Trebuchet MS"/>
                <a:cs typeface="Trebuchet MS"/>
              </a:rPr>
              <a:t>and </a:t>
            </a:r>
            <a:r>
              <a:rPr sz="243" spc="15" dirty="0">
                <a:latin typeface="Trebuchet MS"/>
                <a:cs typeface="Trebuchet MS"/>
              </a:rPr>
              <a:t> </a:t>
            </a:r>
            <a:r>
              <a:rPr sz="243" spc="3" dirty="0">
                <a:latin typeface="Trebuchet MS"/>
                <a:cs typeface="Trebuchet MS"/>
              </a:rPr>
              <a:t>promotional </a:t>
            </a:r>
            <a:r>
              <a:rPr sz="243" spc="6" dirty="0">
                <a:latin typeface="Trebuchet MS"/>
                <a:cs typeface="Trebuchet MS"/>
              </a:rPr>
              <a:t> </a:t>
            </a:r>
            <a:r>
              <a:rPr sz="243" spc="3" dirty="0">
                <a:latin typeface="Trebuchet MS"/>
                <a:cs typeface="Trebuchet MS"/>
              </a:rPr>
              <a:t>content</a:t>
            </a:r>
            <a:r>
              <a:rPr sz="243" spc="-6" dirty="0">
                <a:latin typeface="Trebuchet MS"/>
                <a:cs typeface="Trebuchet MS"/>
              </a:rPr>
              <a:t> </a:t>
            </a:r>
            <a:r>
              <a:rPr sz="243" spc="6" dirty="0">
                <a:latin typeface="Trebuchet MS"/>
                <a:cs typeface="Trebuchet MS"/>
              </a:rPr>
              <a:t>shifted?</a:t>
            </a:r>
            <a:endParaRPr sz="243">
              <a:latin typeface="Trebuchet MS"/>
              <a:cs typeface="Trebuchet MS"/>
            </a:endParaRPr>
          </a:p>
        </p:txBody>
      </p:sp>
      <p:sp>
        <p:nvSpPr>
          <p:cNvPr id="82" name="object 83">
            <a:extLst>
              <a:ext uri="{FF2B5EF4-FFF2-40B4-BE49-F238E27FC236}">
                <a16:creationId xmlns:a16="http://schemas.microsoft.com/office/drawing/2014/main" id="{F9BC7AA6-06FB-54F6-386B-21BF357E73E5}"/>
              </a:ext>
            </a:extLst>
          </p:cNvPr>
          <p:cNvSpPr txBox="1"/>
          <p:nvPr/>
        </p:nvSpPr>
        <p:spPr>
          <a:xfrm>
            <a:off x="3811309" y="2316670"/>
            <a:ext cx="127850"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30" dirty="0">
                <a:latin typeface="Trebuchet MS"/>
                <a:cs typeface="Trebuchet MS"/>
              </a:rPr>
              <a:t>1</a:t>
            </a:r>
            <a:endParaRPr sz="212">
              <a:latin typeface="Trebuchet MS"/>
              <a:cs typeface="Trebuchet MS"/>
            </a:endParaRPr>
          </a:p>
        </p:txBody>
      </p:sp>
      <p:sp>
        <p:nvSpPr>
          <p:cNvPr id="83" name="object 84">
            <a:extLst>
              <a:ext uri="{FF2B5EF4-FFF2-40B4-BE49-F238E27FC236}">
                <a16:creationId xmlns:a16="http://schemas.microsoft.com/office/drawing/2014/main" id="{B1AD0A5F-CB86-34CA-4538-E52F20395F46}"/>
              </a:ext>
            </a:extLst>
          </p:cNvPr>
          <p:cNvSpPr/>
          <p:nvPr/>
        </p:nvSpPr>
        <p:spPr>
          <a:xfrm>
            <a:off x="3819082" y="2378931"/>
            <a:ext cx="264172" cy="264172"/>
          </a:xfrm>
          <a:custGeom>
            <a:avLst/>
            <a:gdLst/>
            <a:ahLst/>
            <a:cxnLst/>
            <a:rect l="l" t="t" r="r" b="b"/>
            <a:pathLst>
              <a:path w="435609" h="435610">
                <a:moveTo>
                  <a:pt x="0" y="0"/>
                </a:moveTo>
                <a:lnTo>
                  <a:pt x="435107" y="0"/>
                </a:lnTo>
                <a:lnTo>
                  <a:pt x="435107" y="435107"/>
                </a:lnTo>
                <a:lnTo>
                  <a:pt x="0" y="435107"/>
                </a:lnTo>
                <a:lnTo>
                  <a:pt x="0" y="0"/>
                </a:lnTo>
                <a:close/>
              </a:path>
            </a:pathLst>
          </a:custGeom>
          <a:solidFill>
            <a:srgbClr val="FCF280"/>
          </a:solidFill>
        </p:spPr>
        <p:txBody>
          <a:bodyPr wrap="square" lIns="0" tIns="0" rIns="0" bIns="0" rtlCol="0"/>
          <a:lstStyle/>
          <a:p>
            <a:endParaRPr sz="1092"/>
          </a:p>
        </p:txBody>
      </p:sp>
      <p:sp>
        <p:nvSpPr>
          <p:cNvPr id="84" name="object 85">
            <a:extLst>
              <a:ext uri="{FF2B5EF4-FFF2-40B4-BE49-F238E27FC236}">
                <a16:creationId xmlns:a16="http://schemas.microsoft.com/office/drawing/2014/main" id="{6D0F5C8A-6600-B069-680C-956DA168E3B9}"/>
              </a:ext>
            </a:extLst>
          </p:cNvPr>
          <p:cNvSpPr txBox="1"/>
          <p:nvPr/>
        </p:nvSpPr>
        <p:spPr>
          <a:xfrm>
            <a:off x="3821581" y="2382673"/>
            <a:ext cx="259167" cy="240854"/>
          </a:xfrm>
          <a:prstGeom prst="rect">
            <a:avLst/>
          </a:prstGeom>
        </p:spPr>
        <p:txBody>
          <a:bodyPr vert="horz" wrap="square" lIns="0" tIns="7702" rIns="0" bIns="0" rtlCol="0">
            <a:spAutoFit/>
          </a:bodyPr>
          <a:lstStyle/>
          <a:p>
            <a:pPr marL="7316" marR="3081" algn="ctr">
              <a:spcBef>
                <a:spcPts val="61"/>
              </a:spcBef>
            </a:pPr>
            <a:r>
              <a:rPr sz="303" spc="-3" dirty="0">
                <a:latin typeface="Trebuchet MS"/>
                <a:cs typeface="Trebuchet MS"/>
              </a:rPr>
              <a:t>W</a:t>
            </a:r>
            <a:r>
              <a:rPr sz="303" spc="9" dirty="0">
                <a:latin typeface="Trebuchet MS"/>
                <a:cs typeface="Trebuchet MS"/>
              </a:rPr>
              <a:t>as</a:t>
            </a:r>
            <a:r>
              <a:rPr sz="303" spc="-15" dirty="0">
                <a:latin typeface="Trebuchet MS"/>
                <a:cs typeface="Trebuchet MS"/>
              </a:rPr>
              <a:t> </a:t>
            </a:r>
            <a:r>
              <a:rPr sz="303" spc="-9" dirty="0">
                <a:latin typeface="Trebuchet MS"/>
                <a:cs typeface="Trebuchet MS"/>
              </a:rPr>
              <a:t>there</a:t>
            </a:r>
            <a:r>
              <a:rPr sz="303" spc="-15" dirty="0">
                <a:latin typeface="Trebuchet MS"/>
                <a:cs typeface="Trebuchet MS"/>
              </a:rPr>
              <a:t> </a:t>
            </a:r>
            <a:r>
              <a:rPr sz="303" dirty="0">
                <a:latin typeface="Trebuchet MS"/>
                <a:cs typeface="Trebuchet MS"/>
              </a:rPr>
              <a:t>a  </a:t>
            </a:r>
            <a:r>
              <a:rPr sz="303" spc="-9" dirty="0">
                <a:latin typeface="Trebuchet MS"/>
                <a:cs typeface="Trebuchet MS"/>
              </a:rPr>
              <a:t>recent</a:t>
            </a:r>
            <a:r>
              <a:rPr sz="303" spc="-15" dirty="0">
                <a:latin typeface="Trebuchet MS"/>
                <a:cs typeface="Trebuchet MS"/>
              </a:rPr>
              <a:t> </a:t>
            </a:r>
            <a:r>
              <a:rPr sz="303" spc="3" dirty="0">
                <a:latin typeface="Trebuchet MS"/>
                <a:cs typeface="Trebuchet MS"/>
              </a:rPr>
              <a:t>change  </a:t>
            </a:r>
            <a:r>
              <a:rPr sz="303" spc="-9" dirty="0">
                <a:latin typeface="Trebuchet MS"/>
                <a:cs typeface="Trebuchet MS"/>
              </a:rPr>
              <a:t>in</a:t>
            </a:r>
            <a:r>
              <a:rPr sz="303" spc="-15" dirty="0">
                <a:latin typeface="Trebuchet MS"/>
                <a:cs typeface="Trebuchet MS"/>
              </a:rPr>
              <a:t> </a:t>
            </a:r>
            <a:r>
              <a:rPr sz="303" spc="-9" dirty="0">
                <a:latin typeface="Trebuchet MS"/>
                <a:cs typeface="Trebuchet MS"/>
              </a:rPr>
              <a:t>the</a:t>
            </a:r>
            <a:r>
              <a:rPr sz="303" spc="-15" dirty="0">
                <a:latin typeface="Trebuchet MS"/>
                <a:cs typeface="Trebuchet MS"/>
              </a:rPr>
              <a:t> </a:t>
            </a:r>
            <a:r>
              <a:rPr sz="303" spc="-6" dirty="0">
                <a:latin typeface="Trebuchet MS"/>
                <a:cs typeface="Trebuchet MS"/>
              </a:rPr>
              <a:t>type</a:t>
            </a:r>
            <a:r>
              <a:rPr sz="303" spc="-15" dirty="0">
                <a:latin typeface="Trebuchet MS"/>
                <a:cs typeface="Trebuchet MS"/>
              </a:rPr>
              <a:t> </a:t>
            </a:r>
            <a:r>
              <a:rPr sz="303" spc="-9" dirty="0">
                <a:latin typeface="Trebuchet MS"/>
                <a:cs typeface="Trebuchet MS"/>
              </a:rPr>
              <a:t>of  content</a:t>
            </a:r>
            <a:r>
              <a:rPr sz="303" spc="-15" dirty="0">
                <a:latin typeface="Trebuchet MS"/>
                <a:cs typeface="Trebuchet MS"/>
              </a:rPr>
              <a:t> </a:t>
            </a:r>
            <a:r>
              <a:rPr sz="303" spc="3" dirty="0">
                <a:latin typeface="Trebuchet MS"/>
                <a:cs typeface="Trebuchet MS"/>
              </a:rPr>
              <a:t>you  </a:t>
            </a:r>
            <a:r>
              <a:rPr sz="303" dirty="0">
                <a:latin typeface="Trebuchet MS"/>
                <a:cs typeface="Trebuchet MS"/>
              </a:rPr>
              <a:t>publish?</a:t>
            </a:r>
          </a:p>
        </p:txBody>
      </p:sp>
      <p:sp>
        <p:nvSpPr>
          <p:cNvPr id="85" name="object 86">
            <a:extLst>
              <a:ext uri="{FF2B5EF4-FFF2-40B4-BE49-F238E27FC236}">
                <a16:creationId xmlns:a16="http://schemas.microsoft.com/office/drawing/2014/main" id="{448B9774-1956-2C97-B684-5104E5EB7D35}"/>
              </a:ext>
            </a:extLst>
          </p:cNvPr>
          <p:cNvSpPr txBox="1"/>
          <p:nvPr/>
        </p:nvSpPr>
        <p:spPr>
          <a:xfrm>
            <a:off x="5388060" y="2313530"/>
            <a:ext cx="133242"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12" dirty="0">
                <a:latin typeface="Trebuchet MS"/>
                <a:cs typeface="Trebuchet MS"/>
              </a:rPr>
              <a:t>4</a:t>
            </a:r>
            <a:endParaRPr sz="212">
              <a:latin typeface="Trebuchet MS"/>
              <a:cs typeface="Trebuchet MS"/>
            </a:endParaRPr>
          </a:p>
        </p:txBody>
      </p:sp>
      <p:sp>
        <p:nvSpPr>
          <p:cNvPr id="86" name="object 87">
            <a:extLst>
              <a:ext uri="{FF2B5EF4-FFF2-40B4-BE49-F238E27FC236}">
                <a16:creationId xmlns:a16="http://schemas.microsoft.com/office/drawing/2014/main" id="{51F0358C-80FF-73EB-864B-3DD4A3BF5740}"/>
              </a:ext>
            </a:extLst>
          </p:cNvPr>
          <p:cNvSpPr txBox="1"/>
          <p:nvPr/>
        </p:nvSpPr>
        <p:spPr>
          <a:xfrm>
            <a:off x="5403585" y="2375790"/>
            <a:ext cx="268794" cy="253161"/>
          </a:xfrm>
          <a:prstGeom prst="rect">
            <a:avLst/>
          </a:prstGeom>
          <a:solidFill>
            <a:srgbClr val="FCF280"/>
          </a:solidFill>
        </p:spPr>
        <p:txBody>
          <a:bodyPr vert="horz" wrap="square" lIns="0" tIns="7317" rIns="0" bIns="0" rtlCol="0">
            <a:spAutoFit/>
          </a:bodyPr>
          <a:lstStyle/>
          <a:p>
            <a:pPr marL="14632" marR="10012" algn="ctr">
              <a:lnSpc>
                <a:spcPct val="110800"/>
              </a:lnSpc>
              <a:spcBef>
                <a:spcPts val="58"/>
              </a:spcBef>
            </a:pPr>
            <a:r>
              <a:rPr sz="243" spc="15" dirty="0">
                <a:latin typeface="Trebuchet MS"/>
                <a:cs typeface="Trebuchet MS"/>
              </a:rPr>
              <a:t>Have you </a:t>
            </a:r>
            <a:r>
              <a:rPr sz="243" spc="-9" dirty="0">
                <a:latin typeface="Trebuchet MS"/>
                <a:cs typeface="Trebuchet MS"/>
              </a:rPr>
              <a:t>left </a:t>
            </a:r>
            <a:r>
              <a:rPr sz="243" spc="-6" dirty="0">
                <a:latin typeface="Trebuchet MS"/>
                <a:cs typeface="Trebuchet MS"/>
              </a:rPr>
              <a:t> </a:t>
            </a:r>
            <a:r>
              <a:rPr sz="243" spc="3" dirty="0">
                <a:latin typeface="Trebuchet MS"/>
                <a:cs typeface="Trebuchet MS"/>
              </a:rPr>
              <a:t>recent </a:t>
            </a:r>
            <a:r>
              <a:rPr sz="243" spc="6" dirty="0">
                <a:latin typeface="Trebuchet MS"/>
                <a:cs typeface="Trebuchet MS"/>
              </a:rPr>
              <a:t> newsletters </a:t>
            </a:r>
            <a:r>
              <a:rPr sz="243" dirty="0">
                <a:latin typeface="Trebuchet MS"/>
                <a:cs typeface="Trebuchet MS"/>
              </a:rPr>
              <a:t>to </a:t>
            </a:r>
            <a:r>
              <a:rPr sz="243" spc="3" dirty="0">
                <a:latin typeface="Trebuchet MS"/>
                <a:cs typeface="Trebuchet MS"/>
              </a:rPr>
              <a:t> the </a:t>
            </a:r>
            <a:r>
              <a:rPr sz="243" dirty="0">
                <a:latin typeface="Trebuchet MS"/>
                <a:cs typeface="Trebuchet MS"/>
              </a:rPr>
              <a:t>last </a:t>
            </a:r>
            <a:r>
              <a:rPr sz="243" spc="-3" dirty="0">
                <a:latin typeface="Trebuchet MS"/>
                <a:cs typeface="Trebuchet MS"/>
              </a:rPr>
              <a:t>minute, </a:t>
            </a:r>
            <a:r>
              <a:rPr sz="243" dirty="0">
                <a:latin typeface="Trebuchet MS"/>
                <a:cs typeface="Trebuchet MS"/>
              </a:rPr>
              <a:t> </a:t>
            </a:r>
            <a:r>
              <a:rPr sz="243" spc="6" dirty="0">
                <a:latin typeface="Trebuchet MS"/>
                <a:cs typeface="Trebuchet MS"/>
              </a:rPr>
              <a:t>resulting </a:t>
            </a:r>
            <a:r>
              <a:rPr sz="243" dirty="0">
                <a:latin typeface="Trebuchet MS"/>
                <a:cs typeface="Trebuchet MS"/>
              </a:rPr>
              <a:t>in </a:t>
            </a:r>
            <a:r>
              <a:rPr sz="243" spc="3" dirty="0">
                <a:latin typeface="Trebuchet MS"/>
                <a:cs typeface="Trebuchet MS"/>
              </a:rPr>
              <a:t> </a:t>
            </a:r>
            <a:r>
              <a:rPr sz="243" spc="12" dirty="0">
                <a:latin typeface="Trebuchet MS"/>
                <a:cs typeface="Trebuchet MS"/>
              </a:rPr>
              <a:t>rushed</a:t>
            </a:r>
            <a:r>
              <a:rPr sz="243" spc="-6" dirty="0">
                <a:latin typeface="Trebuchet MS"/>
                <a:cs typeface="Trebuchet MS"/>
              </a:rPr>
              <a:t> </a:t>
            </a:r>
            <a:r>
              <a:rPr sz="243" spc="9" dirty="0">
                <a:latin typeface="Trebuchet MS"/>
                <a:cs typeface="Trebuchet MS"/>
              </a:rPr>
              <a:t>content?</a:t>
            </a:r>
            <a:endParaRPr sz="243">
              <a:latin typeface="Trebuchet MS"/>
              <a:cs typeface="Trebuchet MS"/>
            </a:endParaRPr>
          </a:p>
        </p:txBody>
      </p:sp>
      <p:sp>
        <p:nvSpPr>
          <p:cNvPr id="87" name="object 88">
            <a:extLst>
              <a:ext uri="{FF2B5EF4-FFF2-40B4-BE49-F238E27FC236}">
                <a16:creationId xmlns:a16="http://schemas.microsoft.com/office/drawing/2014/main" id="{AB7B82B1-4D23-156D-C2B7-BD198EE05219}"/>
              </a:ext>
            </a:extLst>
          </p:cNvPr>
          <p:cNvSpPr txBox="1"/>
          <p:nvPr/>
        </p:nvSpPr>
        <p:spPr>
          <a:xfrm>
            <a:off x="4867806" y="2315100"/>
            <a:ext cx="133242" cy="42747"/>
          </a:xfrm>
          <a:prstGeom prst="rect">
            <a:avLst/>
          </a:prstGeom>
        </p:spPr>
        <p:txBody>
          <a:bodyPr vert="horz" wrap="square" lIns="0" tIns="10012" rIns="0" bIns="0" rtlCol="0">
            <a:spAutoFit/>
          </a:bodyPr>
          <a:lstStyle/>
          <a:p>
            <a:pPr marL="7701">
              <a:spcBef>
                <a:spcPts val="79"/>
              </a:spcBef>
            </a:pPr>
            <a:r>
              <a:rPr sz="212" b="1" spc="12" dirty="0">
                <a:latin typeface="Trebuchet MS"/>
                <a:cs typeface="Trebuchet MS"/>
              </a:rPr>
              <a:t>P</a:t>
            </a:r>
            <a:r>
              <a:rPr sz="212" b="1" spc="6" dirty="0">
                <a:latin typeface="Trebuchet MS"/>
                <a:cs typeface="Trebuchet MS"/>
              </a:rPr>
              <a:t>erson</a:t>
            </a:r>
            <a:r>
              <a:rPr sz="212" b="1" spc="-6" dirty="0">
                <a:latin typeface="Trebuchet MS"/>
                <a:cs typeface="Trebuchet MS"/>
              </a:rPr>
              <a:t> </a:t>
            </a:r>
            <a:r>
              <a:rPr sz="212" b="1" spc="9" dirty="0">
                <a:latin typeface="Trebuchet MS"/>
                <a:cs typeface="Trebuchet MS"/>
              </a:rPr>
              <a:t>3</a:t>
            </a:r>
            <a:endParaRPr sz="212">
              <a:latin typeface="Trebuchet MS"/>
              <a:cs typeface="Trebuchet MS"/>
            </a:endParaRPr>
          </a:p>
        </p:txBody>
      </p:sp>
      <p:sp>
        <p:nvSpPr>
          <p:cNvPr id="88" name="object 89">
            <a:extLst>
              <a:ext uri="{FF2B5EF4-FFF2-40B4-BE49-F238E27FC236}">
                <a16:creationId xmlns:a16="http://schemas.microsoft.com/office/drawing/2014/main" id="{02482858-B833-2364-C17C-8A5B90F4FBB1}"/>
              </a:ext>
            </a:extLst>
          </p:cNvPr>
          <p:cNvSpPr txBox="1"/>
          <p:nvPr/>
        </p:nvSpPr>
        <p:spPr>
          <a:xfrm>
            <a:off x="4872744" y="2377357"/>
            <a:ext cx="265713" cy="226569"/>
          </a:xfrm>
          <a:prstGeom prst="rect">
            <a:avLst/>
          </a:prstGeom>
          <a:solidFill>
            <a:srgbClr val="FCF280"/>
          </a:solidFill>
        </p:spPr>
        <p:txBody>
          <a:bodyPr vert="horz" wrap="square" lIns="0" tIns="26956" rIns="0" bIns="0" rtlCol="0">
            <a:spAutoFit/>
          </a:bodyPr>
          <a:lstStyle/>
          <a:p>
            <a:pPr marL="8471" marR="3851" algn="ctr">
              <a:lnSpc>
                <a:spcPct val="109100"/>
              </a:lnSpc>
              <a:spcBef>
                <a:spcPts val="212"/>
              </a:spcBef>
            </a:pPr>
            <a:r>
              <a:rPr sz="303" spc="15" dirty="0">
                <a:latin typeface="Trebuchet MS"/>
                <a:cs typeface="Trebuchet MS"/>
              </a:rPr>
              <a:t>Did you </a:t>
            </a:r>
            <a:r>
              <a:rPr sz="303" spc="18" dirty="0">
                <a:latin typeface="Trebuchet MS"/>
                <a:cs typeface="Trebuchet MS"/>
              </a:rPr>
              <a:t> </a:t>
            </a:r>
            <a:r>
              <a:rPr sz="303" spc="15" dirty="0">
                <a:latin typeface="Trebuchet MS"/>
                <a:cs typeface="Trebuchet MS"/>
              </a:rPr>
              <a:t>change </a:t>
            </a:r>
            <a:r>
              <a:rPr sz="303" spc="3" dirty="0">
                <a:latin typeface="Trebuchet MS"/>
                <a:cs typeface="Trebuchet MS"/>
              </a:rPr>
              <a:t>the </a:t>
            </a:r>
            <a:r>
              <a:rPr sz="303" spc="6" dirty="0">
                <a:latin typeface="Trebuchet MS"/>
                <a:cs typeface="Trebuchet MS"/>
              </a:rPr>
              <a:t> </a:t>
            </a:r>
            <a:r>
              <a:rPr sz="303" spc="3" dirty="0">
                <a:latin typeface="Trebuchet MS"/>
                <a:cs typeface="Trebuchet MS"/>
              </a:rPr>
              <a:t>layout</a:t>
            </a:r>
            <a:r>
              <a:rPr sz="303" spc="-9" dirty="0">
                <a:latin typeface="Trebuchet MS"/>
                <a:cs typeface="Trebuchet MS"/>
              </a:rPr>
              <a:t> </a:t>
            </a:r>
            <a:r>
              <a:rPr sz="303" dirty="0">
                <a:latin typeface="Trebuchet MS"/>
                <a:cs typeface="Trebuchet MS"/>
              </a:rPr>
              <a:t>of</a:t>
            </a:r>
            <a:r>
              <a:rPr sz="303" spc="-9" dirty="0">
                <a:latin typeface="Trebuchet MS"/>
                <a:cs typeface="Trebuchet MS"/>
              </a:rPr>
              <a:t> </a:t>
            </a:r>
            <a:r>
              <a:rPr sz="303" spc="6" dirty="0">
                <a:latin typeface="Trebuchet MS"/>
                <a:cs typeface="Trebuchet MS"/>
              </a:rPr>
              <a:t>your  newsletter?</a:t>
            </a:r>
            <a:endParaRPr lang="en-IN" sz="303" spc="6" dirty="0">
              <a:latin typeface="Trebuchet MS"/>
              <a:cs typeface="Trebuchet MS"/>
            </a:endParaRPr>
          </a:p>
        </p:txBody>
      </p:sp>
      <p:sp>
        <p:nvSpPr>
          <p:cNvPr id="89" name="object 91">
            <a:extLst>
              <a:ext uri="{FF2B5EF4-FFF2-40B4-BE49-F238E27FC236}">
                <a16:creationId xmlns:a16="http://schemas.microsoft.com/office/drawing/2014/main" id="{A5EC1FAE-48FB-F040-7965-CF1B2F8E299E}"/>
              </a:ext>
            </a:extLst>
          </p:cNvPr>
          <p:cNvSpPr txBox="1"/>
          <p:nvPr/>
        </p:nvSpPr>
        <p:spPr>
          <a:xfrm>
            <a:off x="3879355" y="3003311"/>
            <a:ext cx="466330" cy="376845"/>
          </a:xfrm>
          <a:prstGeom prst="rect">
            <a:avLst/>
          </a:prstGeom>
        </p:spPr>
        <p:txBody>
          <a:bodyPr vert="horz" wrap="square" lIns="0" tIns="6932" rIns="0" bIns="0" rtlCol="0">
            <a:spAutoFit/>
          </a:bodyPr>
          <a:lstStyle/>
          <a:p>
            <a:pPr marL="7701" marR="3081" algn="ctr">
              <a:lnSpc>
                <a:spcPct val="110400"/>
              </a:lnSpc>
              <a:spcBef>
                <a:spcPts val="55"/>
              </a:spcBef>
            </a:pPr>
            <a:r>
              <a:rPr lang="en-GB" sz="200" spc="6" dirty="0">
                <a:latin typeface="Trebuchet MS"/>
                <a:cs typeface="Trebuchet MS"/>
              </a:rPr>
              <a:t>The best </a:t>
            </a:r>
            <a:r>
              <a:rPr lang="en-GB" sz="200" spc="-6" dirty="0">
                <a:latin typeface="Trebuchet MS"/>
                <a:cs typeface="Trebuchet MS"/>
              </a:rPr>
              <a:t>fix </a:t>
            </a:r>
            <a:r>
              <a:rPr lang="en-GB" sz="200" spc="9" dirty="0">
                <a:latin typeface="Trebuchet MS"/>
                <a:cs typeface="Trebuchet MS"/>
              </a:rPr>
              <a:t>depends on </a:t>
            </a:r>
            <a:r>
              <a:rPr lang="en-GB" sz="200" spc="3" dirty="0">
                <a:latin typeface="Trebuchet MS"/>
                <a:cs typeface="Trebuchet MS"/>
              </a:rPr>
              <a:t>what </a:t>
            </a:r>
            <a:r>
              <a:rPr lang="en-GB" sz="200" spc="6" dirty="0">
                <a:latin typeface="Trebuchet MS"/>
                <a:cs typeface="Trebuchet MS"/>
              </a:rPr>
              <a:t> changed.</a:t>
            </a:r>
            <a:r>
              <a:rPr lang="en-GB" sz="200" spc="-3" dirty="0">
                <a:latin typeface="Trebuchet MS"/>
                <a:cs typeface="Trebuchet MS"/>
              </a:rPr>
              <a:t> </a:t>
            </a:r>
            <a:r>
              <a:rPr lang="en-GB" sz="200" spc="-6" dirty="0">
                <a:latin typeface="Trebuchet MS"/>
                <a:cs typeface="Trebuchet MS"/>
              </a:rPr>
              <a:t>If</a:t>
            </a:r>
            <a:r>
              <a:rPr lang="en-GB" sz="200" spc="-3" dirty="0">
                <a:latin typeface="Trebuchet MS"/>
                <a:cs typeface="Trebuchet MS"/>
              </a:rPr>
              <a:t> </a:t>
            </a:r>
            <a:r>
              <a:rPr lang="en-GB" sz="200" spc="3" dirty="0">
                <a:latin typeface="Trebuchet MS"/>
                <a:cs typeface="Trebuchet MS"/>
              </a:rPr>
              <a:t>your</a:t>
            </a:r>
            <a:r>
              <a:rPr lang="en-GB" sz="200" spc="-3" dirty="0">
                <a:latin typeface="Trebuchet MS"/>
                <a:cs typeface="Trebuchet MS"/>
              </a:rPr>
              <a:t> </a:t>
            </a:r>
            <a:r>
              <a:rPr lang="en-GB" sz="200" spc="3" dirty="0">
                <a:latin typeface="Trebuchet MS"/>
                <a:cs typeface="Trebuchet MS"/>
              </a:rPr>
              <a:t>content</a:t>
            </a:r>
            <a:r>
              <a:rPr lang="en-GB" sz="200" spc="-3" dirty="0">
                <a:latin typeface="Trebuchet MS"/>
                <a:cs typeface="Trebuchet MS"/>
              </a:rPr>
              <a:t> </a:t>
            </a:r>
            <a:r>
              <a:rPr lang="en-GB" sz="200" spc="3" dirty="0">
                <a:latin typeface="Trebuchet MS"/>
                <a:cs typeface="Trebuchet MS"/>
              </a:rPr>
              <a:t>or</a:t>
            </a:r>
            <a:r>
              <a:rPr lang="en-GB" sz="200" spc="-3" dirty="0">
                <a:latin typeface="Trebuchet MS"/>
                <a:cs typeface="Trebuchet MS"/>
              </a:rPr>
              <a:t> </a:t>
            </a:r>
            <a:r>
              <a:rPr lang="en-GB" sz="200" dirty="0">
                <a:latin typeface="Trebuchet MS"/>
                <a:cs typeface="Trebuchet MS"/>
              </a:rPr>
              <a:t>layout  </a:t>
            </a:r>
            <a:r>
              <a:rPr lang="en-GB" sz="200" spc="9" dirty="0">
                <a:latin typeface="Trebuchet MS"/>
                <a:cs typeface="Trebuchet MS"/>
              </a:rPr>
              <a:t>has </a:t>
            </a:r>
            <a:r>
              <a:rPr lang="en-GB" sz="200" spc="6" dirty="0">
                <a:latin typeface="Trebuchet MS"/>
                <a:cs typeface="Trebuchet MS"/>
              </a:rPr>
              <a:t>changed, </a:t>
            </a:r>
            <a:r>
              <a:rPr lang="en-GB" sz="200" spc="9" dirty="0">
                <a:latin typeface="Trebuchet MS"/>
                <a:cs typeface="Trebuchet MS"/>
              </a:rPr>
              <a:t>you </a:t>
            </a:r>
            <a:r>
              <a:rPr lang="en-GB" sz="200" spc="3" dirty="0">
                <a:latin typeface="Trebuchet MS"/>
                <a:cs typeface="Trebuchet MS"/>
              </a:rPr>
              <a:t>might want </a:t>
            </a:r>
            <a:r>
              <a:rPr lang="en-GB" sz="200" dirty="0">
                <a:latin typeface="Trebuchet MS"/>
                <a:cs typeface="Trebuchet MS"/>
              </a:rPr>
              <a:t>to </a:t>
            </a:r>
            <a:r>
              <a:rPr lang="en-GB" sz="200" spc="3" dirty="0">
                <a:latin typeface="Trebuchet MS"/>
                <a:cs typeface="Trebuchet MS"/>
              </a:rPr>
              <a:t> </a:t>
            </a:r>
            <a:r>
              <a:rPr lang="en-GB" sz="200" dirty="0">
                <a:latin typeface="Trebuchet MS"/>
                <a:cs typeface="Trebuchet MS"/>
              </a:rPr>
              <a:t>return to </a:t>
            </a:r>
            <a:r>
              <a:rPr lang="en-GB" sz="200" spc="3" dirty="0">
                <a:latin typeface="Trebuchet MS"/>
                <a:cs typeface="Trebuchet MS"/>
              </a:rPr>
              <a:t>your original </a:t>
            </a:r>
            <a:r>
              <a:rPr lang="en-GB" sz="200" dirty="0">
                <a:latin typeface="Trebuchet MS"/>
                <a:cs typeface="Trebuchet MS"/>
              </a:rPr>
              <a:t>format </a:t>
            </a:r>
            <a:r>
              <a:rPr lang="en-GB" sz="200" spc="3" dirty="0">
                <a:latin typeface="Trebuchet MS"/>
                <a:cs typeface="Trebuchet MS"/>
              </a:rPr>
              <a:t>or </a:t>
            </a:r>
            <a:r>
              <a:rPr lang="en-GB" sz="200" spc="6" dirty="0">
                <a:latin typeface="Trebuchet MS"/>
                <a:cs typeface="Trebuchet MS"/>
              </a:rPr>
              <a:t> </a:t>
            </a:r>
            <a:r>
              <a:rPr lang="en-GB" sz="200" dirty="0">
                <a:latin typeface="Trebuchet MS"/>
                <a:cs typeface="Trebuchet MS"/>
              </a:rPr>
              <a:t>hire</a:t>
            </a:r>
            <a:r>
              <a:rPr lang="en-GB" sz="200" spc="-6" dirty="0">
                <a:latin typeface="Trebuchet MS"/>
                <a:cs typeface="Trebuchet MS"/>
              </a:rPr>
              <a:t> </a:t>
            </a:r>
            <a:r>
              <a:rPr lang="en-GB" sz="200" spc="6" dirty="0">
                <a:latin typeface="Trebuchet MS"/>
                <a:cs typeface="Trebuchet MS"/>
              </a:rPr>
              <a:t>a</a:t>
            </a:r>
            <a:r>
              <a:rPr lang="en-GB" sz="200" spc="-6" dirty="0">
                <a:latin typeface="Trebuchet MS"/>
                <a:cs typeface="Trebuchet MS"/>
              </a:rPr>
              <a:t> </a:t>
            </a:r>
            <a:r>
              <a:rPr lang="en-GB" sz="200" spc="6" dirty="0">
                <a:latin typeface="Trebuchet MS"/>
                <a:cs typeface="Trebuchet MS"/>
              </a:rPr>
              <a:t>designer</a:t>
            </a:r>
            <a:r>
              <a:rPr lang="en-GB" sz="200" spc="-6" dirty="0">
                <a:latin typeface="Trebuchet MS"/>
                <a:cs typeface="Trebuchet MS"/>
              </a:rPr>
              <a:t> </a:t>
            </a:r>
            <a:r>
              <a:rPr lang="en-GB" sz="200" dirty="0">
                <a:latin typeface="Trebuchet MS"/>
                <a:cs typeface="Trebuchet MS"/>
              </a:rPr>
              <a:t>to</a:t>
            </a:r>
            <a:r>
              <a:rPr lang="en-GB" sz="200" spc="-6" dirty="0">
                <a:latin typeface="Trebuchet MS"/>
                <a:cs typeface="Trebuchet MS"/>
              </a:rPr>
              <a:t> </a:t>
            </a:r>
            <a:r>
              <a:rPr lang="en-GB" sz="200" spc="3" dirty="0">
                <a:latin typeface="Trebuchet MS"/>
                <a:cs typeface="Trebuchet MS"/>
              </a:rPr>
              <a:t>build</a:t>
            </a:r>
            <a:r>
              <a:rPr lang="en-GB" sz="200" spc="-6" dirty="0">
                <a:latin typeface="Trebuchet MS"/>
                <a:cs typeface="Trebuchet MS"/>
              </a:rPr>
              <a:t> </a:t>
            </a:r>
            <a:r>
              <a:rPr lang="en-GB" sz="200" spc="9" dirty="0">
                <a:latin typeface="Trebuchet MS"/>
                <a:cs typeface="Trebuchet MS"/>
              </a:rPr>
              <a:t>new</a:t>
            </a:r>
            <a:r>
              <a:rPr lang="en-GB" sz="200" spc="-6" dirty="0">
                <a:latin typeface="Trebuchet MS"/>
                <a:cs typeface="Trebuchet MS"/>
              </a:rPr>
              <a:t> </a:t>
            </a:r>
            <a:r>
              <a:rPr lang="en-GB" sz="200" dirty="0">
                <a:latin typeface="Trebuchet MS"/>
                <a:cs typeface="Trebuchet MS"/>
              </a:rPr>
              <a:t>email </a:t>
            </a:r>
            <a:r>
              <a:rPr lang="en-GB" sz="200" spc="-36" dirty="0">
                <a:latin typeface="Trebuchet MS"/>
                <a:cs typeface="Trebuchet MS"/>
              </a:rPr>
              <a:t> </a:t>
            </a:r>
            <a:r>
              <a:rPr lang="en-GB" sz="200" dirty="0">
                <a:latin typeface="Trebuchet MS"/>
                <a:cs typeface="Trebuchet MS"/>
              </a:rPr>
              <a:t>templates.</a:t>
            </a:r>
            <a:r>
              <a:rPr lang="en-GB" sz="200" spc="-6" dirty="0">
                <a:latin typeface="Trebuchet MS"/>
                <a:cs typeface="Trebuchet MS"/>
              </a:rPr>
              <a:t> If </a:t>
            </a:r>
            <a:r>
              <a:rPr lang="en-GB" sz="200" spc="9" dirty="0">
                <a:latin typeface="Trebuchet MS"/>
                <a:cs typeface="Trebuchet MS"/>
              </a:rPr>
              <a:t>you</a:t>
            </a:r>
            <a:r>
              <a:rPr lang="en-GB" sz="200" spc="-3" dirty="0">
                <a:latin typeface="Trebuchet MS"/>
                <a:cs typeface="Trebuchet MS"/>
              </a:rPr>
              <a:t> </a:t>
            </a:r>
            <a:r>
              <a:rPr lang="en-GB" sz="200" spc="9" dirty="0">
                <a:latin typeface="Trebuchet MS"/>
                <a:cs typeface="Trebuchet MS"/>
              </a:rPr>
              <a:t>used</a:t>
            </a:r>
            <a:r>
              <a:rPr lang="en-GB" sz="200" spc="-6" dirty="0">
                <a:latin typeface="Trebuchet MS"/>
                <a:cs typeface="Trebuchet MS"/>
              </a:rPr>
              <a:t> </a:t>
            </a:r>
            <a:r>
              <a:rPr lang="en-GB" sz="200" dirty="0">
                <a:latin typeface="Trebuchet MS"/>
                <a:cs typeface="Trebuchet MS"/>
              </a:rPr>
              <a:t>to</a:t>
            </a:r>
            <a:r>
              <a:rPr lang="en-GB" sz="200" spc="-6" dirty="0">
                <a:latin typeface="Trebuchet MS"/>
                <a:cs typeface="Trebuchet MS"/>
              </a:rPr>
              <a:t> </a:t>
            </a:r>
            <a:r>
              <a:rPr lang="en-GB" sz="200" spc="3" dirty="0">
                <a:latin typeface="Trebuchet MS"/>
                <a:cs typeface="Trebuchet MS"/>
              </a:rPr>
              <a:t>publish</a:t>
            </a:r>
            <a:r>
              <a:rPr lang="en-GB" sz="200" spc="-3" dirty="0">
                <a:latin typeface="Trebuchet MS"/>
                <a:cs typeface="Trebuchet MS"/>
              </a:rPr>
              <a:t> </a:t>
            </a:r>
            <a:r>
              <a:rPr lang="en-GB" sz="200" spc="6" dirty="0">
                <a:latin typeface="Trebuchet MS"/>
                <a:cs typeface="Trebuchet MS"/>
              </a:rPr>
              <a:t>a </a:t>
            </a:r>
            <a:r>
              <a:rPr lang="en-GB" sz="200" spc="-39" dirty="0">
                <a:latin typeface="Trebuchet MS"/>
                <a:cs typeface="Trebuchet MS"/>
              </a:rPr>
              <a:t> </a:t>
            </a:r>
            <a:r>
              <a:rPr lang="en-GB" sz="200" spc="9" dirty="0">
                <a:latin typeface="Trebuchet MS"/>
                <a:cs typeface="Trebuchet MS"/>
              </a:rPr>
              <a:t>50/50 </a:t>
            </a:r>
            <a:r>
              <a:rPr lang="en-GB" sz="200" spc="6" dirty="0">
                <a:latin typeface="Trebuchet MS"/>
                <a:cs typeface="Trebuchet MS"/>
              </a:rPr>
              <a:t>balance </a:t>
            </a:r>
            <a:r>
              <a:rPr lang="en-GB" sz="200" dirty="0">
                <a:latin typeface="Trebuchet MS"/>
                <a:cs typeface="Trebuchet MS"/>
              </a:rPr>
              <a:t>of informative </a:t>
            </a:r>
            <a:r>
              <a:rPr lang="en-GB" sz="200" spc="6" dirty="0">
                <a:latin typeface="Trebuchet MS"/>
                <a:cs typeface="Trebuchet MS"/>
              </a:rPr>
              <a:t>and </a:t>
            </a:r>
            <a:r>
              <a:rPr lang="en-GB" sz="200" spc="-39" dirty="0">
                <a:latin typeface="Trebuchet MS"/>
                <a:cs typeface="Trebuchet MS"/>
              </a:rPr>
              <a:t> </a:t>
            </a:r>
            <a:r>
              <a:rPr lang="en-GB" sz="200" spc="3" dirty="0">
                <a:latin typeface="Trebuchet MS"/>
                <a:cs typeface="Trebuchet MS"/>
              </a:rPr>
              <a:t>promotional content </a:t>
            </a:r>
            <a:r>
              <a:rPr lang="en-GB" sz="200" dirty="0">
                <a:latin typeface="Trebuchet MS"/>
                <a:cs typeface="Trebuchet MS"/>
              </a:rPr>
              <a:t>but </a:t>
            </a:r>
            <a:r>
              <a:rPr lang="en-GB" sz="200" spc="9" dirty="0">
                <a:latin typeface="Trebuchet MS"/>
                <a:cs typeface="Trebuchet MS"/>
              </a:rPr>
              <a:t>you </a:t>
            </a:r>
            <a:r>
              <a:rPr lang="en-GB" sz="200" spc="12" dirty="0">
                <a:latin typeface="Trebuchet MS"/>
                <a:cs typeface="Trebuchet MS"/>
              </a:rPr>
              <a:t> </a:t>
            </a:r>
            <a:r>
              <a:rPr lang="en-GB" sz="200" dirty="0">
                <a:latin typeface="Trebuchet MS"/>
                <a:cs typeface="Trebuchet MS"/>
              </a:rPr>
              <a:t>haven’t </a:t>
            </a:r>
            <a:r>
              <a:rPr lang="en-GB" sz="200" spc="6" dirty="0">
                <a:latin typeface="Trebuchet MS"/>
                <a:cs typeface="Trebuchet MS"/>
              </a:rPr>
              <a:t>published </a:t>
            </a:r>
            <a:r>
              <a:rPr lang="en-GB" sz="200" spc="3" dirty="0">
                <a:latin typeface="Trebuchet MS"/>
                <a:cs typeface="Trebuchet MS"/>
              </a:rPr>
              <a:t>anything </a:t>
            </a:r>
            <a:r>
              <a:rPr lang="en-GB" sz="200" spc="6" dirty="0">
                <a:latin typeface="Trebuchet MS"/>
                <a:cs typeface="Trebuchet MS"/>
              </a:rPr>
              <a:t> </a:t>
            </a:r>
            <a:r>
              <a:rPr lang="en-GB" sz="200" spc="3" dirty="0">
                <a:latin typeface="Trebuchet MS"/>
                <a:cs typeface="Trebuchet MS"/>
              </a:rPr>
              <a:t>educational</a:t>
            </a:r>
            <a:r>
              <a:rPr lang="en-GB" sz="200" spc="-3" dirty="0">
                <a:latin typeface="Trebuchet MS"/>
                <a:cs typeface="Trebuchet MS"/>
              </a:rPr>
              <a:t> </a:t>
            </a:r>
            <a:r>
              <a:rPr lang="en-GB" sz="200" dirty="0">
                <a:latin typeface="Trebuchet MS"/>
                <a:cs typeface="Trebuchet MS"/>
              </a:rPr>
              <a:t>in</a:t>
            </a:r>
            <a:r>
              <a:rPr lang="en-GB" sz="200" spc="-3" dirty="0">
                <a:latin typeface="Trebuchet MS"/>
                <a:cs typeface="Trebuchet MS"/>
              </a:rPr>
              <a:t> </a:t>
            </a:r>
            <a:r>
              <a:rPr lang="en-GB" sz="200" spc="3" dirty="0">
                <a:latin typeface="Trebuchet MS"/>
                <a:cs typeface="Trebuchet MS"/>
              </a:rPr>
              <a:t>months,</a:t>
            </a:r>
            <a:r>
              <a:rPr lang="en-GB" sz="200" spc="-3" dirty="0">
                <a:latin typeface="Trebuchet MS"/>
                <a:cs typeface="Trebuchet MS"/>
              </a:rPr>
              <a:t> </a:t>
            </a:r>
            <a:r>
              <a:rPr lang="en-GB" sz="200" spc="-12" dirty="0">
                <a:latin typeface="Trebuchet MS"/>
                <a:cs typeface="Trebuchet MS"/>
              </a:rPr>
              <a:t>it</a:t>
            </a:r>
            <a:r>
              <a:rPr lang="en-GB" sz="200" spc="-21" dirty="0">
                <a:latin typeface="Trebuchet MS"/>
                <a:cs typeface="Trebuchet MS"/>
              </a:rPr>
              <a:t>’</a:t>
            </a:r>
            <a:r>
              <a:rPr lang="en-GB" sz="200" spc="15" dirty="0">
                <a:latin typeface="Trebuchet MS"/>
                <a:cs typeface="Trebuchet MS"/>
              </a:rPr>
              <a:t>s</a:t>
            </a:r>
            <a:r>
              <a:rPr lang="en-GB" sz="200" spc="-3" dirty="0">
                <a:latin typeface="Trebuchet MS"/>
                <a:cs typeface="Trebuchet MS"/>
              </a:rPr>
              <a:t> </a:t>
            </a:r>
            <a:r>
              <a:rPr lang="en-GB" sz="200" dirty="0">
                <a:latin typeface="Trebuchet MS"/>
                <a:cs typeface="Trebuchet MS"/>
              </a:rPr>
              <a:t>time</a:t>
            </a:r>
            <a:r>
              <a:rPr lang="en-GB" sz="200" spc="-3" dirty="0">
                <a:latin typeface="Trebuchet MS"/>
                <a:cs typeface="Trebuchet MS"/>
              </a:rPr>
              <a:t> </a:t>
            </a:r>
            <a:r>
              <a:rPr lang="en-GB" sz="200" dirty="0">
                <a:latin typeface="Trebuchet MS"/>
                <a:cs typeface="Trebuchet MS"/>
              </a:rPr>
              <a:t>to  revisit</a:t>
            </a:r>
            <a:r>
              <a:rPr lang="en-GB" sz="200" spc="-6" dirty="0">
                <a:latin typeface="Trebuchet MS"/>
                <a:cs typeface="Trebuchet MS"/>
              </a:rPr>
              <a:t> </a:t>
            </a:r>
            <a:r>
              <a:rPr lang="en-GB" sz="200" spc="3" dirty="0">
                <a:latin typeface="Trebuchet MS"/>
                <a:cs typeface="Trebuchet MS"/>
              </a:rPr>
              <a:t>your</a:t>
            </a:r>
            <a:r>
              <a:rPr lang="en-GB" sz="200" spc="-6" dirty="0">
                <a:latin typeface="Trebuchet MS"/>
                <a:cs typeface="Trebuchet MS"/>
              </a:rPr>
              <a:t> </a:t>
            </a:r>
            <a:r>
              <a:rPr lang="en-GB" sz="200" spc="3" dirty="0">
                <a:latin typeface="Trebuchet MS"/>
                <a:cs typeface="Trebuchet MS"/>
              </a:rPr>
              <a:t>content</a:t>
            </a:r>
            <a:r>
              <a:rPr lang="en-GB" sz="200" spc="-6" dirty="0">
                <a:latin typeface="Trebuchet MS"/>
                <a:cs typeface="Trebuchet MS"/>
              </a:rPr>
              <a:t> </a:t>
            </a:r>
            <a:r>
              <a:rPr lang="en-GB" sz="200" spc="3" dirty="0">
                <a:latin typeface="Trebuchet MS"/>
                <a:cs typeface="Trebuchet MS"/>
              </a:rPr>
              <a:t>schedule.</a:t>
            </a:r>
            <a:endParaRPr lang="en-GB" sz="200" dirty="0">
              <a:latin typeface="Trebuchet MS"/>
              <a:cs typeface="Trebuchet MS"/>
            </a:endParaRPr>
          </a:p>
        </p:txBody>
      </p:sp>
      <p:grpSp>
        <p:nvGrpSpPr>
          <p:cNvPr id="90" name="object 92">
            <a:extLst>
              <a:ext uri="{FF2B5EF4-FFF2-40B4-BE49-F238E27FC236}">
                <a16:creationId xmlns:a16="http://schemas.microsoft.com/office/drawing/2014/main" id="{A6D0247C-D5C4-EEE6-DB63-E603B2E8BC49}"/>
              </a:ext>
            </a:extLst>
          </p:cNvPr>
          <p:cNvGrpSpPr/>
          <p:nvPr/>
        </p:nvGrpSpPr>
        <p:grpSpPr>
          <a:xfrm>
            <a:off x="8267295" y="1531290"/>
            <a:ext cx="2699107" cy="3925624"/>
            <a:chOff x="13622283" y="10528"/>
            <a:chExt cx="4450715" cy="6473190"/>
          </a:xfrm>
        </p:grpSpPr>
        <p:sp>
          <p:nvSpPr>
            <p:cNvPr id="91" name="object 93">
              <a:extLst>
                <a:ext uri="{FF2B5EF4-FFF2-40B4-BE49-F238E27FC236}">
                  <a16:creationId xmlns:a16="http://schemas.microsoft.com/office/drawing/2014/main" id="{348E6BDF-BE5F-C641-F4D0-0AA265386D09}"/>
                </a:ext>
              </a:extLst>
            </p:cNvPr>
            <p:cNvSpPr/>
            <p:nvPr/>
          </p:nvSpPr>
          <p:spPr>
            <a:xfrm>
              <a:off x="13622566" y="10820"/>
              <a:ext cx="4450080" cy="6472555"/>
            </a:xfrm>
            <a:custGeom>
              <a:avLst/>
              <a:gdLst/>
              <a:ahLst/>
              <a:cxnLst/>
              <a:rect l="l" t="t" r="r" b="b"/>
              <a:pathLst>
                <a:path w="4450080" h="6472555">
                  <a:moveTo>
                    <a:pt x="4449775" y="6471602"/>
                  </a:moveTo>
                  <a:lnTo>
                    <a:pt x="0" y="6471602"/>
                  </a:lnTo>
                  <a:lnTo>
                    <a:pt x="0" y="6472072"/>
                  </a:lnTo>
                  <a:lnTo>
                    <a:pt x="4449775" y="6472072"/>
                  </a:lnTo>
                  <a:lnTo>
                    <a:pt x="4449775" y="6471602"/>
                  </a:lnTo>
                  <a:close/>
                </a:path>
                <a:path w="4450080" h="6472555">
                  <a:moveTo>
                    <a:pt x="4449775" y="0"/>
                  </a:moveTo>
                  <a:lnTo>
                    <a:pt x="0" y="0"/>
                  </a:lnTo>
                  <a:lnTo>
                    <a:pt x="0" y="5392648"/>
                  </a:lnTo>
                  <a:lnTo>
                    <a:pt x="4449775" y="5392648"/>
                  </a:lnTo>
                  <a:lnTo>
                    <a:pt x="4449775" y="0"/>
                  </a:lnTo>
                  <a:close/>
                </a:path>
              </a:pathLst>
            </a:custGeom>
            <a:solidFill>
              <a:srgbClr val="FFFFFF"/>
            </a:solidFill>
          </p:spPr>
          <p:txBody>
            <a:bodyPr wrap="square" lIns="0" tIns="0" rIns="0" bIns="0" rtlCol="0"/>
            <a:lstStyle/>
            <a:p>
              <a:endParaRPr sz="1092"/>
            </a:p>
          </p:txBody>
        </p:sp>
        <p:sp>
          <p:nvSpPr>
            <p:cNvPr id="92" name="object 94">
              <a:extLst>
                <a:ext uri="{FF2B5EF4-FFF2-40B4-BE49-F238E27FC236}">
                  <a16:creationId xmlns:a16="http://schemas.microsoft.com/office/drawing/2014/main" id="{EEDCF9AC-9D30-2CB2-0283-689228B22224}"/>
                </a:ext>
              </a:extLst>
            </p:cNvPr>
            <p:cNvSpPr/>
            <p:nvPr/>
          </p:nvSpPr>
          <p:spPr>
            <a:xfrm>
              <a:off x="13624188" y="12433"/>
              <a:ext cx="4446905" cy="6469380"/>
            </a:xfrm>
            <a:custGeom>
              <a:avLst/>
              <a:gdLst/>
              <a:ahLst/>
              <a:cxnLst/>
              <a:rect l="l" t="t" r="r" b="b"/>
              <a:pathLst>
                <a:path w="4446905" h="6469380">
                  <a:moveTo>
                    <a:pt x="0" y="0"/>
                  </a:moveTo>
                  <a:lnTo>
                    <a:pt x="4446533" y="0"/>
                  </a:lnTo>
                  <a:lnTo>
                    <a:pt x="4446533" y="6468833"/>
                  </a:lnTo>
                  <a:lnTo>
                    <a:pt x="0" y="6468833"/>
                  </a:lnTo>
                  <a:lnTo>
                    <a:pt x="0" y="0"/>
                  </a:lnTo>
                  <a:close/>
                </a:path>
              </a:pathLst>
            </a:custGeom>
            <a:ln w="3243">
              <a:solidFill>
                <a:srgbClr val="B2B2B2"/>
              </a:solidFill>
            </a:ln>
          </p:spPr>
          <p:txBody>
            <a:bodyPr wrap="square" lIns="0" tIns="0" rIns="0" bIns="0" rtlCol="0"/>
            <a:lstStyle/>
            <a:p>
              <a:endParaRPr sz="1092"/>
            </a:p>
          </p:txBody>
        </p:sp>
        <p:sp>
          <p:nvSpPr>
            <p:cNvPr id="93" name="object 95">
              <a:extLst>
                <a:ext uri="{FF2B5EF4-FFF2-40B4-BE49-F238E27FC236}">
                  <a16:creationId xmlns:a16="http://schemas.microsoft.com/office/drawing/2014/main" id="{8637D9B2-382C-69C3-B9C9-4C9CC62D8AC4}"/>
                </a:ext>
              </a:extLst>
            </p:cNvPr>
            <p:cNvSpPr/>
            <p:nvPr/>
          </p:nvSpPr>
          <p:spPr>
            <a:xfrm>
              <a:off x="14271269" y="1292746"/>
              <a:ext cx="3505835" cy="3505835"/>
            </a:xfrm>
            <a:custGeom>
              <a:avLst/>
              <a:gdLst/>
              <a:ahLst/>
              <a:cxnLst/>
              <a:rect l="l" t="t" r="r" b="b"/>
              <a:pathLst>
                <a:path w="3505834" h="3505835">
                  <a:moveTo>
                    <a:pt x="3505225" y="3492131"/>
                  </a:moveTo>
                  <a:lnTo>
                    <a:pt x="13487" y="3492131"/>
                  </a:lnTo>
                  <a:lnTo>
                    <a:pt x="13487" y="0"/>
                  </a:lnTo>
                  <a:lnTo>
                    <a:pt x="0" y="0"/>
                  </a:lnTo>
                  <a:lnTo>
                    <a:pt x="0" y="3492131"/>
                  </a:lnTo>
                  <a:lnTo>
                    <a:pt x="0" y="3505606"/>
                  </a:lnTo>
                  <a:lnTo>
                    <a:pt x="13487" y="3505606"/>
                  </a:lnTo>
                  <a:lnTo>
                    <a:pt x="3505225" y="3505606"/>
                  </a:lnTo>
                  <a:lnTo>
                    <a:pt x="3505225" y="3492131"/>
                  </a:lnTo>
                  <a:close/>
                </a:path>
              </a:pathLst>
            </a:custGeom>
            <a:solidFill>
              <a:srgbClr val="9E9E9E"/>
            </a:solidFill>
          </p:spPr>
          <p:txBody>
            <a:bodyPr wrap="square" lIns="0" tIns="0" rIns="0" bIns="0" rtlCol="0"/>
            <a:lstStyle/>
            <a:p>
              <a:endParaRPr sz="1092"/>
            </a:p>
          </p:txBody>
        </p:sp>
        <p:sp>
          <p:nvSpPr>
            <p:cNvPr id="94" name="object 96">
              <a:extLst>
                <a:ext uri="{FF2B5EF4-FFF2-40B4-BE49-F238E27FC236}">
                  <a16:creationId xmlns:a16="http://schemas.microsoft.com/office/drawing/2014/main" id="{487F8621-0936-DBE0-4E78-6D9AB5078861}"/>
                </a:ext>
              </a:extLst>
            </p:cNvPr>
            <p:cNvSpPr/>
            <p:nvPr/>
          </p:nvSpPr>
          <p:spPr>
            <a:xfrm>
              <a:off x="14232052" y="1285037"/>
              <a:ext cx="3556000" cy="3552825"/>
            </a:xfrm>
            <a:custGeom>
              <a:avLst/>
              <a:gdLst/>
              <a:ahLst/>
              <a:cxnLst/>
              <a:rect l="l" t="t" r="r" b="b"/>
              <a:pathLst>
                <a:path w="3556000" h="3552825">
                  <a:moveTo>
                    <a:pt x="91922" y="43942"/>
                  </a:moveTo>
                  <a:lnTo>
                    <a:pt x="89700" y="41719"/>
                  </a:lnTo>
                  <a:lnTo>
                    <a:pt x="48221" y="0"/>
                  </a:lnTo>
                  <a:lnTo>
                    <a:pt x="43929" y="0"/>
                  </a:lnTo>
                  <a:lnTo>
                    <a:pt x="0" y="43929"/>
                  </a:lnTo>
                  <a:lnTo>
                    <a:pt x="0" y="47536"/>
                  </a:lnTo>
                  <a:lnTo>
                    <a:pt x="4432" y="51955"/>
                  </a:lnTo>
                  <a:lnTo>
                    <a:pt x="8026" y="51968"/>
                  </a:lnTo>
                  <a:lnTo>
                    <a:pt x="45961" y="14033"/>
                  </a:lnTo>
                  <a:lnTo>
                    <a:pt x="83896" y="51968"/>
                  </a:lnTo>
                  <a:lnTo>
                    <a:pt x="87490" y="51955"/>
                  </a:lnTo>
                  <a:lnTo>
                    <a:pt x="91922" y="47536"/>
                  </a:lnTo>
                  <a:lnTo>
                    <a:pt x="91922" y="43942"/>
                  </a:lnTo>
                  <a:close/>
                </a:path>
                <a:path w="3556000" h="3552825">
                  <a:moveTo>
                    <a:pt x="3555581" y="3504539"/>
                  </a:moveTo>
                  <a:lnTo>
                    <a:pt x="3511651" y="3460610"/>
                  </a:lnTo>
                  <a:lnTo>
                    <a:pt x="3508057" y="3460610"/>
                  </a:lnTo>
                  <a:lnTo>
                    <a:pt x="3503625" y="3465042"/>
                  </a:lnTo>
                  <a:lnTo>
                    <a:pt x="3503612" y="3468636"/>
                  </a:lnTo>
                  <a:lnTo>
                    <a:pt x="3541547" y="3506571"/>
                  </a:lnTo>
                  <a:lnTo>
                    <a:pt x="3503612" y="3544506"/>
                  </a:lnTo>
                  <a:lnTo>
                    <a:pt x="3503625" y="3548100"/>
                  </a:lnTo>
                  <a:lnTo>
                    <a:pt x="3508044" y="3552533"/>
                  </a:lnTo>
                  <a:lnTo>
                    <a:pt x="3511651" y="3552533"/>
                  </a:lnTo>
                  <a:lnTo>
                    <a:pt x="3513861" y="3550310"/>
                  </a:lnTo>
                  <a:lnTo>
                    <a:pt x="3555581" y="3508832"/>
                  </a:lnTo>
                  <a:lnTo>
                    <a:pt x="3555581" y="3504539"/>
                  </a:lnTo>
                  <a:close/>
                </a:path>
              </a:pathLst>
            </a:custGeom>
            <a:solidFill>
              <a:srgbClr val="9E9E9E"/>
            </a:solidFill>
          </p:spPr>
          <p:txBody>
            <a:bodyPr wrap="square" lIns="0" tIns="0" rIns="0" bIns="0" rtlCol="0"/>
            <a:lstStyle/>
            <a:p>
              <a:endParaRPr sz="1092"/>
            </a:p>
          </p:txBody>
        </p:sp>
        <p:sp>
          <p:nvSpPr>
            <p:cNvPr id="95" name="object 97">
              <a:extLst>
                <a:ext uri="{FF2B5EF4-FFF2-40B4-BE49-F238E27FC236}">
                  <a16:creationId xmlns:a16="http://schemas.microsoft.com/office/drawing/2014/main" id="{6CC4BB16-52FC-5A52-3E3C-829E842F5F11}"/>
                </a:ext>
              </a:extLst>
            </p:cNvPr>
            <p:cNvSpPr/>
            <p:nvPr/>
          </p:nvSpPr>
          <p:spPr>
            <a:xfrm>
              <a:off x="14290395" y="3075242"/>
              <a:ext cx="3365500" cy="8890"/>
            </a:xfrm>
            <a:custGeom>
              <a:avLst/>
              <a:gdLst/>
              <a:ahLst/>
              <a:cxnLst/>
              <a:rect l="l" t="t" r="r" b="b"/>
              <a:pathLst>
                <a:path w="3365500" h="8889">
                  <a:moveTo>
                    <a:pt x="1702943" y="0"/>
                  </a:moveTo>
                  <a:lnTo>
                    <a:pt x="0" y="0"/>
                  </a:lnTo>
                  <a:lnTo>
                    <a:pt x="0" y="3784"/>
                  </a:lnTo>
                  <a:lnTo>
                    <a:pt x="0" y="4800"/>
                  </a:lnTo>
                  <a:lnTo>
                    <a:pt x="0" y="8585"/>
                  </a:lnTo>
                  <a:lnTo>
                    <a:pt x="1702943" y="8585"/>
                  </a:lnTo>
                  <a:lnTo>
                    <a:pt x="1702943" y="4800"/>
                  </a:lnTo>
                  <a:lnTo>
                    <a:pt x="1702943" y="3784"/>
                  </a:lnTo>
                  <a:lnTo>
                    <a:pt x="1702943" y="0"/>
                  </a:lnTo>
                  <a:close/>
                </a:path>
                <a:path w="3365500" h="8889">
                  <a:moveTo>
                    <a:pt x="3365157" y="0"/>
                  </a:moveTo>
                  <a:lnTo>
                    <a:pt x="2247417" y="0"/>
                  </a:lnTo>
                  <a:lnTo>
                    <a:pt x="2247417" y="3784"/>
                  </a:lnTo>
                  <a:lnTo>
                    <a:pt x="2247417" y="4800"/>
                  </a:lnTo>
                  <a:lnTo>
                    <a:pt x="2247417" y="8585"/>
                  </a:lnTo>
                  <a:lnTo>
                    <a:pt x="3365157" y="8585"/>
                  </a:lnTo>
                  <a:lnTo>
                    <a:pt x="3365157" y="4800"/>
                  </a:lnTo>
                  <a:lnTo>
                    <a:pt x="3365157" y="3784"/>
                  </a:lnTo>
                  <a:lnTo>
                    <a:pt x="3365157" y="0"/>
                  </a:lnTo>
                  <a:close/>
                </a:path>
              </a:pathLst>
            </a:custGeom>
            <a:solidFill>
              <a:srgbClr val="EDEDED"/>
            </a:solidFill>
          </p:spPr>
          <p:txBody>
            <a:bodyPr wrap="square" lIns="0" tIns="0" rIns="0" bIns="0" rtlCol="0"/>
            <a:lstStyle/>
            <a:p>
              <a:endParaRPr sz="1092"/>
            </a:p>
          </p:txBody>
        </p:sp>
        <p:sp>
          <p:nvSpPr>
            <p:cNvPr id="96" name="object 98">
              <a:extLst>
                <a:ext uri="{FF2B5EF4-FFF2-40B4-BE49-F238E27FC236}">
                  <a16:creationId xmlns:a16="http://schemas.microsoft.com/office/drawing/2014/main" id="{44F4C9C9-E330-2ABD-6BB3-FEE8BB18A209}"/>
                </a:ext>
              </a:extLst>
            </p:cNvPr>
            <p:cNvSpPr/>
            <p:nvPr/>
          </p:nvSpPr>
          <p:spPr>
            <a:xfrm>
              <a:off x="15972980" y="1386784"/>
              <a:ext cx="0" cy="3387090"/>
            </a:xfrm>
            <a:custGeom>
              <a:avLst/>
              <a:gdLst/>
              <a:ahLst/>
              <a:cxnLst/>
              <a:rect l="l" t="t" r="r" b="b"/>
              <a:pathLst>
                <a:path h="3387090">
                  <a:moveTo>
                    <a:pt x="0" y="2791973"/>
                  </a:moveTo>
                  <a:lnTo>
                    <a:pt x="0" y="3386495"/>
                  </a:lnTo>
                </a:path>
                <a:path h="3387090">
                  <a:moveTo>
                    <a:pt x="0" y="0"/>
                  </a:moveTo>
                  <a:lnTo>
                    <a:pt x="0" y="2354280"/>
                  </a:lnTo>
                </a:path>
              </a:pathLst>
            </a:custGeom>
            <a:ln w="7568">
              <a:solidFill>
                <a:srgbClr val="EDEDED"/>
              </a:solidFill>
            </a:ln>
          </p:spPr>
          <p:txBody>
            <a:bodyPr wrap="square" lIns="0" tIns="0" rIns="0" bIns="0" rtlCol="0"/>
            <a:lstStyle/>
            <a:p>
              <a:endParaRPr sz="1092"/>
            </a:p>
          </p:txBody>
        </p:sp>
        <p:sp>
          <p:nvSpPr>
            <p:cNvPr id="97" name="object 99">
              <a:extLst>
                <a:ext uri="{FF2B5EF4-FFF2-40B4-BE49-F238E27FC236}">
                  <a16:creationId xmlns:a16="http://schemas.microsoft.com/office/drawing/2014/main" id="{017D3984-5E06-E6FE-60BB-0E187213F695}"/>
                </a:ext>
              </a:extLst>
            </p:cNvPr>
            <p:cNvSpPr/>
            <p:nvPr/>
          </p:nvSpPr>
          <p:spPr>
            <a:xfrm>
              <a:off x="15394796" y="1386784"/>
              <a:ext cx="2272030" cy="2256155"/>
            </a:xfrm>
            <a:custGeom>
              <a:avLst/>
              <a:gdLst/>
              <a:ahLst/>
              <a:cxnLst/>
              <a:rect l="l" t="t" r="r" b="b"/>
              <a:pathLst>
                <a:path w="2272030" h="2256154">
                  <a:moveTo>
                    <a:pt x="2271452" y="2255740"/>
                  </a:moveTo>
                  <a:lnTo>
                    <a:pt x="2211008" y="2254327"/>
                  </a:lnTo>
                  <a:lnTo>
                    <a:pt x="2151380" y="2252160"/>
                  </a:lnTo>
                  <a:lnTo>
                    <a:pt x="2092566" y="2249240"/>
                  </a:lnTo>
                  <a:lnTo>
                    <a:pt x="2034568" y="2245565"/>
                  </a:lnTo>
                  <a:lnTo>
                    <a:pt x="1977384" y="2241137"/>
                  </a:lnTo>
                  <a:lnTo>
                    <a:pt x="1921016" y="2235955"/>
                  </a:lnTo>
                  <a:lnTo>
                    <a:pt x="1865463" y="2230020"/>
                  </a:lnTo>
                  <a:lnTo>
                    <a:pt x="1810725" y="2223330"/>
                  </a:lnTo>
                  <a:lnTo>
                    <a:pt x="1756802" y="2215887"/>
                  </a:lnTo>
                  <a:lnTo>
                    <a:pt x="1703694" y="2207690"/>
                  </a:lnTo>
                  <a:lnTo>
                    <a:pt x="1651401" y="2198739"/>
                  </a:lnTo>
                  <a:lnTo>
                    <a:pt x="1599923" y="2189034"/>
                  </a:lnTo>
                  <a:lnTo>
                    <a:pt x="1549261" y="2178575"/>
                  </a:lnTo>
                  <a:lnTo>
                    <a:pt x="1499413" y="2167363"/>
                  </a:lnTo>
                  <a:lnTo>
                    <a:pt x="1450380" y="2155397"/>
                  </a:lnTo>
                  <a:lnTo>
                    <a:pt x="1402163" y="2142677"/>
                  </a:lnTo>
                  <a:lnTo>
                    <a:pt x="1354760" y="2129203"/>
                  </a:lnTo>
                  <a:lnTo>
                    <a:pt x="1308173" y="2114975"/>
                  </a:lnTo>
                  <a:lnTo>
                    <a:pt x="1262401" y="2099994"/>
                  </a:lnTo>
                  <a:lnTo>
                    <a:pt x="1217443" y="2084259"/>
                  </a:lnTo>
                  <a:lnTo>
                    <a:pt x="1173301" y="2067769"/>
                  </a:lnTo>
                  <a:lnTo>
                    <a:pt x="1129974" y="2050527"/>
                  </a:lnTo>
                  <a:lnTo>
                    <a:pt x="1087462" y="2032530"/>
                  </a:lnTo>
                  <a:lnTo>
                    <a:pt x="1045765" y="2013779"/>
                  </a:lnTo>
                  <a:lnTo>
                    <a:pt x="1004883" y="1994275"/>
                  </a:lnTo>
                  <a:lnTo>
                    <a:pt x="964817" y="1974017"/>
                  </a:lnTo>
                  <a:lnTo>
                    <a:pt x="925565" y="1953005"/>
                  </a:lnTo>
                  <a:lnTo>
                    <a:pt x="887128" y="1931239"/>
                  </a:lnTo>
                  <a:lnTo>
                    <a:pt x="849507" y="1908720"/>
                  </a:lnTo>
                  <a:lnTo>
                    <a:pt x="812700" y="1885446"/>
                  </a:lnTo>
                  <a:lnTo>
                    <a:pt x="776709" y="1861419"/>
                  </a:lnTo>
                  <a:lnTo>
                    <a:pt x="741532" y="1836638"/>
                  </a:lnTo>
                  <a:lnTo>
                    <a:pt x="707171" y="1811103"/>
                  </a:lnTo>
                  <a:lnTo>
                    <a:pt x="673625" y="1784815"/>
                  </a:lnTo>
                  <a:lnTo>
                    <a:pt x="640894" y="1757772"/>
                  </a:lnTo>
                  <a:lnTo>
                    <a:pt x="608978" y="1729976"/>
                  </a:lnTo>
                  <a:lnTo>
                    <a:pt x="577877" y="1701426"/>
                  </a:lnTo>
                  <a:lnTo>
                    <a:pt x="547591" y="1672122"/>
                  </a:lnTo>
                  <a:lnTo>
                    <a:pt x="517335" y="1641241"/>
                  </a:lnTo>
                  <a:lnTo>
                    <a:pt x="487938" y="1609566"/>
                  </a:lnTo>
                  <a:lnTo>
                    <a:pt x="459402" y="1577095"/>
                  </a:lnTo>
                  <a:lnTo>
                    <a:pt x="431725" y="1543829"/>
                  </a:lnTo>
                  <a:lnTo>
                    <a:pt x="404908" y="1509768"/>
                  </a:lnTo>
                  <a:lnTo>
                    <a:pt x="378950" y="1474912"/>
                  </a:lnTo>
                  <a:lnTo>
                    <a:pt x="353852" y="1439261"/>
                  </a:lnTo>
                  <a:lnTo>
                    <a:pt x="329614" y="1402815"/>
                  </a:lnTo>
                  <a:lnTo>
                    <a:pt x="306236" y="1365573"/>
                  </a:lnTo>
                  <a:lnTo>
                    <a:pt x="283718" y="1327537"/>
                  </a:lnTo>
                  <a:lnTo>
                    <a:pt x="262059" y="1288705"/>
                  </a:lnTo>
                  <a:lnTo>
                    <a:pt x="241260" y="1249078"/>
                  </a:lnTo>
                  <a:lnTo>
                    <a:pt x="221320" y="1208656"/>
                  </a:lnTo>
                  <a:lnTo>
                    <a:pt x="202241" y="1167439"/>
                  </a:lnTo>
                  <a:lnTo>
                    <a:pt x="184021" y="1125427"/>
                  </a:lnTo>
                  <a:lnTo>
                    <a:pt x="166661" y="1082620"/>
                  </a:lnTo>
                  <a:lnTo>
                    <a:pt x="150160" y="1039018"/>
                  </a:lnTo>
                  <a:lnTo>
                    <a:pt x="134520" y="994621"/>
                  </a:lnTo>
                  <a:lnTo>
                    <a:pt x="119739" y="949428"/>
                  </a:lnTo>
                  <a:lnTo>
                    <a:pt x="105817" y="903441"/>
                  </a:lnTo>
                  <a:lnTo>
                    <a:pt x="92756" y="856658"/>
                  </a:lnTo>
                  <a:lnTo>
                    <a:pt x="80554" y="809080"/>
                  </a:lnTo>
                  <a:lnTo>
                    <a:pt x="69212" y="760707"/>
                  </a:lnTo>
                  <a:lnTo>
                    <a:pt x="58729" y="711539"/>
                  </a:lnTo>
                  <a:lnTo>
                    <a:pt x="49107" y="661576"/>
                  </a:lnTo>
                  <a:lnTo>
                    <a:pt x="40344" y="610818"/>
                  </a:lnTo>
                  <a:lnTo>
                    <a:pt x="32441" y="559264"/>
                  </a:lnTo>
                  <a:lnTo>
                    <a:pt x="25397" y="506916"/>
                  </a:lnTo>
                  <a:lnTo>
                    <a:pt x="19213" y="453772"/>
                  </a:lnTo>
                  <a:lnTo>
                    <a:pt x="13889" y="399833"/>
                  </a:lnTo>
                  <a:lnTo>
                    <a:pt x="9425" y="345100"/>
                  </a:lnTo>
                  <a:lnTo>
                    <a:pt x="5821" y="289571"/>
                  </a:lnTo>
                  <a:lnTo>
                    <a:pt x="3076" y="233247"/>
                  </a:lnTo>
                  <a:lnTo>
                    <a:pt x="1191" y="176128"/>
                  </a:lnTo>
                  <a:lnTo>
                    <a:pt x="165" y="118213"/>
                  </a:lnTo>
                  <a:lnTo>
                    <a:pt x="0" y="59504"/>
                  </a:lnTo>
                  <a:lnTo>
                    <a:pt x="694" y="0"/>
                  </a:lnTo>
                </a:path>
              </a:pathLst>
            </a:custGeom>
            <a:ln w="7568">
              <a:solidFill>
                <a:srgbClr val="B2B2B2"/>
              </a:solidFill>
            </a:ln>
          </p:spPr>
          <p:txBody>
            <a:bodyPr wrap="square" lIns="0" tIns="0" rIns="0" bIns="0" rtlCol="0"/>
            <a:lstStyle/>
            <a:p>
              <a:endParaRPr sz="1092"/>
            </a:p>
          </p:txBody>
        </p:sp>
        <p:sp>
          <p:nvSpPr>
            <p:cNvPr id="98" name="object 100">
              <a:extLst>
                <a:ext uri="{FF2B5EF4-FFF2-40B4-BE49-F238E27FC236}">
                  <a16:creationId xmlns:a16="http://schemas.microsoft.com/office/drawing/2014/main" id="{BFED1E93-3198-030A-3D73-F2E67556DB61}"/>
                </a:ext>
              </a:extLst>
            </p:cNvPr>
            <p:cNvSpPr/>
            <p:nvPr/>
          </p:nvSpPr>
          <p:spPr>
            <a:xfrm>
              <a:off x="16509784" y="1395908"/>
              <a:ext cx="1199515" cy="1056005"/>
            </a:xfrm>
            <a:custGeom>
              <a:avLst/>
              <a:gdLst/>
              <a:ahLst/>
              <a:cxnLst/>
              <a:rect l="l" t="t" r="r" b="b"/>
              <a:pathLst>
                <a:path w="1199515" h="1056005">
                  <a:moveTo>
                    <a:pt x="1199023" y="1038995"/>
                  </a:moveTo>
                  <a:lnTo>
                    <a:pt x="1136878" y="1045607"/>
                  </a:lnTo>
                  <a:lnTo>
                    <a:pt x="1076386" y="1050547"/>
                  </a:lnTo>
                  <a:lnTo>
                    <a:pt x="1017549" y="1053817"/>
                  </a:lnTo>
                  <a:lnTo>
                    <a:pt x="960364" y="1055416"/>
                  </a:lnTo>
                  <a:lnTo>
                    <a:pt x="904833" y="1055343"/>
                  </a:lnTo>
                  <a:lnTo>
                    <a:pt x="850956" y="1053599"/>
                  </a:lnTo>
                  <a:lnTo>
                    <a:pt x="798733" y="1050185"/>
                  </a:lnTo>
                  <a:lnTo>
                    <a:pt x="748163" y="1045099"/>
                  </a:lnTo>
                  <a:lnTo>
                    <a:pt x="699246" y="1038342"/>
                  </a:lnTo>
                  <a:lnTo>
                    <a:pt x="651983" y="1029914"/>
                  </a:lnTo>
                  <a:lnTo>
                    <a:pt x="606374" y="1019814"/>
                  </a:lnTo>
                  <a:lnTo>
                    <a:pt x="562418" y="1008044"/>
                  </a:lnTo>
                  <a:lnTo>
                    <a:pt x="520116" y="994602"/>
                  </a:lnTo>
                  <a:lnTo>
                    <a:pt x="479467" y="979490"/>
                  </a:lnTo>
                  <a:lnTo>
                    <a:pt x="440472" y="962706"/>
                  </a:lnTo>
                  <a:lnTo>
                    <a:pt x="403131" y="944251"/>
                  </a:lnTo>
                  <a:lnTo>
                    <a:pt x="367443" y="924125"/>
                  </a:lnTo>
                  <a:lnTo>
                    <a:pt x="333409" y="902328"/>
                  </a:lnTo>
                  <a:lnTo>
                    <a:pt x="301028" y="878860"/>
                  </a:lnTo>
                  <a:lnTo>
                    <a:pt x="270301" y="853721"/>
                  </a:lnTo>
                  <a:lnTo>
                    <a:pt x="239743" y="825453"/>
                  </a:lnTo>
                  <a:lnTo>
                    <a:pt x="211018" y="795333"/>
                  </a:lnTo>
                  <a:lnTo>
                    <a:pt x="184124" y="763362"/>
                  </a:lnTo>
                  <a:lnTo>
                    <a:pt x="159063" y="729539"/>
                  </a:lnTo>
                  <a:lnTo>
                    <a:pt x="135834" y="693865"/>
                  </a:lnTo>
                  <a:lnTo>
                    <a:pt x="114437" y="656339"/>
                  </a:lnTo>
                  <a:lnTo>
                    <a:pt x="94873" y="616961"/>
                  </a:lnTo>
                  <a:lnTo>
                    <a:pt x="77140" y="575732"/>
                  </a:lnTo>
                  <a:lnTo>
                    <a:pt x="61240" y="532651"/>
                  </a:lnTo>
                  <a:lnTo>
                    <a:pt x="47172" y="487718"/>
                  </a:lnTo>
                  <a:lnTo>
                    <a:pt x="34937" y="440934"/>
                  </a:lnTo>
                  <a:lnTo>
                    <a:pt x="24533" y="392298"/>
                  </a:lnTo>
                  <a:lnTo>
                    <a:pt x="15962" y="341810"/>
                  </a:lnTo>
                  <a:lnTo>
                    <a:pt x="9223" y="289471"/>
                  </a:lnTo>
                  <a:lnTo>
                    <a:pt x="4316" y="235280"/>
                  </a:lnTo>
                  <a:lnTo>
                    <a:pt x="1242" y="179237"/>
                  </a:lnTo>
                  <a:lnTo>
                    <a:pt x="0" y="121343"/>
                  </a:lnTo>
                  <a:lnTo>
                    <a:pt x="589" y="61597"/>
                  </a:lnTo>
                  <a:lnTo>
                    <a:pt x="3012" y="0"/>
                  </a:lnTo>
                </a:path>
              </a:pathLst>
            </a:custGeom>
            <a:ln w="7568">
              <a:solidFill>
                <a:srgbClr val="B2B2B2"/>
              </a:solidFill>
            </a:ln>
          </p:spPr>
          <p:txBody>
            <a:bodyPr wrap="square" lIns="0" tIns="0" rIns="0" bIns="0" rtlCol="0"/>
            <a:lstStyle/>
            <a:p>
              <a:endParaRPr sz="1092"/>
            </a:p>
          </p:txBody>
        </p:sp>
      </p:grpSp>
      <p:sp>
        <p:nvSpPr>
          <p:cNvPr id="99" name="object 101">
            <a:extLst>
              <a:ext uri="{FF2B5EF4-FFF2-40B4-BE49-F238E27FC236}">
                <a16:creationId xmlns:a16="http://schemas.microsoft.com/office/drawing/2014/main" id="{4E88EB3E-347A-5DB6-7569-F01A8D32B5FC}"/>
              </a:ext>
            </a:extLst>
          </p:cNvPr>
          <p:cNvSpPr txBox="1"/>
          <p:nvPr/>
        </p:nvSpPr>
        <p:spPr>
          <a:xfrm>
            <a:off x="9382807" y="4447929"/>
            <a:ext cx="609214" cy="138719"/>
          </a:xfrm>
          <a:prstGeom prst="rect">
            <a:avLst/>
          </a:prstGeom>
        </p:spPr>
        <p:txBody>
          <a:bodyPr vert="horz" wrap="square" lIns="0" tIns="8472" rIns="0" bIns="0" rtlCol="0">
            <a:spAutoFit/>
          </a:bodyPr>
          <a:lstStyle/>
          <a:p>
            <a:pPr marR="6931" algn="ctr">
              <a:spcBef>
                <a:spcPts val="67"/>
              </a:spcBef>
            </a:pPr>
            <a:r>
              <a:rPr sz="303" b="1" spc="-6" dirty="0">
                <a:latin typeface="Trebuchet MS"/>
                <a:cs typeface="Trebuchet MS"/>
              </a:rPr>
              <a:t>Feasibility</a:t>
            </a:r>
            <a:endParaRPr sz="303">
              <a:latin typeface="Trebuchet MS"/>
              <a:cs typeface="Trebuchet MS"/>
            </a:endParaRPr>
          </a:p>
          <a:p>
            <a:pPr marL="7701" marR="3081" algn="ctr">
              <a:lnSpc>
                <a:spcPct val="107300"/>
              </a:lnSpc>
              <a:spcBef>
                <a:spcPts val="158"/>
              </a:spcBef>
            </a:pPr>
            <a:r>
              <a:rPr sz="182" spc="6" dirty="0">
                <a:latin typeface="Trebuchet MS"/>
                <a:cs typeface="Trebuchet MS"/>
              </a:rPr>
              <a:t>Regardless </a:t>
            </a:r>
            <a:r>
              <a:rPr sz="182" dirty="0">
                <a:latin typeface="Trebuchet MS"/>
                <a:cs typeface="Trebuchet MS"/>
              </a:rPr>
              <a:t>of </a:t>
            </a:r>
            <a:r>
              <a:rPr sz="182" spc="-3" dirty="0">
                <a:latin typeface="Trebuchet MS"/>
                <a:cs typeface="Trebuchet MS"/>
              </a:rPr>
              <a:t>their importance, </a:t>
            </a:r>
            <a:r>
              <a:rPr sz="182" spc="3" dirty="0">
                <a:latin typeface="Trebuchet MS"/>
                <a:cs typeface="Trebuchet MS"/>
              </a:rPr>
              <a:t>which tasks </a:t>
            </a:r>
            <a:r>
              <a:rPr sz="182" dirty="0">
                <a:latin typeface="Trebuchet MS"/>
                <a:cs typeface="Trebuchet MS"/>
              </a:rPr>
              <a:t>are </a:t>
            </a:r>
            <a:r>
              <a:rPr sz="182" spc="3" dirty="0">
                <a:latin typeface="Trebuchet MS"/>
                <a:cs typeface="Trebuchet MS"/>
              </a:rPr>
              <a:t>more </a:t>
            </a:r>
            <a:r>
              <a:rPr sz="182" spc="6" dirty="0">
                <a:latin typeface="Trebuchet MS"/>
                <a:cs typeface="Trebuchet MS"/>
              </a:rPr>
              <a:t> </a:t>
            </a:r>
            <a:r>
              <a:rPr sz="182" dirty="0">
                <a:latin typeface="Trebuchet MS"/>
                <a:cs typeface="Trebuchet MS"/>
              </a:rPr>
              <a:t>feasible</a:t>
            </a:r>
            <a:r>
              <a:rPr sz="182" spc="-3" dirty="0">
                <a:latin typeface="Trebuchet MS"/>
                <a:cs typeface="Trebuchet MS"/>
              </a:rPr>
              <a:t> </a:t>
            </a:r>
            <a:r>
              <a:rPr sz="182" dirty="0">
                <a:latin typeface="Trebuchet MS"/>
                <a:cs typeface="Trebuchet MS"/>
              </a:rPr>
              <a:t>than</a:t>
            </a:r>
            <a:r>
              <a:rPr sz="182" spc="-3" dirty="0">
                <a:latin typeface="Trebuchet MS"/>
                <a:cs typeface="Trebuchet MS"/>
              </a:rPr>
              <a:t> </a:t>
            </a:r>
            <a:r>
              <a:rPr sz="182" spc="3" dirty="0">
                <a:latin typeface="Trebuchet MS"/>
                <a:cs typeface="Trebuchet MS"/>
              </a:rPr>
              <a:t>others?</a:t>
            </a:r>
            <a:r>
              <a:rPr sz="182" spc="-3" dirty="0">
                <a:latin typeface="Trebuchet MS"/>
                <a:cs typeface="Trebuchet MS"/>
              </a:rPr>
              <a:t> (Cost, </a:t>
            </a:r>
            <a:r>
              <a:rPr sz="182" spc="-9" dirty="0">
                <a:latin typeface="Trebuchet MS"/>
                <a:cs typeface="Trebuchet MS"/>
              </a:rPr>
              <a:t>time,</a:t>
            </a:r>
            <a:r>
              <a:rPr sz="182" spc="-3" dirty="0">
                <a:latin typeface="Trebuchet MS"/>
                <a:cs typeface="Trebuchet MS"/>
              </a:rPr>
              <a:t> </a:t>
            </a:r>
            <a:r>
              <a:rPr sz="182" spc="-9" dirty="0">
                <a:latin typeface="Trebuchet MS"/>
                <a:cs typeface="Trebuchet MS"/>
              </a:rPr>
              <a:t>effort,</a:t>
            </a:r>
            <a:r>
              <a:rPr sz="182" dirty="0">
                <a:latin typeface="Trebuchet MS"/>
                <a:cs typeface="Trebuchet MS"/>
              </a:rPr>
              <a:t> </a:t>
            </a:r>
            <a:r>
              <a:rPr sz="182" spc="-3" dirty="0">
                <a:latin typeface="Trebuchet MS"/>
                <a:cs typeface="Trebuchet MS"/>
              </a:rPr>
              <a:t>complexity, </a:t>
            </a:r>
            <a:r>
              <a:rPr sz="182" spc="-9" dirty="0">
                <a:latin typeface="Trebuchet MS"/>
                <a:cs typeface="Trebuchet MS"/>
              </a:rPr>
              <a:t>etc.)</a:t>
            </a:r>
            <a:endParaRPr sz="182">
              <a:latin typeface="Trebuchet MS"/>
              <a:cs typeface="Trebuchet MS"/>
            </a:endParaRPr>
          </a:p>
        </p:txBody>
      </p:sp>
      <p:sp>
        <p:nvSpPr>
          <p:cNvPr id="100" name="object 102">
            <a:extLst>
              <a:ext uri="{FF2B5EF4-FFF2-40B4-BE49-F238E27FC236}">
                <a16:creationId xmlns:a16="http://schemas.microsoft.com/office/drawing/2014/main" id="{AF579252-214B-AB0D-3A7F-1F1A5D4738E6}"/>
              </a:ext>
            </a:extLst>
          </p:cNvPr>
          <p:cNvSpPr txBox="1"/>
          <p:nvPr/>
        </p:nvSpPr>
        <p:spPr>
          <a:xfrm>
            <a:off x="8423807" y="3258655"/>
            <a:ext cx="217962" cy="288760"/>
          </a:xfrm>
          <a:prstGeom prst="rect">
            <a:avLst/>
          </a:prstGeom>
        </p:spPr>
        <p:txBody>
          <a:bodyPr vert="horz" wrap="square" lIns="0" tIns="8472" rIns="0" bIns="0" rtlCol="0">
            <a:spAutoFit/>
          </a:bodyPr>
          <a:lstStyle/>
          <a:p>
            <a:pPr algn="ctr">
              <a:spcBef>
                <a:spcPts val="67"/>
              </a:spcBef>
            </a:pPr>
            <a:r>
              <a:rPr sz="303" b="1" spc="-3" dirty="0">
                <a:latin typeface="Trebuchet MS"/>
                <a:cs typeface="Trebuchet MS"/>
              </a:rPr>
              <a:t>Importance</a:t>
            </a:r>
            <a:endParaRPr sz="303">
              <a:latin typeface="Trebuchet MS"/>
              <a:cs typeface="Trebuchet MS"/>
            </a:endParaRPr>
          </a:p>
          <a:p>
            <a:pPr marL="12322" marR="7701" algn="ctr">
              <a:lnSpc>
                <a:spcPct val="107300"/>
              </a:lnSpc>
              <a:spcBef>
                <a:spcPts val="158"/>
              </a:spcBef>
            </a:pPr>
            <a:r>
              <a:rPr sz="182" spc="-9" dirty="0">
                <a:latin typeface="Trebuchet MS"/>
                <a:cs typeface="Trebuchet MS"/>
              </a:rPr>
              <a:t>If</a:t>
            </a:r>
            <a:r>
              <a:rPr sz="182" spc="-6" dirty="0">
                <a:latin typeface="Trebuchet MS"/>
                <a:cs typeface="Trebuchet MS"/>
              </a:rPr>
              <a:t> </a:t>
            </a:r>
            <a:r>
              <a:rPr sz="182" spc="6" dirty="0">
                <a:latin typeface="Trebuchet MS"/>
                <a:cs typeface="Trebuchet MS"/>
              </a:rPr>
              <a:t>each</a:t>
            </a:r>
            <a:r>
              <a:rPr sz="182" spc="-6" dirty="0">
                <a:latin typeface="Trebuchet MS"/>
                <a:cs typeface="Trebuchet MS"/>
              </a:rPr>
              <a:t> </a:t>
            </a:r>
            <a:r>
              <a:rPr sz="182" dirty="0">
                <a:latin typeface="Trebuchet MS"/>
                <a:cs typeface="Trebuchet MS"/>
              </a:rPr>
              <a:t>of</a:t>
            </a:r>
            <a:r>
              <a:rPr sz="182" spc="-6" dirty="0">
                <a:latin typeface="Trebuchet MS"/>
                <a:cs typeface="Trebuchet MS"/>
              </a:rPr>
              <a:t> </a:t>
            </a:r>
            <a:r>
              <a:rPr sz="182" spc="3" dirty="0">
                <a:latin typeface="Trebuchet MS"/>
                <a:cs typeface="Trebuchet MS"/>
              </a:rPr>
              <a:t>these  tasks could get </a:t>
            </a:r>
            <a:r>
              <a:rPr sz="182" spc="6" dirty="0">
                <a:latin typeface="Trebuchet MS"/>
                <a:cs typeface="Trebuchet MS"/>
              </a:rPr>
              <a:t> </a:t>
            </a:r>
            <a:r>
              <a:rPr sz="182" spc="9" dirty="0">
                <a:latin typeface="Trebuchet MS"/>
                <a:cs typeface="Trebuchet MS"/>
              </a:rPr>
              <a:t>done</a:t>
            </a:r>
            <a:r>
              <a:rPr sz="182" spc="-6" dirty="0">
                <a:latin typeface="Trebuchet MS"/>
                <a:cs typeface="Trebuchet MS"/>
              </a:rPr>
              <a:t> </a:t>
            </a:r>
            <a:r>
              <a:rPr sz="182" spc="-3" dirty="0">
                <a:latin typeface="Trebuchet MS"/>
                <a:cs typeface="Trebuchet MS"/>
              </a:rPr>
              <a:t>without</a:t>
            </a:r>
            <a:r>
              <a:rPr sz="182" spc="-6" dirty="0">
                <a:latin typeface="Trebuchet MS"/>
                <a:cs typeface="Trebuchet MS"/>
              </a:rPr>
              <a:t> </a:t>
            </a:r>
            <a:r>
              <a:rPr sz="182" spc="3" dirty="0">
                <a:latin typeface="Trebuchet MS"/>
                <a:cs typeface="Trebuchet MS"/>
              </a:rPr>
              <a:t>any  </a:t>
            </a:r>
            <a:r>
              <a:rPr sz="182" spc="-6" dirty="0">
                <a:latin typeface="Trebuchet MS"/>
                <a:cs typeface="Trebuchet MS"/>
              </a:rPr>
              <a:t>difficulty </a:t>
            </a:r>
            <a:r>
              <a:rPr sz="182" dirty="0">
                <a:latin typeface="Trebuchet MS"/>
                <a:cs typeface="Trebuchet MS"/>
              </a:rPr>
              <a:t>or</a:t>
            </a:r>
            <a:r>
              <a:rPr sz="182" spc="-6" dirty="0">
                <a:latin typeface="Trebuchet MS"/>
                <a:cs typeface="Trebuchet MS"/>
              </a:rPr>
              <a:t> </a:t>
            </a:r>
            <a:r>
              <a:rPr sz="182" spc="-3" dirty="0">
                <a:latin typeface="Trebuchet MS"/>
                <a:cs typeface="Trebuchet MS"/>
              </a:rPr>
              <a:t>cost,  </a:t>
            </a:r>
            <a:r>
              <a:rPr sz="182" spc="3" dirty="0">
                <a:latin typeface="Trebuchet MS"/>
                <a:cs typeface="Trebuchet MS"/>
              </a:rPr>
              <a:t>which</a:t>
            </a:r>
            <a:r>
              <a:rPr sz="182" spc="-6" dirty="0">
                <a:latin typeface="Trebuchet MS"/>
                <a:cs typeface="Trebuchet MS"/>
              </a:rPr>
              <a:t> </a:t>
            </a:r>
            <a:r>
              <a:rPr sz="182" spc="3" dirty="0">
                <a:latin typeface="Trebuchet MS"/>
                <a:cs typeface="Trebuchet MS"/>
              </a:rPr>
              <a:t>would</a:t>
            </a:r>
            <a:r>
              <a:rPr sz="182" spc="-6" dirty="0">
                <a:latin typeface="Trebuchet MS"/>
                <a:cs typeface="Trebuchet MS"/>
              </a:rPr>
              <a:t> </a:t>
            </a:r>
            <a:r>
              <a:rPr sz="182" spc="6" dirty="0">
                <a:latin typeface="Trebuchet MS"/>
                <a:cs typeface="Trebuchet MS"/>
              </a:rPr>
              <a:t>have  </a:t>
            </a:r>
            <a:r>
              <a:rPr sz="182" dirty="0">
                <a:latin typeface="Trebuchet MS"/>
                <a:cs typeface="Trebuchet MS"/>
              </a:rPr>
              <a:t>the</a:t>
            </a:r>
            <a:r>
              <a:rPr sz="182" spc="-6" dirty="0">
                <a:latin typeface="Trebuchet MS"/>
                <a:cs typeface="Trebuchet MS"/>
              </a:rPr>
              <a:t> </a:t>
            </a:r>
            <a:r>
              <a:rPr sz="182" spc="3" dirty="0">
                <a:latin typeface="Trebuchet MS"/>
                <a:cs typeface="Trebuchet MS"/>
              </a:rPr>
              <a:t>most</a:t>
            </a:r>
            <a:r>
              <a:rPr sz="182" spc="-6" dirty="0">
                <a:latin typeface="Trebuchet MS"/>
                <a:cs typeface="Trebuchet MS"/>
              </a:rPr>
              <a:t> </a:t>
            </a:r>
            <a:r>
              <a:rPr sz="182" dirty="0">
                <a:latin typeface="Trebuchet MS"/>
                <a:cs typeface="Trebuchet MS"/>
              </a:rPr>
              <a:t>positive  </a:t>
            </a:r>
            <a:r>
              <a:rPr sz="182" spc="3" dirty="0">
                <a:latin typeface="Trebuchet MS"/>
                <a:cs typeface="Trebuchet MS"/>
              </a:rPr>
              <a:t>impact?</a:t>
            </a:r>
            <a:endParaRPr sz="182">
              <a:latin typeface="Trebuchet MS"/>
              <a:cs typeface="Trebuchet MS"/>
            </a:endParaRPr>
          </a:p>
        </p:txBody>
      </p:sp>
      <p:sp>
        <p:nvSpPr>
          <p:cNvPr id="101" name="object 103">
            <a:extLst>
              <a:ext uri="{FF2B5EF4-FFF2-40B4-BE49-F238E27FC236}">
                <a16:creationId xmlns:a16="http://schemas.microsoft.com/office/drawing/2014/main" id="{B349270C-3AF0-2BD4-392E-5FAB8CB03620}"/>
              </a:ext>
            </a:extLst>
          </p:cNvPr>
          <p:cNvSpPr txBox="1"/>
          <p:nvPr/>
        </p:nvSpPr>
        <p:spPr>
          <a:xfrm>
            <a:off x="8588874" y="2328464"/>
            <a:ext cx="47366" cy="83579"/>
          </a:xfrm>
          <a:prstGeom prst="rect">
            <a:avLst/>
          </a:prstGeom>
        </p:spPr>
        <p:txBody>
          <a:bodyPr vert="horz" wrap="square" lIns="0" tIns="8857" rIns="0" bIns="0" rtlCol="0">
            <a:spAutoFit/>
          </a:bodyPr>
          <a:lstStyle/>
          <a:p>
            <a:pPr marL="7701">
              <a:spcBef>
                <a:spcPts val="69"/>
              </a:spcBef>
            </a:pPr>
            <a:r>
              <a:rPr sz="485" b="1" spc="-36" dirty="0">
                <a:latin typeface="Trebuchet MS"/>
                <a:cs typeface="Trebuchet MS"/>
              </a:rPr>
              <a:t>+</a:t>
            </a:r>
            <a:endParaRPr sz="485">
              <a:latin typeface="Trebuchet MS"/>
              <a:cs typeface="Trebuchet MS"/>
            </a:endParaRPr>
          </a:p>
        </p:txBody>
      </p:sp>
      <p:sp>
        <p:nvSpPr>
          <p:cNvPr id="102" name="object 104">
            <a:extLst>
              <a:ext uri="{FF2B5EF4-FFF2-40B4-BE49-F238E27FC236}">
                <a16:creationId xmlns:a16="http://schemas.microsoft.com/office/drawing/2014/main" id="{55E571D4-D9F2-489E-CF51-56264D9D58FC}"/>
              </a:ext>
            </a:extLst>
          </p:cNvPr>
          <p:cNvSpPr txBox="1"/>
          <p:nvPr/>
        </p:nvSpPr>
        <p:spPr>
          <a:xfrm>
            <a:off x="8600062" y="4335480"/>
            <a:ext cx="34273" cy="83579"/>
          </a:xfrm>
          <a:prstGeom prst="rect">
            <a:avLst/>
          </a:prstGeom>
        </p:spPr>
        <p:txBody>
          <a:bodyPr vert="horz" wrap="square" lIns="0" tIns="8857" rIns="0" bIns="0" rtlCol="0">
            <a:spAutoFit/>
          </a:bodyPr>
          <a:lstStyle/>
          <a:p>
            <a:pPr marL="7701">
              <a:spcBef>
                <a:spcPts val="69"/>
              </a:spcBef>
            </a:pPr>
            <a:r>
              <a:rPr sz="485" b="1" spc="-30" dirty="0">
                <a:latin typeface="Trebuchet MS"/>
                <a:cs typeface="Trebuchet MS"/>
              </a:rPr>
              <a:t>-</a:t>
            </a:r>
            <a:endParaRPr sz="485">
              <a:latin typeface="Trebuchet MS"/>
              <a:cs typeface="Trebuchet MS"/>
            </a:endParaRPr>
          </a:p>
        </p:txBody>
      </p:sp>
      <p:sp>
        <p:nvSpPr>
          <p:cNvPr id="103" name="object 105">
            <a:extLst>
              <a:ext uri="{FF2B5EF4-FFF2-40B4-BE49-F238E27FC236}">
                <a16:creationId xmlns:a16="http://schemas.microsoft.com/office/drawing/2014/main" id="{29E5F3C6-1B29-5F88-2EF4-BE30E64C2CCE}"/>
              </a:ext>
            </a:extLst>
          </p:cNvPr>
          <p:cNvSpPr txBox="1"/>
          <p:nvPr/>
        </p:nvSpPr>
        <p:spPr>
          <a:xfrm>
            <a:off x="8689088" y="4431604"/>
            <a:ext cx="34273" cy="83579"/>
          </a:xfrm>
          <a:prstGeom prst="rect">
            <a:avLst/>
          </a:prstGeom>
        </p:spPr>
        <p:txBody>
          <a:bodyPr vert="horz" wrap="square" lIns="0" tIns="8857" rIns="0" bIns="0" rtlCol="0">
            <a:spAutoFit/>
          </a:bodyPr>
          <a:lstStyle/>
          <a:p>
            <a:pPr marL="7701">
              <a:spcBef>
                <a:spcPts val="69"/>
              </a:spcBef>
            </a:pPr>
            <a:r>
              <a:rPr sz="485" b="1" spc="-30" dirty="0">
                <a:latin typeface="Trebuchet MS"/>
                <a:cs typeface="Trebuchet MS"/>
              </a:rPr>
              <a:t>-</a:t>
            </a:r>
            <a:endParaRPr sz="485">
              <a:latin typeface="Trebuchet MS"/>
              <a:cs typeface="Trebuchet MS"/>
            </a:endParaRPr>
          </a:p>
        </p:txBody>
      </p:sp>
      <p:sp>
        <p:nvSpPr>
          <p:cNvPr id="104" name="object 106">
            <a:extLst>
              <a:ext uri="{FF2B5EF4-FFF2-40B4-BE49-F238E27FC236}">
                <a16:creationId xmlns:a16="http://schemas.microsoft.com/office/drawing/2014/main" id="{135EC4E6-7749-91B2-588E-479CDBD79ADB}"/>
              </a:ext>
            </a:extLst>
          </p:cNvPr>
          <p:cNvSpPr txBox="1"/>
          <p:nvPr/>
        </p:nvSpPr>
        <p:spPr>
          <a:xfrm>
            <a:off x="10712146" y="4446032"/>
            <a:ext cx="47366" cy="83579"/>
          </a:xfrm>
          <a:prstGeom prst="rect">
            <a:avLst/>
          </a:prstGeom>
        </p:spPr>
        <p:txBody>
          <a:bodyPr vert="horz" wrap="square" lIns="0" tIns="8857" rIns="0" bIns="0" rtlCol="0">
            <a:spAutoFit/>
          </a:bodyPr>
          <a:lstStyle/>
          <a:p>
            <a:pPr marL="7701">
              <a:spcBef>
                <a:spcPts val="69"/>
              </a:spcBef>
            </a:pPr>
            <a:r>
              <a:rPr sz="485" b="1" spc="-36" dirty="0">
                <a:latin typeface="Trebuchet MS"/>
                <a:cs typeface="Trebuchet MS"/>
              </a:rPr>
              <a:t>+</a:t>
            </a:r>
            <a:endParaRPr sz="485">
              <a:latin typeface="Trebuchet MS"/>
              <a:cs typeface="Trebuchet MS"/>
            </a:endParaRPr>
          </a:p>
        </p:txBody>
      </p:sp>
      <p:grpSp>
        <p:nvGrpSpPr>
          <p:cNvPr id="105" name="object 107">
            <a:extLst>
              <a:ext uri="{FF2B5EF4-FFF2-40B4-BE49-F238E27FC236}">
                <a16:creationId xmlns:a16="http://schemas.microsoft.com/office/drawing/2014/main" id="{ED96C713-7D50-5309-DD6C-F7DFF3CD05A4}"/>
              </a:ext>
            </a:extLst>
          </p:cNvPr>
          <p:cNvGrpSpPr/>
          <p:nvPr/>
        </p:nvGrpSpPr>
        <p:grpSpPr>
          <a:xfrm>
            <a:off x="8390607" y="1740203"/>
            <a:ext cx="2371393" cy="471352"/>
            <a:chOff x="13825619" y="355016"/>
            <a:chExt cx="3910329" cy="777240"/>
          </a:xfrm>
        </p:grpSpPr>
        <p:sp>
          <p:nvSpPr>
            <p:cNvPr id="106" name="object 108">
              <a:extLst>
                <a:ext uri="{FF2B5EF4-FFF2-40B4-BE49-F238E27FC236}">
                  <a16:creationId xmlns:a16="http://schemas.microsoft.com/office/drawing/2014/main" id="{AEEA77E1-CF71-67C8-AD11-E82A09F513BA}"/>
                </a:ext>
              </a:extLst>
            </p:cNvPr>
            <p:cNvSpPr/>
            <p:nvPr/>
          </p:nvSpPr>
          <p:spPr>
            <a:xfrm>
              <a:off x="13825619" y="1118657"/>
              <a:ext cx="3910329" cy="13970"/>
            </a:xfrm>
            <a:custGeom>
              <a:avLst/>
              <a:gdLst/>
              <a:ahLst/>
              <a:cxnLst/>
              <a:rect l="l" t="t" r="r" b="b"/>
              <a:pathLst>
                <a:path w="3910330" h="13969">
                  <a:moveTo>
                    <a:pt x="0" y="0"/>
                  </a:moveTo>
                  <a:lnTo>
                    <a:pt x="3909969" y="0"/>
                  </a:lnTo>
                  <a:lnTo>
                    <a:pt x="3909969" y="13483"/>
                  </a:lnTo>
                  <a:lnTo>
                    <a:pt x="0" y="13483"/>
                  </a:lnTo>
                  <a:lnTo>
                    <a:pt x="0" y="0"/>
                  </a:lnTo>
                  <a:close/>
                </a:path>
              </a:pathLst>
            </a:custGeom>
            <a:solidFill>
              <a:srgbClr val="EAEAEA"/>
            </a:solidFill>
          </p:spPr>
          <p:txBody>
            <a:bodyPr wrap="square" lIns="0" tIns="0" rIns="0" bIns="0" rtlCol="0"/>
            <a:lstStyle/>
            <a:p>
              <a:endParaRPr sz="1092"/>
            </a:p>
          </p:txBody>
        </p:sp>
        <p:sp>
          <p:nvSpPr>
            <p:cNvPr id="107" name="object 109">
              <a:extLst>
                <a:ext uri="{FF2B5EF4-FFF2-40B4-BE49-F238E27FC236}">
                  <a16:creationId xmlns:a16="http://schemas.microsoft.com/office/drawing/2014/main" id="{2D1CFBA9-366A-8246-08F9-4D71E812FBDD}"/>
                </a:ext>
              </a:extLst>
            </p:cNvPr>
            <p:cNvSpPr/>
            <p:nvPr/>
          </p:nvSpPr>
          <p:spPr>
            <a:xfrm>
              <a:off x="15957841" y="355016"/>
              <a:ext cx="684530" cy="546100"/>
            </a:xfrm>
            <a:custGeom>
              <a:avLst/>
              <a:gdLst/>
              <a:ahLst/>
              <a:cxnLst/>
              <a:rect l="l" t="t" r="r" b="b"/>
              <a:pathLst>
                <a:path w="684530" h="546100">
                  <a:moveTo>
                    <a:pt x="0" y="0"/>
                  </a:moveTo>
                  <a:lnTo>
                    <a:pt x="684093" y="0"/>
                  </a:lnTo>
                  <a:lnTo>
                    <a:pt x="684093" y="545650"/>
                  </a:lnTo>
                  <a:lnTo>
                    <a:pt x="0" y="545650"/>
                  </a:lnTo>
                  <a:lnTo>
                    <a:pt x="0" y="0"/>
                  </a:lnTo>
                  <a:close/>
                </a:path>
              </a:pathLst>
            </a:custGeom>
            <a:solidFill>
              <a:srgbClr val="FDF2DB"/>
            </a:solidFill>
          </p:spPr>
          <p:txBody>
            <a:bodyPr wrap="square" lIns="0" tIns="0" rIns="0" bIns="0" rtlCol="0"/>
            <a:lstStyle/>
            <a:p>
              <a:endParaRPr sz="1092"/>
            </a:p>
          </p:txBody>
        </p:sp>
        <p:pic>
          <p:nvPicPr>
            <p:cNvPr id="108" name="object 110">
              <a:extLst>
                <a:ext uri="{FF2B5EF4-FFF2-40B4-BE49-F238E27FC236}">
                  <a16:creationId xmlns:a16="http://schemas.microsoft.com/office/drawing/2014/main" id="{A1399B1E-97A3-0251-DB31-1F908EA4137C}"/>
                </a:ext>
              </a:extLst>
            </p:cNvPr>
            <p:cNvPicPr/>
            <p:nvPr/>
          </p:nvPicPr>
          <p:blipFill>
            <a:blip r:embed="rId15" cstate="print"/>
            <a:stretch>
              <a:fillRect/>
            </a:stretch>
          </p:blipFill>
          <p:spPr>
            <a:xfrm>
              <a:off x="16021329" y="900939"/>
              <a:ext cx="81878" cy="81878"/>
            </a:xfrm>
            <a:prstGeom prst="rect">
              <a:avLst/>
            </a:prstGeom>
          </p:spPr>
        </p:pic>
      </p:grpSp>
      <p:sp>
        <p:nvSpPr>
          <p:cNvPr id="109" name="object 111">
            <a:extLst>
              <a:ext uri="{FF2B5EF4-FFF2-40B4-BE49-F238E27FC236}">
                <a16:creationId xmlns:a16="http://schemas.microsoft.com/office/drawing/2014/main" id="{AFE1E1DB-162A-45E3-6820-26DEE3C02471}"/>
              </a:ext>
            </a:extLst>
          </p:cNvPr>
          <p:cNvSpPr txBox="1"/>
          <p:nvPr/>
        </p:nvSpPr>
        <p:spPr>
          <a:xfrm>
            <a:off x="9683678" y="1740203"/>
            <a:ext cx="415129" cy="301518"/>
          </a:xfrm>
          <a:prstGeom prst="rect">
            <a:avLst/>
          </a:prstGeom>
        </p:spPr>
        <p:txBody>
          <a:bodyPr vert="horz" wrap="square" lIns="0" tIns="2311" rIns="0" bIns="0" rtlCol="0">
            <a:spAutoFit/>
          </a:bodyPr>
          <a:lstStyle/>
          <a:p>
            <a:pPr>
              <a:spcBef>
                <a:spcPts val="18"/>
              </a:spcBef>
            </a:pPr>
            <a:endParaRPr sz="243">
              <a:latin typeface="Times New Roman"/>
              <a:cs typeface="Times New Roman"/>
            </a:endParaRPr>
          </a:p>
          <a:p>
            <a:pPr marL="37351"/>
            <a:r>
              <a:rPr sz="182" b="1" spc="9" dirty="0">
                <a:latin typeface="Trebuchet MS"/>
                <a:cs typeface="Trebuchet MS"/>
              </a:rPr>
              <a:t>TIP</a:t>
            </a:r>
            <a:endParaRPr sz="182">
              <a:latin typeface="Trebuchet MS"/>
              <a:cs typeface="Trebuchet MS"/>
            </a:endParaRPr>
          </a:p>
          <a:p>
            <a:pPr marL="37351" marR="51984">
              <a:lnSpc>
                <a:spcPct val="113599"/>
              </a:lnSpc>
              <a:spcBef>
                <a:spcPts val="112"/>
              </a:spcBef>
            </a:pPr>
            <a:r>
              <a:rPr sz="182" spc="3" dirty="0">
                <a:latin typeface="Trebuchet MS"/>
                <a:cs typeface="Trebuchet MS"/>
              </a:rPr>
              <a:t>Participants </a:t>
            </a:r>
            <a:r>
              <a:rPr sz="182" spc="12" dirty="0">
                <a:latin typeface="Trebuchet MS"/>
                <a:cs typeface="Trebuchet MS"/>
              </a:rPr>
              <a:t>can </a:t>
            </a:r>
            <a:r>
              <a:rPr sz="182" spc="15" dirty="0">
                <a:latin typeface="Trebuchet MS"/>
                <a:cs typeface="Trebuchet MS"/>
              </a:rPr>
              <a:t>use </a:t>
            </a:r>
            <a:r>
              <a:rPr sz="182" dirty="0">
                <a:latin typeface="Trebuchet MS"/>
                <a:cs typeface="Trebuchet MS"/>
              </a:rPr>
              <a:t>their </a:t>
            </a:r>
            <a:r>
              <a:rPr sz="182" spc="3" dirty="0">
                <a:latin typeface="Trebuchet MS"/>
                <a:cs typeface="Trebuchet MS"/>
              </a:rPr>
              <a:t> </a:t>
            </a:r>
            <a:r>
              <a:rPr sz="182" spc="9" dirty="0">
                <a:latin typeface="Trebuchet MS"/>
                <a:cs typeface="Trebuchet MS"/>
              </a:rPr>
              <a:t>cursors </a:t>
            </a:r>
            <a:r>
              <a:rPr sz="182" spc="3" dirty="0">
                <a:latin typeface="Trebuchet MS"/>
                <a:cs typeface="Trebuchet MS"/>
              </a:rPr>
              <a:t>to </a:t>
            </a:r>
            <a:r>
              <a:rPr sz="182" spc="6" dirty="0">
                <a:latin typeface="Trebuchet MS"/>
                <a:cs typeface="Trebuchet MS"/>
              </a:rPr>
              <a:t>point </a:t>
            </a:r>
            <a:r>
              <a:rPr sz="182" dirty="0">
                <a:latin typeface="Trebuchet MS"/>
                <a:cs typeface="Trebuchet MS"/>
              </a:rPr>
              <a:t>at </a:t>
            </a:r>
            <a:r>
              <a:rPr sz="182" spc="9" dirty="0">
                <a:latin typeface="Trebuchet MS"/>
                <a:cs typeface="Trebuchet MS"/>
              </a:rPr>
              <a:t>where </a:t>
            </a:r>
            <a:r>
              <a:rPr sz="182" spc="12" dirty="0">
                <a:latin typeface="Trebuchet MS"/>
                <a:cs typeface="Trebuchet MS"/>
              </a:rPr>
              <a:t> </a:t>
            </a:r>
            <a:r>
              <a:rPr sz="182" spc="6" dirty="0">
                <a:latin typeface="Trebuchet MS"/>
                <a:cs typeface="Trebuchet MS"/>
              </a:rPr>
              <a:t>sticky </a:t>
            </a:r>
            <a:r>
              <a:rPr sz="182" spc="9" dirty="0">
                <a:latin typeface="Trebuchet MS"/>
                <a:cs typeface="Trebuchet MS"/>
              </a:rPr>
              <a:t>notes </a:t>
            </a:r>
            <a:r>
              <a:rPr sz="182" spc="12" dirty="0">
                <a:latin typeface="Trebuchet MS"/>
                <a:cs typeface="Trebuchet MS"/>
              </a:rPr>
              <a:t>should </a:t>
            </a:r>
            <a:r>
              <a:rPr sz="182" spc="21" dirty="0">
                <a:latin typeface="Trebuchet MS"/>
                <a:cs typeface="Trebuchet MS"/>
              </a:rPr>
              <a:t>go </a:t>
            </a:r>
            <a:r>
              <a:rPr sz="182" spc="15" dirty="0">
                <a:latin typeface="Trebuchet MS"/>
                <a:cs typeface="Trebuchet MS"/>
              </a:rPr>
              <a:t>on </a:t>
            </a:r>
            <a:r>
              <a:rPr sz="182" spc="18" dirty="0">
                <a:latin typeface="Trebuchet MS"/>
                <a:cs typeface="Trebuchet MS"/>
              </a:rPr>
              <a:t> </a:t>
            </a:r>
            <a:r>
              <a:rPr sz="182" spc="3" dirty="0">
                <a:latin typeface="Trebuchet MS"/>
                <a:cs typeface="Trebuchet MS"/>
              </a:rPr>
              <a:t>the </a:t>
            </a:r>
            <a:r>
              <a:rPr sz="182" dirty="0">
                <a:latin typeface="Trebuchet MS"/>
                <a:cs typeface="Trebuchet MS"/>
              </a:rPr>
              <a:t>grid. </a:t>
            </a:r>
            <a:r>
              <a:rPr sz="182" spc="12" dirty="0">
                <a:latin typeface="Trebuchet MS"/>
                <a:cs typeface="Trebuchet MS"/>
              </a:rPr>
              <a:t>The </a:t>
            </a:r>
            <a:r>
              <a:rPr sz="182" spc="-3" dirty="0">
                <a:latin typeface="Trebuchet MS"/>
                <a:cs typeface="Trebuchet MS"/>
              </a:rPr>
              <a:t>facilitator </a:t>
            </a:r>
            <a:r>
              <a:rPr sz="182" spc="12" dirty="0">
                <a:latin typeface="Trebuchet MS"/>
                <a:cs typeface="Trebuchet MS"/>
              </a:rPr>
              <a:t>can </a:t>
            </a:r>
            <a:r>
              <a:rPr sz="182" spc="15" dirty="0">
                <a:latin typeface="Trebuchet MS"/>
                <a:cs typeface="Trebuchet MS"/>
              </a:rPr>
              <a:t> </a:t>
            </a:r>
            <a:r>
              <a:rPr sz="182" spc="3" dirty="0">
                <a:latin typeface="Trebuchet MS"/>
                <a:cs typeface="Trebuchet MS"/>
              </a:rPr>
              <a:t>confirm the </a:t>
            </a:r>
            <a:r>
              <a:rPr sz="182" spc="9" dirty="0">
                <a:latin typeface="Trebuchet MS"/>
                <a:cs typeface="Trebuchet MS"/>
              </a:rPr>
              <a:t>spot </a:t>
            </a:r>
            <a:r>
              <a:rPr sz="182" spc="12" dirty="0">
                <a:latin typeface="Trebuchet MS"/>
                <a:cs typeface="Trebuchet MS"/>
              </a:rPr>
              <a:t>by using </a:t>
            </a:r>
            <a:r>
              <a:rPr sz="182" spc="15" dirty="0">
                <a:latin typeface="Trebuchet MS"/>
                <a:cs typeface="Trebuchet MS"/>
              </a:rPr>
              <a:t> </a:t>
            </a:r>
            <a:r>
              <a:rPr sz="182" spc="3" dirty="0">
                <a:latin typeface="Trebuchet MS"/>
                <a:cs typeface="Trebuchet MS"/>
              </a:rPr>
              <a:t>the</a:t>
            </a:r>
            <a:r>
              <a:rPr sz="182" spc="-9" dirty="0">
                <a:latin typeface="Trebuchet MS"/>
                <a:cs typeface="Trebuchet MS"/>
              </a:rPr>
              <a:t> </a:t>
            </a:r>
            <a:r>
              <a:rPr sz="182" spc="6" dirty="0">
                <a:latin typeface="Trebuchet MS"/>
                <a:cs typeface="Trebuchet MS"/>
              </a:rPr>
              <a:t>laser</a:t>
            </a:r>
            <a:r>
              <a:rPr sz="182" spc="-9" dirty="0">
                <a:latin typeface="Trebuchet MS"/>
                <a:cs typeface="Trebuchet MS"/>
              </a:rPr>
              <a:t> </a:t>
            </a:r>
            <a:r>
              <a:rPr sz="182" spc="6" dirty="0">
                <a:latin typeface="Trebuchet MS"/>
                <a:cs typeface="Trebuchet MS"/>
              </a:rPr>
              <a:t>pointer</a:t>
            </a:r>
            <a:r>
              <a:rPr sz="182" spc="-9" dirty="0">
                <a:latin typeface="Trebuchet MS"/>
                <a:cs typeface="Trebuchet MS"/>
              </a:rPr>
              <a:t> </a:t>
            </a:r>
            <a:r>
              <a:rPr sz="182" spc="9" dirty="0">
                <a:latin typeface="Trebuchet MS"/>
                <a:cs typeface="Trebuchet MS"/>
              </a:rPr>
              <a:t>holding</a:t>
            </a:r>
            <a:r>
              <a:rPr sz="182" spc="-9" dirty="0">
                <a:latin typeface="Trebuchet MS"/>
                <a:cs typeface="Trebuchet MS"/>
              </a:rPr>
              <a:t> </a:t>
            </a:r>
            <a:r>
              <a:rPr sz="182" spc="3" dirty="0">
                <a:latin typeface="Trebuchet MS"/>
                <a:cs typeface="Trebuchet MS"/>
              </a:rPr>
              <a:t>the </a:t>
            </a:r>
            <a:r>
              <a:rPr sz="182" spc="-45" dirty="0">
                <a:latin typeface="Trebuchet MS"/>
                <a:cs typeface="Trebuchet MS"/>
              </a:rPr>
              <a:t> </a:t>
            </a:r>
            <a:r>
              <a:rPr sz="182" b="1" spc="24" dirty="0">
                <a:latin typeface="Trebuchet MS"/>
                <a:cs typeface="Trebuchet MS"/>
              </a:rPr>
              <a:t>H</a:t>
            </a:r>
            <a:r>
              <a:rPr sz="182" b="1" spc="-6" dirty="0">
                <a:latin typeface="Trebuchet MS"/>
                <a:cs typeface="Trebuchet MS"/>
              </a:rPr>
              <a:t> </a:t>
            </a:r>
            <a:r>
              <a:rPr sz="182" b="1" spc="6" dirty="0">
                <a:latin typeface="Trebuchet MS"/>
                <a:cs typeface="Trebuchet MS"/>
              </a:rPr>
              <a:t>key</a:t>
            </a:r>
            <a:r>
              <a:rPr sz="182" b="1" spc="-6" dirty="0">
                <a:latin typeface="Trebuchet MS"/>
                <a:cs typeface="Trebuchet MS"/>
              </a:rPr>
              <a:t> </a:t>
            </a:r>
            <a:r>
              <a:rPr sz="182" spc="15" dirty="0">
                <a:latin typeface="Trebuchet MS"/>
                <a:cs typeface="Trebuchet MS"/>
              </a:rPr>
              <a:t>on</a:t>
            </a:r>
            <a:r>
              <a:rPr sz="182" spc="-6" dirty="0">
                <a:latin typeface="Trebuchet MS"/>
                <a:cs typeface="Trebuchet MS"/>
              </a:rPr>
              <a:t> </a:t>
            </a:r>
            <a:r>
              <a:rPr sz="182" spc="3" dirty="0">
                <a:latin typeface="Trebuchet MS"/>
                <a:cs typeface="Trebuchet MS"/>
              </a:rPr>
              <a:t>the</a:t>
            </a:r>
            <a:r>
              <a:rPr sz="182" spc="-3" dirty="0">
                <a:latin typeface="Trebuchet MS"/>
                <a:cs typeface="Trebuchet MS"/>
              </a:rPr>
              <a:t> </a:t>
            </a:r>
            <a:r>
              <a:rPr sz="182" spc="6" dirty="0">
                <a:latin typeface="Trebuchet MS"/>
                <a:cs typeface="Trebuchet MS"/>
              </a:rPr>
              <a:t>keyboard.</a:t>
            </a:r>
            <a:endParaRPr sz="182">
              <a:latin typeface="Trebuchet MS"/>
              <a:cs typeface="Trebuchet MS"/>
            </a:endParaRPr>
          </a:p>
        </p:txBody>
      </p:sp>
      <p:sp>
        <p:nvSpPr>
          <p:cNvPr id="110" name="object 112">
            <a:extLst>
              <a:ext uri="{FF2B5EF4-FFF2-40B4-BE49-F238E27FC236}">
                <a16:creationId xmlns:a16="http://schemas.microsoft.com/office/drawing/2014/main" id="{9FBB4812-58A9-FE8E-D1EA-B42776B83A86}"/>
              </a:ext>
            </a:extLst>
          </p:cNvPr>
          <p:cNvSpPr/>
          <p:nvPr/>
        </p:nvSpPr>
        <p:spPr>
          <a:xfrm>
            <a:off x="10032264" y="1770078"/>
            <a:ext cx="35043" cy="37739"/>
          </a:xfrm>
          <a:custGeom>
            <a:avLst/>
            <a:gdLst/>
            <a:ahLst/>
            <a:cxnLst/>
            <a:rect l="l" t="t" r="r" b="b"/>
            <a:pathLst>
              <a:path w="57784" h="62229">
                <a:moveTo>
                  <a:pt x="29385" y="7193"/>
                </a:moveTo>
                <a:lnTo>
                  <a:pt x="27869" y="7193"/>
                </a:lnTo>
                <a:lnTo>
                  <a:pt x="27182" y="6496"/>
                </a:lnTo>
                <a:lnTo>
                  <a:pt x="27302" y="620"/>
                </a:lnTo>
                <a:lnTo>
                  <a:pt x="27951" y="0"/>
                </a:lnTo>
                <a:lnTo>
                  <a:pt x="29304" y="0"/>
                </a:lnTo>
                <a:lnTo>
                  <a:pt x="30062" y="620"/>
                </a:lnTo>
                <a:lnTo>
                  <a:pt x="30073" y="6496"/>
                </a:lnTo>
                <a:lnTo>
                  <a:pt x="29385" y="7193"/>
                </a:lnTo>
                <a:close/>
              </a:path>
              <a:path w="57784" h="62229">
                <a:moveTo>
                  <a:pt x="12634" y="14470"/>
                </a:moveTo>
                <a:lnTo>
                  <a:pt x="11650" y="14466"/>
                </a:lnTo>
                <a:lnTo>
                  <a:pt x="7856" y="10674"/>
                </a:lnTo>
                <a:lnTo>
                  <a:pt x="7730" y="9994"/>
                </a:lnTo>
                <a:lnTo>
                  <a:pt x="8063" y="9029"/>
                </a:lnTo>
                <a:lnTo>
                  <a:pt x="8559" y="8638"/>
                </a:lnTo>
                <a:lnTo>
                  <a:pt x="9528" y="8544"/>
                </a:lnTo>
                <a:lnTo>
                  <a:pt x="9969" y="8705"/>
                </a:lnTo>
                <a:lnTo>
                  <a:pt x="13137" y="11880"/>
                </a:lnTo>
                <a:lnTo>
                  <a:pt x="13688" y="12405"/>
                </a:lnTo>
                <a:lnTo>
                  <a:pt x="13704" y="13388"/>
                </a:lnTo>
                <a:lnTo>
                  <a:pt x="12634" y="14470"/>
                </a:lnTo>
                <a:close/>
              </a:path>
              <a:path w="57784" h="62229">
                <a:moveTo>
                  <a:pt x="44621" y="14470"/>
                </a:moveTo>
                <a:lnTo>
                  <a:pt x="43551" y="13388"/>
                </a:lnTo>
                <a:lnTo>
                  <a:pt x="43566" y="12405"/>
                </a:lnTo>
                <a:lnTo>
                  <a:pt x="44117" y="11880"/>
                </a:lnTo>
                <a:lnTo>
                  <a:pt x="47206" y="8783"/>
                </a:lnTo>
                <a:lnTo>
                  <a:pt x="47503" y="8630"/>
                </a:lnTo>
                <a:lnTo>
                  <a:pt x="47995" y="8563"/>
                </a:lnTo>
                <a:lnTo>
                  <a:pt x="48574" y="8549"/>
                </a:lnTo>
                <a:lnTo>
                  <a:pt x="49143" y="8922"/>
                </a:lnTo>
                <a:lnTo>
                  <a:pt x="49578" y="9994"/>
                </a:lnTo>
                <a:lnTo>
                  <a:pt x="49429" y="10658"/>
                </a:lnTo>
                <a:lnTo>
                  <a:pt x="49004" y="11051"/>
                </a:lnTo>
                <a:lnTo>
                  <a:pt x="45605" y="14466"/>
                </a:lnTo>
                <a:lnTo>
                  <a:pt x="44621" y="14470"/>
                </a:lnTo>
                <a:close/>
              </a:path>
              <a:path w="57784" h="62229">
                <a:moveTo>
                  <a:pt x="35890" y="48778"/>
                </a:moveTo>
                <a:lnTo>
                  <a:pt x="21364" y="48778"/>
                </a:lnTo>
                <a:lnTo>
                  <a:pt x="20456" y="41638"/>
                </a:lnTo>
                <a:lnTo>
                  <a:pt x="12846" y="39971"/>
                </a:lnTo>
                <a:lnTo>
                  <a:pt x="12846" y="19449"/>
                </a:lnTo>
                <a:lnTo>
                  <a:pt x="20608" y="12912"/>
                </a:lnTo>
                <a:lnTo>
                  <a:pt x="36646" y="12912"/>
                </a:lnTo>
                <a:lnTo>
                  <a:pt x="44409" y="19449"/>
                </a:lnTo>
                <a:lnTo>
                  <a:pt x="44409" y="39971"/>
                </a:lnTo>
                <a:lnTo>
                  <a:pt x="36799" y="41638"/>
                </a:lnTo>
                <a:lnTo>
                  <a:pt x="35890" y="48778"/>
                </a:lnTo>
                <a:close/>
              </a:path>
              <a:path w="57784" h="62229">
                <a:moveTo>
                  <a:pt x="56644" y="30856"/>
                </a:moveTo>
                <a:lnTo>
                  <a:pt x="50110" y="30845"/>
                </a:lnTo>
                <a:lnTo>
                  <a:pt x="49503" y="30168"/>
                </a:lnTo>
                <a:lnTo>
                  <a:pt x="49496" y="28652"/>
                </a:lnTo>
                <a:lnTo>
                  <a:pt x="50038" y="27976"/>
                </a:lnTo>
                <a:lnTo>
                  <a:pt x="56655" y="27976"/>
                </a:lnTo>
                <a:lnTo>
                  <a:pt x="57321" y="28652"/>
                </a:lnTo>
                <a:lnTo>
                  <a:pt x="57321" y="30168"/>
                </a:lnTo>
                <a:lnTo>
                  <a:pt x="56644" y="30856"/>
                </a:lnTo>
                <a:close/>
              </a:path>
              <a:path w="57784" h="62229">
                <a:moveTo>
                  <a:pt x="8844" y="50068"/>
                </a:moveTo>
                <a:lnTo>
                  <a:pt x="7774" y="48986"/>
                </a:lnTo>
                <a:lnTo>
                  <a:pt x="7789" y="48002"/>
                </a:lnTo>
                <a:lnTo>
                  <a:pt x="8340" y="47478"/>
                </a:lnTo>
                <a:lnTo>
                  <a:pt x="12316" y="43522"/>
                </a:lnTo>
                <a:lnTo>
                  <a:pt x="12655" y="43368"/>
                </a:lnTo>
                <a:lnTo>
                  <a:pt x="13598" y="43340"/>
                </a:lnTo>
                <a:lnTo>
                  <a:pt x="14162" y="43706"/>
                </a:lnTo>
                <a:lnTo>
                  <a:pt x="14604" y="44763"/>
                </a:lnTo>
                <a:lnTo>
                  <a:pt x="14468" y="45421"/>
                </a:lnTo>
                <a:lnTo>
                  <a:pt x="9827" y="50064"/>
                </a:lnTo>
                <a:lnTo>
                  <a:pt x="8844" y="50068"/>
                </a:lnTo>
                <a:close/>
              </a:path>
              <a:path w="57784" h="62229">
                <a:moveTo>
                  <a:pt x="48411" y="50068"/>
                </a:moveTo>
                <a:lnTo>
                  <a:pt x="47427" y="50064"/>
                </a:lnTo>
                <a:lnTo>
                  <a:pt x="42803" y="45443"/>
                </a:lnTo>
                <a:lnTo>
                  <a:pt x="42677" y="44763"/>
                </a:lnTo>
                <a:lnTo>
                  <a:pt x="43011" y="43797"/>
                </a:lnTo>
                <a:lnTo>
                  <a:pt x="43507" y="43406"/>
                </a:lnTo>
                <a:lnTo>
                  <a:pt x="44050" y="43354"/>
                </a:lnTo>
                <a:lnTo>
                  <a:pt x="44570" y="43356"/>
                </a:lnTo>
                <a:lnTo>
                  <a:pt x="44961" y="43533"/>
                </a:lnTo>
                <a:lnTo>
                  <a:pt x="48914" y="47478"/>
                </a:lnTo>
                <a:lnTo>
                  <a:pt x="49466" y="48002"/>
                </a:lnTo>
                <a:lnTo>
                  <a:pt x="49481" y="48986"/>
                </a:lnTo>
                <a:lnTo>
                  <a:pt x="48411" y="50068"/>
                </a:lnTo>
                <a:close/>
              </a:path>
              <a:path w="57784" h="62229">
                <a:moveTo>
                  <a:pt x="6430" y="30856"/>
                </a:moveTo>
                <a:lnTo>
                  <a:pt x="616" y="30845"/>
                </a:lnTo>
                <a:lnTo>
                  <a:pt x="7" y="30168"/>
                </a:lnTo>
                <a:lnTo>
                  <a:pt x="0" y="28652"/>
                </a:lnTo>
                <a:lnTo>
                  <a:pt x="543" y="27976"/>
                </a:lnTo>
                <a:lnTo>
                  <a:pt x="6441" y="27976"/>
                </a:lnTo>
                <a:lnTo>
                  <a:pt x="7128" y="28652"/>
                </a:lnTo>
                <a:lnTo>
                  <a:pt x="7128" y="30168"/>
                </a:lnTo>
                <a:lnTo>
                  <a:pt x="6430" y="30856"/>
                </a:lnTo>
                <a:close/>
              </a:path>
              <a:path w="57784" h="62229">
                <a:moveTo>
                  <a:pt x="34445" y="61690"/>
                </a:moveTo>
                <a:lnTo>
                  <a:pt x="22809" y="61690"/>
                </a:lnTo>
                <a:lnTo>
                  <a:pt x="21454" y="60470"/>
                </a:lnTo>
                <a:lnTo>
                  <a:pt x="21454" y="51648"/>
                </a:lnTo>
                <a:lnTo>
                  <a:pt x="35801" y="51648"/>
                </a:lnTo>
                <a:lnTo>
                  <a:pt x="35801" y="60470"/>
                </a:lnTo>
                <a:lnTo>
                  <a:pt x="34445" y="61690"/>
                </a:lnTo>
                <a:close/>
              </a:path>
            </a:pathLst>
          </a:custGeom>
          <a:solidFill>
            <a:srgbClr val="FF7139"/>
          </a:solidFill>
        </p:spPr>
        <p:txBody>
          <a:bodyPr wrap="square" lIns="0" tIns="0" rIns="0" bIns="0" rtlCol="0"/>
          <a:lstStyle/>
          <a:p>
            <a:endParaRPr sz="1092"/>
          </a:p>
        </p:txBody>
      </p:sp>
      <p:sp>
        <p:nvSpPr>
          <p:cNvPr id="111" name="object 113">
            <a:extLst>
              <a:ext uri="{FF2B5EF4-FFF2-40B4-BE49-F238E27FC236}">
                <a16:creationId xmlns:a16="http://schemas.microsoft.com/office/drawing/2014/main" id="{CCF7B86C-110C-F9D9-C697-84EBB1C8EFCA}"/>
              </a:ext>
            </a:extLst>
          </p:cNvPr>
          <p:cNvSpPr txBox="1"/>
          <p:nvPr/>
        </p:nvSpPr>
        <p:spPr>
          <a:xfrm>
            <a:off x="8376400" y="1740438"/>
            <a:ext cx="1071325" cy="257191"/>
          </a:xfrm>
          <a:prstGeom prst="rect">
            <a:avLst/>
          </a:prstGeom>
        </p:spPr>
        <p:txBody>
          <a:bodyPr vert="horz" wrap="square" lIns="0" tIns="42360" rIns="0" bIns="0" rtlCol="0">
            <a:spAutoFit/>
          </a:bodyPr>
          <a:lstStyle/>
          <a:p>
            <a:pPr marL="7701">
              <a:spcBef>
                <a:spcPts val="334"/>
              </a:spcBef>
            </a:pPr>
            <a:r>
              <a:rPr sz="364" b="1" spc="-6" dirty="0">
                <a:latin typeface="Trebuchet MS"/>
                <a:cs typeface="Trebuchet MS"/>
              </a:rPr>
              <a:t>Prioritize</a:t>
            </a:r>
            <a:endParaRPr sz="364">
              <a:latin typeface="Trebuchet MS"/>
              <a:cs typeface="Trebuchet MS"/>
            </a:endParaRPr>
          </a:p>
          <a:p>
            <a:pPr marL="10782" marR="3081" algn="just">
              <a:lnSpc>
                <a:spcPct val="107500"/>
              </a:lnSpc>
              <a:spcBef>
                <a:spcPts val="187"/>
              </a:spcBef>
            </a:pPr>
            <a:r>
              <a:rPr sz="273" dirty="0">
                <a:latin typeface="Trebuchet MS"/>
                <a:cs typeface="Trebuchet MS"/>
              </a:rPr>
              <a:t>Your</a:t>
            </a:r>
            <a:r>
              <a:rPr sz="273" spc="-9" dirty="0">
                <a:latin typeface="Trebuchet MS"/>
                <a:cs typeface="Trebuchet MS"/>
              </a:rPr>
              <a:t> </a:t>
            </a:r>
            <a:r>
              <a:rPr sz="273" dirty="0">
                <a:latin typeface="Trebuchet MS"/>
                <a:cs typeface="Trebuchet MS"/>
              </a:rPr>
              <a:t>team</a:t>
            </a:r>
            <a:r>
              <a:rPr sz="273" spc="-6" dirty="0">
                <a:latin typeface="Trebuchet MS"/>
                <a:cs typeface="Trebuchet MS"/>
              </a:rPr>
              <a:t> </a:t>
            </a:r>
            <a:r>
              <a:rPr sz="273" spc="9" dirty="0">
                <a:latin typeface="Trebuchet MS"/>
                <a:cs typeface="Trebuchet MS"/>
              </a:rPr>
              <a:t>should</a:t>
            </a:r>
            <a:r>
              <a:rPr sz="273" spc="-6" dirty="0">
                <a:latin typeface="Trebuchet MS"/>
                <a:cs typeface="Trebuchet MS"/>
              </a:rPr>
              <a:t> </a:t>
            </a:r>
            <a:r>
              <a:rPr sz="273" spc="-9" dirty="0">
                <a:latin typeface="Trebuchet MS"/>
                <a:cs typeface="Trebuchet MS"/>
              </a:rPr>
              <a:t>all</a:t>
            </a:r>
            <a:r>
              <a:rPr sz="273" spc="-6" dirty="0">
                <a:latin typeface="Trebuchet MS"/>
                <a:cs typeface="Trebuchet MS"/>
              </a:rPr>
              <a:t> </a:t>
            </a:r>
            <a:r>
              <a:rPr sz="273" spc="12" dirty="0">
                <a:latin typeface="Trebuchet MS"/>
                <a:cs typeface="Trebuchet MS"/>
              </a:rPr>
              <a:t>be</a:t>
            </a:r>
            <a:r>
              <a:rPr sz="273" spc="-6" dirty="0">
                <a:latin typeface="Trebuchet MS"/>
                <a:cs typeface="Trebuchet MS"/>
              </a:rPr>
              <a:t> </a:t>
            </a:r>
            <a:r>
              <a:rPr sz="273" spc="12" dirty="0">
                <a:latin typeface="Trebuchet MS"/>
                <a:cs typeface="Trebuchet MS"/>
              </a:rPr>
              <a:t>on</a:t>
            </a:r>
            <a:r>
              <a:rPr sz="273" spc="-6" dirty="0">
                <a:latin typeface="Trebuchet MS"/>
                <a:cs typeface="Trebuchet MS"/>
              </a:rPr>
              <a:t> </a:t>
            </a:r>
            <a:r>
              <a:rPr sz="273" dirty="0">
                <a:latin typeface="Trebuchet MS"/>
                <a:cs typeface="Trebuchet MS"/>
              </a:rPr>
              <a:t>the</a:t>
            </a:r>
            <a:r>
              <a:rPr sz="273" spc="-6" dirty="0">
                <a:latin typeface="Trebuchet MS"/>
                <a:cs typeface="Trebuchet MS"/>
              </a:rPr>
              <a:t> </a:t>
            </a:r>
            <a:r>
              <a:rPr sz="273" spc="12" dirty="0">
                <a:latin typeface="Trebuchet MS"/>
                <a:cs typeface="Trebuchet MS"/>
              </a:rPr>
              <a:t>same</a:t>
            </a:r>
            <a:r>
              <a:rPr sz="273" spc="-6" dirty="0">
                <a:latin typeface="Trebuchet MS"/>
                <a:cs typeface="Trebuchet MS"/>
              </a:rPr>
              <a:t> </a:t>
            </a:r>
            <a:r>
              <a:rPr sz="273" spc="15" dirty="0">
                <a:latin typeface="Trebuchet MS"/>
                <a:cs typeface="Trebuchet MS"/>
              </a:rPr>
              <a:t>page</a:t>
            </a:r>
            <a:r>
              <a:rPr sz="273" spc="-6" dirty="0">
                <a:latin typeface="Trebuchet MS"/>
                <a:cs typeface="Trebuchet MS"/>
              </a:rPr>
              <a:t> </a:t>
            </a:r>
            <a:r>
              <a:rPr sz="273" spc="6" dirty="0">
                <a:latin typeface="Trebuchet MS"/>
                <a:cs typeface="Trebuchet MS"/>
              </a:rPr>
              <a:t>about</a:t>
            </a:r>
            <a:r>
              <a:rPr sz="273" spc="-6" dirty="0">
                <a:latin typeface="Trebuchet MS"/>
                <a:cs typeface="Trebuchet MS"/>
              </a:rPr>
              <a:t> </a:t>
            </a:r>
            <a:r>
              <a:rPr sz="273" spc="3" dirty="0">
                <a:latin typeface="Trebuchet MS"/>
                <a:cs typeface="Trebuchet MS"/>
              </a:rPr>
              <a:t>what's</a:t>
            </a:r>
            <a:r>
              <a:rPr sz="273" spc="-6" dirty="0">
                <a:latin typeface="Trebuchet MS"/>
                <a:cs typeface="Trebuchet MS"/>
              </a:rPr>
              <a:t> </a:t>
            </a:r>
            <a:r>
              <a:rPr sz="273" spc="-3" dirty="0">
                <a:latin typeface="Trebuchet MS"/>
                <a:cs typeface="Trebuchet MS"/>
              </a:rPr>
              <a:t>important </a:t>
            </a:r>
            <a:r>
              <a:rPr sz="273" spc="-76" dirty="0">
                <a:latin typeface="Trebuchet MS"/>
                <a:cs typeface="Trebuchet MS"/>
              </a:rPr>
              <a:t> </a:t>
            </a:r>
            <a:r>
              <a:rPr sz="273" spc="9" dirty="0">
                <a:latin typeface="Trebuchet MS"/>
                <a:cs typeface="Trebuchet MS"/>
              </a:rPr>
              <a:t>moving</a:t>
            </a:r>
            <a:r>
              <a:rPr sz="273" spc="-9" dirty="0">
                <a:latin typeface="Trebuchet MS"/>
                <a:cs typeface="Trebuchet MS"/>
              </a:rPr>
              <a:t> </a:t>
            </a:r>
            <a:r>
              <a:rPr sz="273" spc="-3" dirty="0">
                <a:latin typeface="Trebuchet MS"/>
                <a:cs typeface="Trebuchet MS"/>
              </a:rPr>
              <a:t>forward.</a:t>
            </a:r>
            <a:r>
              <a:rPr sz="273" spc="-9" dirty="0">
                <a:latin typeface="Trebuchet MS"/>
                <a:cs typeface="Trebuchet MS"/>
              </a:rPr>
              <a:t> </a:t>
            </a:r>
            <a:r>
              <a:rPr sz="273" spc="6" dirty="0">
                <a:latin typeface="Trebuchet MS"/>
                <a:cs typeface="Trebuchet MS"/>
              </a:rPr>
              <a:t>Place</a:t>
            </a:r>
            <a:r>
              <a:rPr sz="273" spc="-9" dirty="0">
                <a:latin typeface="Trebuchet MS"/>
                <a:cs typeface="Trebuchet MS"/>
              </a:rPr>
              <a:t> </a:t>
            </a:r>
            <a:r>
              <a:rPr sz="273" spc="6" dirty="0">
                <a:latin typeface="Trebuchet MS"/>
                <a:cs typeface="Trebuchet MS"/>
              </a:rPr>
              <a:t>your</a:t>
            </a:r>
            <a:r>
              <a:rPr sz="273" spc="-9" dirty="0">
                <a:latin typeface="Trebuchet MS"/>
                <a:cs typeface="Trebuchet MS"/>
              </a:rPr>
              <a:t> </a:t>
            </a:r>
            <a:r>
              <a:rPr sz="273" spc="9" dirty="0">
                <a:latin typeface="Trebuchet MS"/>
                <a:cs typeface="Trebuchet MS"/>
              </a:rPr>
              <a:t>ideas</a:t>
            </a:r>
            <a:r>
              <a:rPr sz="273" spc="-9" dirty="0">
                <a:latin typeface="Trebuchet MS"/>
                <a:cs typeface="Trebuchet MS"/>
              </a:rPr>
              <a:t> </a:t>
            </a:r>
            <a:r>
              <a:rPr sz="273" spc="12" dirty="0">
                <a:latin typeface="Trebuchet MS"/>
                <a:cs typeface="Trebuchet MS"/>
              </a:rPr>
              <a:t>on</a:t>
            </a:r>
            <a:r>
              <a:rPr sz="273" spc="-9" dirty="0">
                <a:latin typeface="Trebuchet MS"/>
                <a:cs typeface="Trebuchet MS"/>
              </a:rPr>
              <a:t> </a:t>
            </a:r>
            <a:r>
              <a:rPr sz="273" spc="-3" dirty="0">
                <a:latin typeface="Trebuchet MS"/>
                <a:cs typeface="Trebuchet MS"/>
              </a:rPr>
              <a:t>this</a:t>
            </a:r>
            <a:r>
              <a:rPr sz="273" spc="-9" dirty="0">
                <a:latin typeface="Trebuchet MS"/>
                <a:cs typeface="Trebuchet MS"/>
              </a:rPr>
              <a:t> </a:t>
            </a:r>
            <a:r>
              <a:rPr sz="273" spc="3" dirty="0">
                <a:latin typeface="Trebuchet MS"/>
                <a:cs typeface="Trebuchet MS"/>
              </a:rPr>
              <a:t>grid</a:t>
            </a:r>
            <a:r>
              <a:rPr sz="273" spc="-9" dirty="0">
                <a:latin typeface="Trebuchet MS"/>
                <a:cs typeface="Trebuchet MS"/>
              </a:rPr>
              <a:t> </a:t>
            </a:r>
            <a:r>
              <a:rPr sz="273" spc="-3" dirty="0">
                <a:latin typeface="Trebuchet MS"/>
                <a:cs typeface="Trebuchet MS"/>
              </a:rPr>
              <a:t>to</a:t>
            </a:r>
            <a:r>
              <a:rPr sz="273" spc="-9" dirty="0">
                <a:latin typeface="Trebuchet MS"/>
                <a:cs typeface="Trebuchet MS"/>
              </a:rPr>
              <a:t> </a:t>
            </a:r>
            <a:r>
              <a:rPr sz="273" spc="3" dirty="0">
                <a:latin typeface="Trebuchet MS"/>
                <a:cs typeface="Trebuchet MS"/>
              </a:rPr>
              <a:t>determine</a:t>
            </a:r>
            <a:r>
              <a:rPr sz="273" spc="-9" dirty="0">
                <a:latin typeface="Trebuchet MS"/>
                <a:cs typeface="Trebuchet MS"/>
              </a:rPr>
              <a:t> </a:t>
            </a:r>
            <a:r>
              <a:rPr sz="273" spc="3" dirty="0">
                <a:latin typeface="Trebuchet MS"/>
                <a:cs typeface="Trebuchet MS"/>
              </a:rPr>
              <a:t>which </a:t>
            </a:r>
            <a:r>
              <a:rPr sz="273" spc="6" dirty="0">
                <a:latin typeface="Trebuchet MS"/>
                <a:cs typeface="Trebuchet MS"/>
              </a:rPr>
              <a:t> </a:t>
            </a:r>
            <a:r>
              <a:rPr sz="273" spc="9" dirty="0">
                <a:latin typeface="Trebuchet MS"/>
                <a:cs typeface="Trebuchet MS"/>
              </a:rPr>
              <a:t>ideas</a:t>
            </a:r>
            <a:r>
              <a:rPr sz="273" spc="-9" dirty="0">
                <a:latin typeface="Trebuchet MS"/>
                <a:cs typeface="Trebuchet MS"/>
              </a:rPr>
              <a:t> </a:t>
            </a:r>
            <a:r>
              <a:rPr sz="273" spc="3" dirty="0">
                <a:latin typeface="Trebuchet MS"/>
                <a:cs typeface="Trebuchet MS"/>
              </a:rPr>
              <a:t>are</a:t>
            </a:r>
            <a:r>
              <a:rPr sz="273" spc="-9" dirty="0">
                <a:latin typeface="Trebuchet MS"/>
                <a:cs typeface="Trebuchet MS"/>
              </a:rPr>
              <a:t> </a:t>
            </a:r>
            <a:r>
              <a:rPr sz="273" spc="-3" dirty="0">
                <a:latin typeface="Trebuchet MS"/>
                <a:cs typeface="Trebuchet MS"/>
              </a:rPr>
              <a:t>important</a:t>
            </a:r>
            <a:r>
              <a:rPr sz="273" spc="-9" dirty="0">
                <a:latin typeface="Trebuchet MS"/>
                <a:cs typeface="Trebuchet MS"/>
              </a:rPr>
              <a:t> </a:t>
            </a:r>
            <a:r>
              <a:rPr sz="273" spc="9" dirty="0">
                <a:latin typeface="Trebuchet MS"/>
                <a:cs typeface="Trebuchet MS"/>
              </a:rPr>
              <a:t>and</a:t>
            </a:r>
            <a:r>
              <a:rPr sz="273" spc="-9" dirty="0">
                <a:latin typeface="Trebuchet MS"/>
                <a:cs typeface="Trebuchet MS"/>
              </a:rPr>
              <a:t> </a:t>
            </a:r>
            <a:r>
              <a:rPr sz="273" spc="3" dirty="0">
                <a:latin typeface="Trebuchet MS"/>
                <a:cs typeface="Trebuchet MS"/>
              </a:rPr>
              <a:t>which</a:t>
            </a:r>
            <a:r>
              <a:rPr sz="273" spc="-9" dirty="0">
                <a:latin typeface="Trebuchet MS"/>
                <a:cs typeface="Trebuchet MS"/>
              </a:rPr>
              <a:t> </a:t>
            </a:r>
            <a:r>
              <a:rPr sz="273" spc="3" dirty="0">
                <a:latin typeface="Trebuchet MS"/>
                <a:cs typeface="Trebuchet MS"/>
              </a:rPr>
              <a:t>are</a:t>
            </a:r>
            <a:r>
              <a:rPr sz="273" spc="-9" dirty="0">
                <a:latin typeface="Trebuchet MS"/>
                <a:cs typeface="Trebuchet MS"/>
              </a:rPr>
              <a:t> </a:t>
            </a:r>
            <a:r>
              <a:rPr sz="273" spc="-3" dirty="0">
                <a:latin typeface="Trebuchet MS"/>
                <a:cs typeface="Trebuchet MS"/>
              </a:rPr>
              <a:t>feasible.</a:t>
            </a:r>
            <a:endParaRPr sz="273">
              <a:latin typeface="Trebuchet MS"/>
              <a:cs typeface="Trebuchet MS"/>
            </a:endParaRPr>
          </a:p>
        </p:txBody>
      </p:sp>
      <p:sp>
        <p:nvSpPr>
          <p:cNvPr id="112" name="object 114">
            <a:extLst>
              <a:ext uri="{FF2B5EF4-FFF2-40B4-BE49-F238E27FC236}">
                <a16:creationId xmlns:a16="http://schemas.microsoft.com/office/drawing/2014/main" id="{E51D4AB4-F3F0-E0DA-6EB5-15EE37DD18E7}"/>
              </a:ext>
            </a:extLst>
          </p:cNvPr>
          <p:cNvSpPr txBox="1"/>
          <p:nvPr/>
        </p:nvSpPr>
        <p:spPr>
          <a:xfrm>
            <a:off x="8422007" y="2034706"/>
            <a:ext cx="178297" cy="45937"/>
          </a:xfrm>
          <a:prstGeom prst="rect">
            <a:avLst/>
          </a:prstGeom>
        </p:spPr>
        <p:txBody>
          <a:bodyPr vert="horz" wrap="square" lIns="0" tIns="8472" rIns="0" bIns="0" rtlCol="0">
            <a:spAutoFit/>
          </a:bodyPr>
          <a:lstStyle/>
          <a:p>
            <a:pPr marL="7701">
              <a:spcBef>
                <a:spcPts val="67"/>
              </a:spcBef>
            </a:pPr>
            <a:r>
              <a:rPr sz="243" b="1" spc="9" dirty="0">
                <a:latin typeface="Trebuchet MS"/>
                <a:cs typeface="Trebuchet MS"/>
              </a:rPr>
              <a:t>20</a:t>
            </a:r>
            <a:r>
              <a:rPr sz="243" b="1" spc="-9" dirty="0">
                <a:latin typeface="Trebuchet MS"/>
                <a:cs typeface="Trebuchet MS"/>
              </a:rPr>
              <a:t> </a:t>
            </a:r>
            <a:r>
              <a:rPr sz="243" b="1" dirty="0">
                <a:latin typeface="Trebuchet MS"/>
                <a:cs typeface="Trebuchet MS"/>
              </a:rPr>
              <a:t>minutes</a:t>
            </a:r>
            <a:endParaRPr sz="243">
              <a:latin typeface="Trebuchet MS"/>
              <a:cs typeface="Trebuchet MS"/>
            </a:endParaRPr>
          </a:p>
        </p:txBody>
      </p:sp>
      <p:grpSp>
        <p:nvGrpSpPr>
          <p:cNvPr id="113" name="object 115">
            <a:extLst>
              <a:ext uri="{FF2B5EF4-FFF2-40B4-BE49-F238E27FC236}">
                <a16:creationId xmlns:a16="http://schemas.microsoft.com/office/drawing/2014/main" id="{171233B9-11AA-50DC-D9A9-1F65CD539061}"/>
              </a:ext>
            </a:extLst>
          </p:cNvPr>
          <p:cNvGrpSpPr/>
          <p:nvPr/>
        </p:nvGrpSpPr>
        <p:grpSpPr>
          <a:xfrm>
            <a:off x="8384072" y="1686883"/>
            <a:ext cx="61615" cy="394334"/>
            <a:chOff x="13814845" y="267094"/>
            <a:chExt cx="101600" cy="650240"/>
          </a:xfrm>
        </p:grpSpPr>
        <p:sp>
          <p:nvSpPr>
            <p:cNvPr id="114" name="object 116">
              <a:extLst>
                <a:ext uri="{FF2B5EF4-FFF2-40B4-BE49-F238E27FC236}">
                  <a16:creationId xmlns:a16="http://schemas.microsoft.com/office/drawing/2014/main" id="{C025AA82-E9E0-0A07-BF7F-F2D7E672476F}"/>
                </a:ext>
              </a:extLst>
            </p:cNvPr>
            <p:cNvSpPr/>
            <p:nvPr/>
          </p:nvSpPr>
          <p:spPr>
            <a:xfrm>
              <a:off x="13822096" y="863689"/>
              <a:ext cx="48260" cy="53340"/>
            </a:xfrm>
            <a:custGeom>
              <a:avLst/>
              <a:gdLst/>
              <a:ahLst/>
              <a:cxnLst/>
              <a:rect l="l" t="t" r="r" b="b"/>
              <a:pathLst>
                <a:path w="48259" h="53340">
                  <a:moveTo>
                    <a:pt x="26657" y="16865"/>
                  </a:moveTo>
                  <a:lnTo>
                    <a:pt x="25425" y="15621"/>
                  </a:lnTo>
                  <a:lnTo>
                    <a:pt x="23901" y="15621"/>
                  </a:lnTo>
                  <a:lnTo>
                    <a:pt x="22377" y="15621"/>
                  </a:lnTo>
                  <a:lnTo>
                    <a:pt x="21145" y="16865"/>
                  </a:lnTo>
                  <a:lnTo>
                    <a:pt x="21145" y="31864"/>
                  </a:lnTo>
                  <a:lnTo>
                    <a:pt x="22377" y="33096"/>
                  </a:lnTo>
                  <a:lnTo>
                    <a:pt x="25425" y="33096"/>
                  </a:lnTo>
                  <a:lnTo>
                    <a:pt x="26657" y="31864"/>
                  </a:lnTo>
                  <a:lnTo>
                    <a:pt x="26657" y="16865"/>
                  </a:lnTo>
                  <a:close/>
                </a:path>
                <a:path w="48259" h="53340">
                  <a:moveTo>
                    <a:pt x="47815" y="23520"/>
                  </a:moveTo>
                  <a:lnTo>
                    <a:pt x="45669" y="18135"/>
                  </a:lnTo>
                  <a:lnTo>
                    <a:pt x="42405" y="14287"/>
                  </a:lnTo>
                  <a:lnTo>
                    <a:pt x="42405" y="29413"/>
                  </a:lnTo>
                  <a:lnTo>
                    <a:pt x="40957" y="36614"/>
                  </a:lnTo>
                  <a:lnTo>
                    <a:pt x="36982" y="42506"/>
                  </a:lnTo>
                  <a:lnTo>
                    <a:pt x="31102" y="46469"/>
                  </a:lnTo>
                  <a:lnTo>
                    <a:pt x="23901" y="47917"/>
                  </a:lnTo>
                  <a:lnTo>
                    <a:pt x="16700" y="46469"/>
                  </a:lnTo>
                  <a:lnTo>
                    <a:pt x="10820" y="42506"/>
                  </a:lnTo>
                  <a:lnTo>
                    <a:pt x="6858" y="36614"/>
                  </a:lnTo>
                  <a:lnTo>
                    <a:pt x="5397" y="29413"/>
                  </a:lnTo>
                  <a:lnTo>
                    <a:pt x="6858" y="22212"/>
                  </a:lnTo>
                  <a:lnTo>
                    <a:pt x="10820" y="16332"/>
                  </a:lnTo>
                  <a:lnTo>
                    <a:pt x="16700" y="12369"/>
                  </a:lnTo>
                  <a:lnTo>
                    <a:pt x="23888" y="10909"/>
                  </a:lnTo>
                  <a:lnTo>
                    <a:pt x="31102" y="12369"/>
                  </a:lnTo>
                  <a:lnTo>
                    <a:pt x="36982" y="16332"/>
                  </a:lnTo>
                  <a:lnTo>
                    <a:pt x="40957" y="22212"/>
                  </a:lnTo>
                  <a:lnTo>
                    <a:pt x="42405" y="29413"/>
                  </a:lnTo>
                  <a:lnTo>
                    <a:pt x="42405" y="14287"/>
                  </a:lnTo>
                  <a:lnTo>
                    <a:pt x="42138" y="13970"/>
                  </a:lnTo>
                  <a:lnTo>
                    <a:pt x="43180" y="12649"/>
                  </a:lnTo>
                  <a:lnTo>
                    <a:pt x="42964" y="10909"/>
                  </a:lnTo>
                  <a:lnTo>
                    <a:pt x="39509" y="8229"/>
                  </a:lnTo>
                  <a:lnTo>
                    <a:pt x="37655" y="6781"/>
                  </a:lnTo>
                  <a:lnTo>
                    <a:pt x="35915" y="7010"/>
                  </a:lnTo>
                  <a:lnTo>
                    <a:pt x="34975" y="8229"/>
                  </a:lnTo>
                  <a:lnTo>
                    <a:pt x="32423" y="6896"/>
                  </a:lnTo>
                  <a:lnTo>
                    <a:pt x="29616" y="6007"/>
                  </a:lnTo>
                  <a:lnTo>
                    <a:pt x="26644" y="5676"/>
                  </a:lnTo>
                  <a:lnTo>
                    <a:pt x="26657" y="3670"/>
                  </a:lnTo>
                  <a:lnTo>
                    <a:pt x="28600" y="3670"/>
                  </a:lnTo>
                  <a:lnTo>
                    <a:pt x="29425" y="2844"/>
                  </a:lnTo>
                  <a:lnTo>
                    <a:pt x="29425" y="812"/>
                  </a:lnTo>
                  <a:lnTo>
                    <a:pt x="28600" y="0"/>
                  </a:lnTo>
                  <a:lnTo>
                    <a:pt x="19215" y="0"/>
                  </a:lnTo>
                  <a:lnTo>
                    <a:pt x="18389" y="812"/>
                  </a:lnTo>
                  <a:lnTo>
                    <a:pt x="18389" y="2844"/>
                  </a:lnTo>
                  <a:lnTo>
                    <a:pt x="19215" y="3670"/>
                  </a:lnTo>
                  <a:lnTo>
                    <a:pt x="21145" y="3670"/>
                  </a:lnTo>
                  <a:lnTo>
                    <a:pt x="21170" y="5676"/>
                  </a:lnTo>
                  <a:lnTo>
                    <a:pt x="12839" y="8229"/>
                  </a:lnTo>
                  <a:lnTo>
                    <a:pt x="6121" y="13449"/>
                  </a:lnTo>
                  <a:lnTo>
                    <a:pt x="1625" y="20713"/>
                  </a:lnTo>
                  <a:lnTo>
                    <a:pt x="0" y="29413"/>
                  </a:lnTo>
                  <a:lnTo>
                    <a:pt x="1879" y="38722"/>
                  </a:lnTo>
                  <a:lnTo>
                    <a:pt x="6997" y="46316"/>
                  </a:lnTo>
                  <a:lnTo>
                    <a:pt x="14605" y="51447"/>
                  </a:lnTo>
                  <a:lnTo>
                    <a:pt x="23901" y="53327"/>
                  </a:lnTo>
                  <a:lnTo>
                    <a:pt x="33210" y="51447"/>
                  </a:lnTo>
                  <a:lnTo>
                    <a:pt x="38430" y="47917"/>
                  </a:lnTo>
                  <a:lnTo>
                    <a:pt x="40805" y="46316"/>
                  </a:lnTo>
                  <a:lnTo>
                    <a:pt x="45935" y="38722"/>
                  </a:lnTo>
                  <a:lnTo>
                    <a:pt x="47815" y="29413"/>
                  </a:lnTo>
                  <a:lnTo>
                    <a:pt x="47815" y="23520"/>
                  </a:lnTo>
                  <a:close/>
                </a:path>
              </a:pathLst>
            </a:custGeom>
            <a:solidFill>
              <a:srgbClr val="2589A7"/>
            </a:solidFill>
          </p:spPr>
          <p:txBody>
            <a:bodyPr wrap="square" lIns="0" tIns="0" rIns="0" bIns="0" rtlCol="0"/>
            <a:lstStyle/>
            <a:p>
              <a:endParaRPr sz="1092"/>
            </a:p>
          </p:txBody>
        </p:sp>
        <p:pic>
          <p:nvPicPr>
            <p:cNvPr id="115" name="object 117">
              <a:extLst>
                <a:ext uri="{FF2B5EF4-FFF2-40B4-BE49-F238E27FC236}">
                  <a16:creationId xmlns:a16="http://schemas.microsoft.com/office/drawing/2014/main" id="{7A5E0DFF-9875-B2F4-E5A4-D3A7FBE28904}"/>
                </a:ext>
              </a:extLst>
            </p:cNvPr>
            <p:cNvPicPr/>
            <p:nvPr/>
          </p:nvPicPr>
          <p:blipFill>
            <a:blip r:embed="rId16" cstate="print"/>
            <a:stretch>
              <a:fillRect/>
            </a:stretch>
          </p:blipFill>
          <p:spPr>
            <a:xfrm>
              <a:off x="13814845" y="267094"/>
              <a:ext cx="101502" cy="101502"/>
            </a:xfrm>
            <a:prstGeom prst="rect">
              <a:avLst/>
            </a:prstGeom>
          </p:spPr>
        </p:pic>
      </p:grpSp>
      <p:sp>
        <p:nvSpPr>
          <p:cNvPr id="116" name="object 118">
            <a:extLst>
              <a:ext uri="{FF2B5EF4-FFF2-40B4-BE49-F238E27FC236}">
                <a16:creationId xmlns:a16="http://schemas.microsoft.com/office/drawing/2014/main" id="{D183851F-5229-E965-AF30-41D2B5401DB6}"/>
              </a:ext>
            </a:extLst>
          </p:cNvPr>
          <p:cNvSpPr txBox="1"/>
          <p:nvPr/>
        </p:nvSpPr>
        <p:spPr>
          <a:xfrm>
            <a:off x="8397760" y="1689060"/>
            <a:ext cx="34273" cy="45549"/>
          </a:xfrm>
          <a:prstGeom prst="rect">
            <a:avLst/>
          </a:prstGeom>
        </p:spPr>
        <p:txBody>
          <a:bodyPr vert="horz" wrap="square" lIns="0" tIns="8087" rIns="0" bIns="0" rtlCol="0">
            <a:spAutoFit/>
          </a:bodyPr>
          <a:lstStyle/>
          <a:p>
            <a:pPr marL="7701">
              <a:spcBef>
                <a:spcPts val="64"/>
              </a:spcBef>
            </a:pPr>
            <a:r>
              <a:rPr sz="243" b="1" spc="3" dirty="0">
                <a:latin typeface="Trebuchet MS"/>
                <a:cs typeface="Trebuchet MS"/>
              </a:rPr>
              <a:t>4</a:t>
            </a:r>
            <a:endParaRPr sz="243">
              <a:latin typeface="Trebuchet MS"/>
              <a:cs typeface="Trebuchet MS"/>
            </a:endParaRPr>
          </a:p>
        </p:txBody>
      </p:sp>
      <p:grpSp>
        <p:nvGrpSpPr>
          <p:cNvPr id="117" name="object 119">
            <a:extLst>
              <a:ext uri="{FF2B5EF4-FFF2-40B4-BE49-F238E27FC236}">
                <a16:creationId xmlns:a16="http://schemas.microsoft.com/office/drawing/2014/main" id="{F330E21E-B779-3AE0-62AC-EF9C755CCE2E}"/>
              </a:ext>
            </a:extLst>
          </p:cNvPr>
          <p:cNvGrpSpPr/>
          <p:nvPr/>
        </p:nvGrpSpPr>
        <p:grpSpPr>
          <a:xfrm>
            <a:off x="8269731" y="4801800"/>
            <a:ext cx="2694486" cy="654656"/>
            <a:chOff x="13626301" y="5403463"/>
            <a:chExt cx="4443095" cy="1079500"/>
          </a:xfrm>
        </p:grpSpPr>
        <p:sp>
          <p:nvSpPr>
            <p:cNvPr id="118" name="object 120">
              <a:extLst>
                <a:ext uri="{FF2B5EF4-FFF2-40B4-BE49-F238E27FC236}">
                  <a16:creationId xmlns:a16="http://schemas.microsoft.com/office/drawing/2014/main" id="{4729EB08-A397-4F5F-FAC8-7FA82695CADE}"/>
                </a:ext>
              </a:extLst>
            </p:cNvPr>
            <p:cNvSpPr/>
            <p:nvPr/>
          </p:nvSpPr>
          <p:spPr>
            <a:xfrm>
              <a:off x="13626301" y="5403463"/>
              <a:ext cx="4443095" cy="1079500"/>
            </a:xfrm>
            <a:custGeom>
              <a:avLst/>
              <a:gdLst/>
              <a:ahLst/>
              <a:cxnLst/>
              <a:rect l="l" t="t" r="r" b="b"/>
              <a:pathLst>
                <a:path w="4443094" h="1079500">
                  <a:moveTo>
                    <a:pt x="0" y="0"/>
                  </a:moveTo>
                  <a:lnTo>
                    <a:pt x="4442660" y="0"/>
                  </a:lnTo>
                  <a:lnTo>
                    <a:pt x="4442660" y="1078955"/>
                  </a:lnTo>
                  <a:lnTo>
                    <a:pt x="0" y="1078955"/>
                  </a:lnTo>
                  <a:lnTo>
                    <a:pt x="0" y="0"/>
                  </a:lnTo>
                  <a:close/>
                </a:path>
              </a:pathLst>
            </a:custGeom>
            <a:solidFill>
              <a:srgbClr val="2F2F2F"/>
            </a:solidFill>
          </p:spPr>
          <p:txBody>
            <a:bodyPr wrap="square" lIns="0" tIns="0" rIns="0" bIns="0" rtlCol="0"/>
            <a:lstStyle/>
            <a:p>
              <a:endParaRPr sz="1092"/>
            </a:p>
          </p:txBody>
        </p:sp>
        <p:sp>
          <p:nvSpPr>
            <p:cNvPr id="119" name="object 121">
              <a:extLst>
                <a:ext uri="{FF2B5EF4-FFF2-40B4-BE49-F238E27FC236}">
                  <a16:creationId xmlns:a16="http://schemas.microsoft.com/office/drawing/2014/main" id="{F32DF993-5244-11D4-9315-B0DF020A36C1}"/>
                </a:ext>
              </a:extLst>
            </p:cNvPr>
            <p:cNvSpPr/>
            <p:nvPr/>
          </p:nvSpPr>
          <p:spPr>
            <a:xfrm>
              <a:off x="16549023" y="5656766"/>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1092"/>
            </a:p>
          </p:txBody>
        </p:sp>
        <p:sp>
          <p:nvSpPr>
            <p:cNvPr id="120" name="object 122">
              <a:extLst>
                <a:ext uri="{FF2B5EF4-FFF2-40B4-BE49-F238E27FC236}">
                  <a16:creationId xmlns:a16="http://schemas.microsoft.com/office/drawing/2014/main" id="{B9A89327-9B28-8DC0-CEB9-BD1A2296AEF8}"/>
                </a:ext>
              </a:extLst>
            </p:cNvPr>
            <p:cNvSpPr/>
            <p:nvPr/>
          </p:nvSpPr>
          <p:spPr>
            <a:xfrm>
              <a:off x="15490063" y="5920676"/>
              <a:ext cx="59055" cy="55244"/>
            </a:xfrm>
            <a:custGeom>
              <a:avLst/>
              <a:gdLst/>
              <a:ahLst/>
              <a:cxnLst/>
              <a:rect l="l" t="t" r="r" b="b"/>
              <a:pathLst>
                <a:path w="59055" h="55245">
                  <a:moveTo>
                    <a:pt x="58839" y="26085"/>
                  </a:moveTo>
                  <a:lnTo>
                    <a:pt x="58229" y="24587"/>
                  </a:lnTo>
                  <a:lnTo>
                    <a:pt x="33642" y="0"/>
                  </a:lnTo>
                  <a:lnTo>
                    <a:pt x="29908" y="0"/>
                  </a:lnTo>
                  <a:lnTo>
                    <a:pt x="25311" y="4597"/>
                  </a:lnTo>
                  <a:lnTo>
                    <a:pt x="25311" y="8318"/>
                  </a:lnTo>
                  <a:lnTo>
                    <a:pt x="38747" y="21755"/>
                  </a:lnTo>
                  <a:lnTo>
                    <a:pt x="2603" y="21755"/>
                  </a:lnTo>
                  <a:lnTo>
                    <a:pt x="0" y="24396"/>
                  </a:lnTo>
                  <a:lnTo>
                    <a:pt x="0" y="30899"/>
                  </a:lnTo>
                  <a:lnTo>
                    <a:pt x="2603" y="33528"/>
                  </a:lnTo>
                  <a:lnTo>
                    <a:pt x="38747" y="33528"/>
                  </a:lnTo>
                  <a:lnTo>
                    <a:pt x="25311" y="46964"/>
                  </a:lnTo>
                  <a:lnTo>
                    <a:pt x="25311" y="50698"/>
                  </a:lnTo>
                  <a:lnTo>
                    <a:pt x="28765" y="54140"/>
                  </a:lnTo>
                  <a:lnTo>
                    <a:pt x="30264" y="54711"/>
                  </a:lnTo>
                  <a:lnTo>
                    <a:pt x="31775" y="54711"/>
                  </a:lnTo>
                  <a:lnTo>
                    <a:pt x="33274" y="54711"/>
                  </a:lnTo>
                  <a:lnTo>
                    <a:pt x="34785" y="54140"/>
                  </a:lnTo>
                  <a:lnTo>
                    <a:pt x="58229" y="30695"/>
                  </a:lnTo>
                  <a:lnTo>
                    <a:pt x="58839" y="29210"/>
                  </a:lnTo>
                  <a:lnTo>
                    <a:pt x="58839" y="26085"/>
                  </a:lnTo>
                  <a:close/>
                </a:path>
              </a:pathLst>
            </a:custGeom>
            <a:solidFill>
              <a:srgbClr val="B2B2B2"/>
            </a:solidFill>
          </p:spPr>
          <p:txBody>
            <a:bodyPr wrap="square" lIns="0" tIns="0" rIns="0" bIns="0" rtlCol="0"/>
            <a:lstStyle/>
            <a:p>
              <a:endParaRPr sz="1092"/>
            </a:p>
          </p:txBody>
        </p:sp>
        <p:sp>
          <p:nvSpPr>
            <p:cNvPr id="121" name="object 123">
              <a:extLst>
                <a:ext uri="{FF2B5EF4-FFF2-40B4-BE49-F238E27FC236}">
                  <a16:creationId xmlns:a16="http://schemas.microsoft.com/office/drawing/2014/main" id="{7CB6AAA7-D10C-7BA8-AF25-26089B6F4BAB}"/>
                </a:ext>
              </a:extLst>
            </p:cNvPr>
            <p:cNvSpPr/>
            <p:nvPr/>
          </p:nvSpPr>
          <p:spPr>
            <a:xfrm>
              <a:off x="13868320" y="5646501"/>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1092"/>
            </a:p>
          </p:txBody>
        </p:sp>
        <p:sp>
          <p:nvSpPr>
            <p:cNvPr id="122" name="object 124">
              <a:extLst>
                <a:ext uri="{FF2B5EF4-FFF2-40B4-BE49-F238E27FC236}">
                  <a16:creationId xmlns:a16="http://schemas.microsoft.com/office/drawing/2014/main" id="{A55B7B3E-1EFE-3E72-F614-B5274A35D72E}"/>
                </a:ext>
              </a:extLst>
            </p:cNvPr>
            <p:cNvSpPr/>
            <p:nvPr/>
          </p:nvSpPr>
          <p:spPr>
            <a:xfrm>
              <a:off x="13841777" y="5615342"/>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1092"/>
            </a:p>
          </p:txBody>
        </p:sp>
        <p:sp>
          <p:nvSpPr>
            <p:cNvPr id="123" name="object 125">
              <a:extLst>
                <a:ext uri="{FF2B5EF4-FFF2-40B4-BE49-F238E27FC236}">
                  <a16:creationId xmlns:a16="http://schemas.microsoft.com/office/drawing/2014/main" id="{7178B431-7BAB-1F71-9723-6033BB7049FC}"/>
                </a:ext>
              </a:extLst>
            </p:cNvPr>
            <p:cNvSpPr/>
            <p:nvPr/>
          </p:nvSpPr>
          <p:spPr>
            <a:xfrm>
              <a:off x="14762582" y="5646337"/>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1092"/>
            </a:p>
          </p:txBody>
        </p:sp>
        <p:sp>
          <p:nvSpPr>
            <p:cNvPr id="124" name="object 126">
              <a:extLst>
                <a:ext uri="{FF2B5EF4-FFF2-40B4-BE49-F238E27FC236}">
                  <a16:creationId xmlns:a16="http://schemas.microsoft.com/office/drawing/2014/main" id="{8CAC66B0-30C0-7D4D-5A17-E47CF72A3840}"/>
                </a:ext>
              </a:extLst>
            </p:cNvPr>
            <p:cNvSpPr/>
            <p:nvPr/>
          </p:nvSpPr>
          <p:spPr>
            <a:xfrm>
              <a:off x="14736037" y="5615179"/>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1092"/>
            </a:p>
          </p:txBody>
        </p:sp>
        <p:sp>
          <p:nvSpPr>
            <p:cNvPr id="125" name="object 127">
              <a:extLst>
                <a:ext uri="{FF2B5EF4-FFF2-40B4-BE49-F238E27FC236}">
                  <a16:creationId xmlns:a16="http://schemas.microsoft.com/office/drawing/2014/main" id="{F7740C26-B724-0B28-1892-B1677525A7F4}"/>
                </a:ext>
              </a:extLst>
            </p:cNvPr>
            <p:cNvSpPr/>
            <p:nvPr/>
          </p:nvSpPr>
          <p:spPr>
            <a:xfrm>
              <a:off x="16380092" y="5920676"/>
              <a:ext cx="59055" cy="55244"/>
            </a:xfrm>
            <a:custGeom>
              <a:avLst/>
              <a:gdLst/>
              <a:ahLst/>
              <a:cxnLst/>
              <a:rect l="l" t="t" r="r" b="b"/>
              <a:pathLst>
                <a:path w="59055" h="55245">
                  <a:moveTo>
                    <a:pt x="58851" y="26085"/>
                  </a:moveTo>
                  <a:lnTo>
                    <a:pt x="58229" y="24587"/>
                  </a:lnTo>
                  <a:lnTo>
                    <a:pt x="33642" y="0"/>
                  </a:lnTo>
                  <a:lnTo>
                    <a:pt x="29921" y="0"/>
                  </a:lnTo>
                  <a:lnTo>
                    <a:pt x="25323" y="4597"/>
                  </a:lnTo>
                  <a:lnTo>
                    <a:pt x="25323" y="8318"/>
                  </a:lnTo>
                  <a:lnTo>
                    <a:pt x="38747" y="21755"/>
                  </a:lnTo>
                  <a:lnTo>
                    <a:pt x="2616" y="21755"/>
                  </a:lnTo>
                  <a:lnTo>
                    <a:pt x="0" y="24396"/>
                  </a:lnTo>
                  <a:lnTo>
                    <a:pt x="0" y="30899"/>
                  </a:lnTo>
                  <a:lnTo>
                    <a:pt x="2616" y="33528"/>
                  </a:lnTo>
                  <a:lnTo>
                    <a:pt x="38760" y="33528"/>
                  </a:lnTo>
                  <a:lnTo>
                    <a:pt x="25323" y="46964"/>
                  </a:lnTo>
                  <a:lnTo>
                    <a:pt x="25323" y="50698"/>
                  </a:lnTo>
                  <a:lnTo>
                    <a:pt x="28765" y="54140"/>
                  </a:lnTo>
                  <a:lnTo>
                    <a:pt x="30276" y="54711"/>
                  </a:lnTo>
                  <a:lnTo>
                    <a:pt x="31788" y="54711"/>
                  </a:lnTo>
                  <a:lnTo>
                    <a:pt x="33286" y="54711"/>
                  </a:lnTo>
                  <a:lnTo>
                    <a:pt x="34798" y="54140"/>
                  </a:lnTo>
                  <a:lnTo>
                    <a:pt x="58229" y="30695"/>
                  </a:lnTo>
                  <a:lnTo>
                    <a:pt x="58851" y="29210"/>
                  </a:lnTo>
                  <a:lnTo>
                    <a:pt x="58851" y="26085"/>
                  </a:lnTo>
                  <a:close/>
                </a:path>
              </a:pathLst>
            </a:custGeom>
            <a:solidFill>
              <a:srgbClr val="B2B2B2"/>
            </a:solidFill>
          </p:spPr>
          <p:txBody>
            <a:bodyPr wrap="square" lIns="0" tIns="0" rIns="0" bIns="0" rtlCol="0"/>
            <a:lstStyle/>
            <a:p>
              <a:endParaRPr sz="1092"/>
            </a:p>
          </p:txBody>
        </p:sp>
        <p:sp>
          <p:nvSpPr>
            <p:cNvPr id="126" name="object 128">
              <a:extLst>
                <a:ext uri="{FF2B5EF4-FFF2-40B4-BE49-F238E27FC236}">
                  <a16:creationId xmlns:a16="http://schemas.microsoft.com/office/drawing/2014/main" id="{61CDFFFF-F5C4-5D0E-1677-8CBF4FF8C1B4}"/>
                </a:ext>
              </a:extLst>
            </p:cNvPr>
            <p:cNvSpPr/>
            <p:nvPr/>
          </p:nvSpPr>
          <p:spPr>
            <a:xfrm>
              <a:off x="15659361" y="5656766"/>
              <a:ext cx="662305" cy="662305"/>
            </a:xfrm>
            <a:custGeom>
              <a:avLst/>
              <a:gdLst/>
              <a:ahLst/>
              <a:cxnLst/>
              <a:rect l="l" t="t" r="r" b="b"/>
              <a:pathLst>
                <a:path w="662305"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1092"/>
            </a:p>
          </p:txBody>
        </p:sp>
        <p:sp>
          <p:nvSpPr>
            <p:cNvPr id="127" name="object 129">
              <a:extLst>
                <a:ext uri="{FF2B5EF4-FFF2-40B4-BE49-F238E27FC236}">
                  <a16:creationId xmlns:a16="http://schemas.microsoft.com/office/drawing/2014/main" id="{FB5D3D40-9CA1-40BE-3945-9258E58D090E}"/>
                </a:ext>
              </a:extLst>
            </p:cNvPr>
            <p:cNvSpPr/>
            <p:nvPr/>
          </p:nvSpPr>
          <p:spPr>
            <a:xfrm>
              <a:off x="15632811" y="5625617"/>
              <a:ext cx="1551940" cy="662305"/>
            </a:xfrm>
            <a:custGeom>
              <a:avLst/>
              <a:gdLst/>
              <a:ahLst/>
              <a:cxnLst/>
              <a:rect l="l" t="t" r="r" b="b"/>
              <a:pathLst>
                <a:path w="1551940" h="662304">
                  <a:moveTo>
                    <a:pt x="661873" y="94551"/>
                  </a:moveTo>
                  <a:lnTo>
                    <a:pt x="654443" y="57785"/>
                  </a:lnTo>
                  <a:lnTo>
                    <a:pt x="634149" y="27724"/>
                  </a:lnTo>
                  <a:lnTo>
                    <a:pt x="604100" y="7442"/>
                  </a:lnTo>
                  <a:lnTo>
                    <a:pt x="567321" y="0"/>
                  </a:lnTo>
                  <a:lnTo>
                    <a:pt x="94551" y="0"/>
                  </a:lnTo>
                  <a:lnTo>
                    <a:pt x="57785" y="7442"/>
                  </a:lnTo>
                  <a:lnTo>
                    <a:pt x="27724" y="27724"/>
                  </a:lnTo>
                  <a:lnTo>
                    <a:pt x="7442" y="57785"/>
                  </a:lnTo>
                  <a:lnTo>
                    <a:pt x="0" y="94551"/>
                  </a:lnTo>
                  <a:lnTo>
                    <a:pt x="0" y="567321"/>
                  </a:lnTo>
                  <a:lnTo>
                    <a:pt x="7442" y="604088"/>
                  </a:lnTo>
                  <a:lnTo>
                    <a:pt x="27724" y="634149"/>
                  </a:lnTo>
                  <a:lnTo>
                    <a:pt x="57785" y="654431"/>
                  </a:lnTo>
                  <a:lnTo>
                    <a:pt x="94551" y="661873"/>
                  </a:lnTo>
                  <a:lnTo>
                    <a:pt x="567321" y="661873"/>
                  </a:lnTo>
                  <a:lnTo>
                    <a:pt x="604100" y="654431"/>
                  </a:lnTo>
                  <a:lnTo>
                    <a:pt x="634149" y="634149"/>
                  </a:lnTo>
                  <a:lnTo>
                    <a:pt x="654443" y="604088"/>
                  </a:lnTo>
                  <a:lnTo>
                    <a:pt x="661873" y="567321"/>
                  </a:lnTo>
                  <a:lnTo>
                    <a:pt x="661873" y="94551"/>
                  </a:lnTo>
                  <a:close/>
                </a:path>
                <a:path w="1551940" h="662304">
                  <a:moveTo>
                    <a:pt x="1551546" y="94551"/>
                  </a:moveTo>
                  <a:lnTo>
                    <a:pt x="1544104" y="57785"/>
                  </a:lnTo>
                  <a:lnTo>
                    <a:pt x="1523822" y="27724"/>
                  </a:lnTo>
                  <a:lnTo>
                    <a:pt x="1493761" y="7442"/>
                  </a:lnTo>
                  <a:lnTo>
                    <a:pt x="1456982" y="0"/>
                  </a:lnTo>
                  <a:lnTo>
                    <a:pt x="984211" y="0"/>
                  </a:lnTo>
                  <a:lnTo>
                    <a:pt x="947445" y="7442"/>
                  </a:lnTo>
                  <a:lnTo>
                    <a:pt x="917384" y="27724"/>
                  </a:lnTo>
                  <a:lnTo>
                    <a:pt x="897102" y="57785"/>
                  </a:lnTo>
                  <a:lnTo>
                    <a:pt x="889660" y="94551"/>
                  </a:lnTo>
                  <a:lnTo>
                    <a:pt x="889660" y="567321"/>
                  </a:lnTo>
                  <a:lnTo>
                    <a:pt x="897102" y="604088"/>
                  </a:lnTo>
                  <a:lnTo>
                    <a:pt x="917384" y="634149"/>
                  </a:lnTo>
                  <a:lnTo>
                    <a:pt x="947445" y="654431"/>
                  </a:lnTo>
                  <a:lnTo>
                    <a:pt x="984211" y="661873"/>
                  </a:lnTo>
                  <a:lnTo>
                    <a:pt x="1456982" y="661873"/>
                  </a:lnTo>
                  <a:lnTo>
                    <a:pt x="1493761" y="654431"/>
                  </a:lnTo>
                  <a:lnTo>
                    <a:pt x="1523822" y="634149"/>
                  </a:lnTo>
                  <a:lnTo>
                    <a:pt x="1544104" y="604088"/>
                  </a:lnTo>
                  <a:lnTo>
                    <a:pt x="1551546" y="567321"/>
                  </a:lnTo>
                  <a:lnTo>
                    <a:pt x="1551546" y="94551"/>
                  </a:lnTo>
                  <a:close/>
                </a:path>
              </a:pathLst>
            </a:custGeom>
            <a:solidFill>
              <a:srgbClr val="FFFFFF"/>
            </a:solidFill>
          </p:spPr>
          <p:txBody>
            <a:bodyPr wrap="square" lIns="0" tIns="0" rIns="0" bIns="0" rtlCol="0"/>
            <a:lstStyle/>
            <a:p>
              <a:endParaRPr sz="1092"/>
            </a:p>
          </p:txBody>
        </p:sp>
        <p:pic>
          <p:nvPicPr>
            <p:cNvPr id="128" name="object 130">
              <a:extLst>
                <a:ext uri="{FF2B5EF4-FFF2-40B4-BE49-F238E27FC236}">
                  <a16:creationId xmlns:a16="http://schemas.microsoft.com/office/drawing/2014/main" id="{30D1406E-A3B3-7B6C-45F4-F6E4A012546D}"/>
                </a:ext>
              </a:extLst>
            </p:cNvPr>
            <p:cNvPicPr/>
            <p:nvPr/>
          </p:nvPicPr>
          <p:blipFill>
            <a:blip r:embed="rId17" cstate="print"/>
            <a:stretch>
              <a:fillRect/>
            </a:stretch>
          </p:blipFill>
          <p:spPr>
            <a:xfrm>
              <a:off x="13915193" y="5710330"/>
              <a:ext cx="515051" cy="471905"/>
            </a:xfrm>
            <a:prstGeom prst="rect">
              <a:avLst/>
            </a:prstGeom>
          </p:spPr>
        </p:pic>
        <p:pic>
          <p:nvPicPr>
            <p:cNvPr id="129" name="object 131">
              <a:extLst>
                <a:ext uri="{FF2B5EF4-FFF2-40B4-BE49-F238E27FC236}">
                  <a16:creationId xmlns:a16="http://schemas.microsoft.com/office/drawing/2014/main" id="{DE053657-5541-630D-9E1F-E60AAAB9F0EE}"/>
                </a:ext>
              </a:extLst>
            </p:cNvPr>
            <p:cNvPicPr/>
            <p:nvPr/>
          </p:nvPicPr>
          <p:blipFill>
            <a:blip r:embed="rId18" cstate="print"/>
            <a:stretch>
              <a:fillRect/>
            </a:stretch>
          </p:blipFill>
          <p:spPr>
            <a:xfrm>
              <a:off x="14807430" y="5710330"/>
              <a:ext cx="519096" cy="481343"/>
            </a:xfrm>
            <a:prstGeom prst="rect">
              <a:avLst/>
            </a:prstGeom>
          </p:spPr>
        </p:pic>
        <p:pic>
          <p:nvPicPr>
            <p:cNvPr id="130" name="object 132">
              <a:extLst>
                <a:ext uri="{FF2B5EF4-FFF2-40B4-BE49-F238E27FC236}">
                  <a16:creationId xmlns:a16="http://schemas.microsoft.com/office/drawing/2014/main" id="{C278BC1D-4CF4-F675-103B-2EA3410C01EB}"/>
                </a:ext>
              </a:extLst>
            </p:cNvPr>
            <p:cNvPicPr/>
            <p:nvPr/>
          </p:nvPicPr>
          <p:blipFill>
            <a:blip r:embed="rId19" cstate="print"/>
            <a:stretch>
              <a:fillRect/>
            </a:stretch>
          </p:blipFill>
          <p:spPr>
            <a:xfrm>
              <a:off x="15708252" y="5716549"/>
              <a:ext cx="511006" cy="479995"/>
            </a:xfrm>
            <a:prstGeom prst="rect">
              <a:avLst/>
            </a:prstGeom>
          </p:spPr>
        </p:pic>
        <p:pic>
          <p:nvPicPr>
            <p:cNvPr id="131" name="object 133">
              <a:extLst>
                <a:ext uri="{FF2B5EF4-FFF2-40B4-BE49-F238E27FC236}">
                  <a16:creationId xmlns:a16="http://schemas.microsoft.com/office/drawing/2014/main" id="{BF0064A8-A29E-6381-FA9B-1E0501B47053}"/>
                </a:ext>
              </a:extLst>
            </p:cNvPr>
            <p:cNvPicPr/>
            <p:nvPr/>
          </p:nvPicPr>
          <p:blipFill>
            <a:blip r:embed="rId20" cstate="print"/>
            <a:stretch>
              <a:fillRect/>
            </a:stretch>
          </p:blipFill>
          <p:spPr>
            <a:xfrm>
              <a:off x="16595893" y="5715201"/>
              <a:ext cx="515051" cy="482692"/>
            </a:xfrm>
            <a:prstGeom prst="rect">
              <a:avLst/>
            </a:prstGeom>
          </p:spPr>
        </p:pic>
      </p:grpSp>
      <p:sp>
        <p:nvSpPr>
          <p:cNvPr id="132" name="object 134">
            <a:extLst>
              <a:ext uri="{FF2B5EF4-FFF2-40B4-BE49-F238E27FC236}">
                <a16:creationId xmlns:a16="http://schemas.microsoft.com/office/drawing/2014/main" id="{6957D26D-0A90-CE6B-3A4F-74000DFE9DE7}"/>
              </a:ext>
            </a:extLst>
          </p:cNvPr>
          <p:cNvSpPr txBox="1"/>
          <p:nvPr/>
        </p:nvSpPr>
        <p:spPr>
          <a:xfrm>
            <a:off x="8846747" y="2936240"/>
            <a:ext cx="264172" cy="244743"/>
          </a:xfrm>
          <a:prstGeom prst="rect">
            <a:avLst/>
          </a:prstGeom>
          <a:solidFill>
            <a:srgbClr val="FCF280"/>
          </a:solidFill>
        </p:spPr>
        <p:txBody>
          <a:bodyPr vert="horz" wrap="square" lIns="0" tIns="11553" rIns="0" bIns="0" rtlCol="0">
            <a:spAutoFit/>
          </a:bodyPr>
          <a:lstStyle/>
          <a:p>
            <a:pPr marL="10012" marR="5391" algn="ctr">
              <a:spcBef>
                <a:spcPts val="91"/>
              </a:spcBef>
            </a:pPr>
            <a:r>
              <a:rPr sz="303" spc="-3" dirty="0">
                <a:latin typeface="Trebuchet MS"/>
                <a:cs typeface="Trebuchet MS"/>
              </a:rPr>
              <a:t>W</a:t>
            </a:r>
            <a:r>
              <a:rPr sz="303" spc="9" dirty="0">
                <a:latin typeface="Trebuchet MS"/>
                <a:cs typeface="Trebuchet MS"/>
              </a:rPr>
              <a:t>as</a:t>
            </a:r>
            <a:r>
              <a:rPr sz="303" spc="-15" dirty="0">
                <a:latin typeface="Trebuchet MS"/>
                <a:cs typeface="Trebuchet MS"/>
              </a:rPr>
              <a:t> </a:t>
            </a:r>
            <a:r>
              <a:rPr sz="303" spc="-9" dirty="0">
                <a:latin typeface="Trebuchet MS"/>
                <a:cs typeface="Trebuchet MS"/>
              </a:rPr>
              <a:t>there</a:t>
            </a:r>
            <a:r>
              <a:rPr sz="303" spc="-15" dirty="0">
                <a:latin typeface="Trebuchet MS"/>
                <a:cs typeface="Trebuchet MS"/>
              </a:rPr>
              <a:t> </a:t>
            </a:r>
            <a:r>
              <a:rPr sz="303" dirty="0">
                <a:latin typeface="Trebuchet MS"/>
                <a:cs typeface="Trebuchet MS"/>
              </a:rPr>
              <a:t>a  </a:t>
            </a:r>
            <a:r>
              <a:rPr sz="303" spc="-9" dirty="0">
                <a:latin typeface="Trebuchet MS"/>
                <a:cs typeface="Trebuchet MS"/>
              </a:rPr>
              <a:t>recent</a:t>
            </a:r>
            <a:r>
              <a:rPr sz="303" spc="-15" dirty="0">
                <a:latin typeface="Trebuchet MS"/>
                <a:cs typeface="Trebuchet MS"/>
              </a:rPr>
              <a:t> </a:t>
            </a:r>
            <a:r>
              <a:rPr sz="303" spc="3" dirty="0">
                <a:latin typeface="Trebuchet MS"/>
                <a:cs typeface="Trebuchet MS"/>
              </a:rPr>
              <a:t>change  </a:t>
            </a:r>
            <a:r>
              <a:rPr sz="303" spc="-9" dirty="0">
                <a:latin typeface="Trebuchet MS"/>
                <a:cs typeface="Trebuchet MS"/>
              </a:rPr>
              <a:t>in</a:t>
            </a:r>
            <a:r>
              <a:rPr sz="303" spc="-15" dirty="0">
                <a:latin typeface="Trebuchet MS"/>
                <a:cs typeface="Trebuchet MS"/>
              </a:rPr>
              <a:t> </a:t>
            </a:r>
            <a:r>
              <a:rPr sz="303" spc="-9" dirty="0">
                <a:latin typeface="Trebuchet MS"/>
                <a:cs typeface="Trebuchet MS"/>
              </a:rPr>
              <a:t>the</a:t>
            </a:r>
            <a:r>
              <a:rPr sz="303" spc="-15" dirty="0">
                <a:latin typeface="Trebuchet MS"/>
                <a:cs typeface="Trebuchet MS"/>
              </a:rPr>
              <a:t> </a:t>
            </a:r>
            <a:r>
              <a:rPr sz="303" spc="-6" dirty="0">
                <a:latin typeface="Trebuchet MS"/>
                <a:cs typeface="Trebuchet MS"/>
              </a:rPr>
              <a:t>type</a:t>
            </a:r>
            <a:r>
              <a:rPr sz="303" spc="-15" dirty="0">
                <a:latin typeface="Trebuchet MS"/>
                <a:cs typeface="Trebuchet MS"/>
              </a:rPr>
              <a:t> </a:t>
            </a:r>
            <a:r>
              <a:rPr sz="303" spc="-9" dirty="0">
                <a:latin typeface="Trebuchet MS"/>
                <a:cs typeface="Trebuchet MS"/>
              </a:rPr>
              <a:t>of  content</a:t>
            </a:r>
            <a:r>
              <a:rPr sz="303" spc="-15" dirty="0">
                <a:latin typeface="Trebuchet MS"/>
                <a:cs typeface="Trebuchet MS"/>
              </a:rPr>
              <a:t> </a:t>
            </a:r>
            <a:r>
              <a:rPr sz="303" spc="3" dirty="0">
                <a:latin typeface="Trebuchet MS"/>
                <a:cs typeface="Trebuchet MS"/>
              </a:rPr>
              <a:t>you  </a:t>
            </a:r>
            <a:r>
              <a:rPr sz="303" dirty="0">
                <a:latin typeface="Trebuchet MS"/>
                <a:cs typeface="Trebuchet MS"/>
              </a:rPr>
              <a:t>publish?</a:t>
            </a:r>
            <a:endParaRPr sz="303">
              <a:latin typeface="Trebuchet MS"/>
              <a:cs typeface="Trebuchet MS"/>
            </a:endParaRPr>
          </a:p>
        </p:txBody>
      </p:sp>
      <p:sp>
        <p:nvSpPr>
          <p:cNvPr id="133" name="object 135">
            <a:extLst>
              <a:ext uri="{FF2B5EF4-FFF2-40B4-BE49-F238E27FC236}">
                <a16:creationId xmlns:a16="http://schemas.microsoft.com/office/drawing/2014/main" id="{17B2FD95-5A43-B7A3-8E50-144E90E5F48A}"/>
              </a:ext>
            </a:extLst>
          </p:cNvPr>
          <p:cNvSpPr txBox="1"/>
          <p:nvPr/>
        </p:nvSpPr>
        <p:spPr>
          <a:xfrm>
            <a:off x="9064503" y="3392159"/>
            <a:ext cx="265713" cy="250917"/>
          </a:xfrm>
          <a:prstGeom prst="rect">
            <a:avLst/>
          </a:prstGeom>
          <a:solidFill>
            <a:srgbClr val="FCF280"/>
          </a:solidFill>
        </p:spPr>
        <p:txBody>
          <a:bodyPr vert="horz" wrap="square" lIns="0" tIns="7317" rIns="0" bIns="0" rtlCol="0">
            <a:spAutoFit/>
          </a:bodyPr>
          <a:lstStyle/>
          <a:p>
            <a:pPr marL="14247" marR="9627" algn="ctr">
              <a:lnSpc>
                <a:spcPct val="109500"/>
              </a:lnSpc>
              <a:spcBef>
                <a:spcPts val="58"/>
              </a:spcBef>
            </a:pPr>
            <a:r>
              <a:rPr sz="243" spc="18" dirty="0">
                <a:latin typeface="Trebuchet MS"/>
                <a:cs typeface="Trebuchet MS"/>
              </a:rPr>
              <a:t>Has</a:t>
            </a:r>
            <a:r>
              <a:rPr sz="243" spc="-18" dirty="0">
                <a:latin typeface="Trebuchet MS"/>
                <a:cs typeface="Trebuchet MS"/>
              </a:rPr>
              <a:t> </a:t>
            </a:r>
            <a:r>
              <a:rPr sz="243" dirty="0">
                <a:latin typeface="Trebuchet MS"/>
                <a:cs typeface="Trebuchet MS"/>
              </a:rPr>
              <a:t>the</a:t>
            </a:r>
            <a:r>
              <a:rPr sz="243" spc="-18" dirty="0">
                <a:latin typeface="Trebuchet MS"/>
                <a:cs typeface="Trebuchet MS"/>
              </a:rPr>
              <a:t> </a:t>
            </a:r>
            <a:r>
              <a:rPr sz="243" spc="6" dirty="0">
                <a:latin typeface="Trebuchet MS"/>
                <a:cs typeface="Trebuchet MS"/>
              </a:rPr>
              <a:t>balance </a:t>
            </a:r>
            <a:r>
              <a:rPr sz="243" spc="-64" dirty="0">
                <a:latin typeface="Trebuchet MS"/>
                <a:cs typeface="Trebuchet MS"/>
              </a:rPr>
              <a:t> </a:t>
            </a:r>
            <a:r>
              <a:rPr sz="243" spc="9" dirty="0">
                <a:latin typeface="Trebuchet MS"/>
                <a:cs typeface="Trebuchet MS"/>
              </a:rPr>
              <a:t>between </a:t>
            </a:r>
            <a:r>
              <a:rPr sz="243" spc="12" dirty="0">
                <a:latin typeface="Trebuchet MS"/>
                <a:cs typeface="Trebuchet MS"/>
              </a:rPr>
              <a:t> </a:t>
            </a:r>
            <a:r>
              <a:rPr sz="243" dirty="0">
                <a:latin typeface="Trebuchet MS"/>
                <a:cs typeface="Trebuchet MS"/>
              </a:rPr>
              <a:t>informative </a:t>
            </a:r>
            <a:r>
              <a:rPr sz="243" spc="3" dirty="0">
                <a:latin typeface="Trebuchet MS"/>
                <a:cs typeface="Trebuchet MS"/>
              </a:rPr>
              <a:t> content </a:t>
            </a:r>
            <a:r>
              <a:rPr sz="243" spc="12" dirty="0">
                <a:latin typeface="Trebuchet MS"/>
                <a:cs typeface="Trebuchet MS"/>
              </a:rPr>
              <a:t>and </a:t>
            </a:r>
            <a:r>
              <a:rPr sz="243" spc="15" dirty="0">
                <a:latin typeface="Trebuchet MS"/>
                <a:cs typeface="Trebuchet MS"/>
              </a:rPr>
              <a:t> </a:t>
            </a:r>
            <a:r>
              <a:rPr sz="243" spc="3" dirty="0">
                <a:latin typeface="Trebuchet MS"/>
                <a:cs typeface="Trebuchet MS"/>
              </a:rPr>
              <a:t>promotional </a:t>
            </a:r>
            <a:r>
              <a:rPr sz="243" spc="6" dirty="0">
                <a:latin typeface="Trebuchet MS"/>
                <a:cs typeface="Trebuchet MS"/>
              </a:rPr>
              <a:t> </a:t>
            </a:r>
            <a:r>
              <a:rPr sz="243" spc="3" dirty="0">
                <a:latin typeface="Trebuchet MS"/>
                <a:cs typeface="Trebuchet MS"/>
              </a:rPr>
              <a:t>content</a:t>
            </a:r>
            <a:r>
              <a:rPr sz="243" spc="-6" dirty="0">
                <a:latin typeface="Trebuchet MS"/>
                <a:cs typeface="Trebuchet MS"/>
              </a:rPr>
              <a:t> </a:t>
            </a:r>
            <a:r>
              <a:rPr sz="243" spc="6" dirty="0">
                <a:latin typeface="Trebuchet MS"/>
                <a:cs typeface="Trebuchet MS"/>
              </a:rPr>
              <a:t>shifted?</a:t>
            </a:r>
            <a:endParaRPr sz="243">
              <a:latin typeface="Trebuchet MS"/>
              <a:cs typeface="Trebuchet MS"/>
            </a:endParaRPr>
          </a:p>
        </p:txBody>
      </p:sp>
      <p:sp>
        <p:nvSpPr>
          <p:cNvPr id="134" name="object 136">
            <a:extLst>
              <a:ext uri="{FF2B5EF4-FFF2-40B4-BE49-F238E27FC236}">
                <a16:creationId xmlns:a16="http://schemas.microsoft.com/office/drawing/2014/main" id="{CCFCD85E-1614-0094-31C5-D4651BE16B53}"/>
              </a:ext>
            </a:extLst>
          </p:cNvPr>
          <p:cNvSpPr txBox="1"/>
          <p:nvPr/>
        </p:nvSpPr>
        <p:spPr>
          <a:xfrm>
            <a:off x="9692860" y="3793650"/>
            <a:ext cx="256470" cy="226569"/>
          </a:xfrm>
          <a:prstGeom prst="rect">
            <a:avLst/>
          </a:prstGeom>
          <a:solidFill>
            <a:srgbClr val="FCF280"/>
          </a:solidFill>
        </p:spPr>
        <p:txBody>
          <a:bodyPr vert="horz" wrap="square" lIns="0" tIns="26956" rIns="0" bIns="0" rtlCol="0">
            <a:spAutoFit/>
          </a:bodyPr>
          <a:lstStyle/>
          <a:p>
            <a:pPr marR="3851" algn="ctr">
              <a:lnSpc>
                <a:spcPct val="109100"/>
              </a:lnSpc>
              <a:spcBef>
                <a:spcPts val="212"/>
              </a:spcBef>
            </a:pPr>
            <a:r>
              <a:rPr sz="303" spc="15" dirty="0">
                <a:latin typeface="Trebuchet MS"/>
                <a:cs typeface="Trebuchet MS"/>
              </a:rPr>
              <a:t>Did you </a:t>
            </a:r>
            <a:r>
              <a:rPr sz="303" spc="18" dirty="0">
                <a:latin typeface="Trebuchet MS"/>
                <a:cs typeface="Trebuchet MS"/>
              </a:rPr>
              <a:t> </a:t>
            </a:r>
            <a:r>
              <a:rPr sz="303" spc="15" dirty="0">
                <a:latin typeface="Trebuchet MS"/>
                <a:cs typeface="Trebuchet MS"/>
              </a:rPr>
              <a:t>change </a:t>
            </a:r>
            <a:r>
              <a:rPr sz="303" spc="3" dirty="0">
                <a:latin typeface="Trebuchet MS"/>
                <a:cs typeface="Trebuchet MS"/>
              </a:rPr>
              <a:t>the </a:t>
            </a:r>
            <a:r>
              <a:rPr sz="303" spc="6" dirty="0">
                <a:latin typeface="Trebuchet MS"/>
                <a:cs typeface="Trebuchet MS"/>
              </a:rPr>
              <a:t> </a:t>
            </a:r>
            <a:r>
              <a:rPr sz="303" spc="3" dirty="0">
                <a:latin typeface="Trebuchet MS"/>
                <a:cs typeface="Trebuchet MS"/>
              </a:rPr>
              <a:t>layout</a:t>
            </a:r>
            <a:r>
              <a:rPr sz="303" spc="-9" dirty="0">
                <a:latin typeface="Trebuchet MS"/>
                <a:cs typeface="Trebuchet MS"/>
              </a:rPr>
              <a:t> </a:t>
            </a:r>
            <a:r>
              <a:rPr sz="303" dirty="0">
                <a:latin typeface="Trebuchet MS"/>
                <a:cs typeface="Trebuchet MS"/>
              </a:rPr>
              <a:t>of</a:t>
            </a:r>
            <a:r>
              <a:rPr sz="303" spc="-9" dirty="0">
                <a:latin typeface="Trebuchet MS"/>
                <a:cs typeface="Trebuchet MS"/>
              </a:rPr>
              <a:t> </a:t>
            </a:r>
            <a:r>
              <a:rPr sz="303" spc="6" dirty="0">
                <a:latin typeface="Trebuchet MS"/>
                <a:cs typeface="Trebuchet MS"/>
              </a:rPr>
              <a:t>your  newsletter?</a:t>
            </a:r>
            <a:endParaRPr sz="303">
              <a:latin typeface="Trebuchet MS"/>
              <a:cs typeface="Trebuchet MS"/>
            </a:endParaRPr>
          </a:p>
        </p:txBody>
      </p:sp>
      <p:sp>
        <p:nvSpPr>
          <p:cNvPr id="135" name="object 137">
            <a:extLst>
              <a:ext uri="{FF2B5EF4-FFF2-40B4-BE49-F238E27FC236}">
                <a16:creationId xmlns:a16="http://schemas.microsoft.com/office/drawing/2014/main" id="{C714F234-BF22-94E2-41F5-FA52DF10629D}"/>
              </a:ext>
            </a:extLst>
          </p:cNvPr>
          <p:cNvSpPr txBox="1"/>
          <p:nvPr/>
        </p:nvSpPr>
        <p:spPr>
          <a:xfrm>
            <a:off x="10199503" y="4037107"/>
            <a:ext cx="268794" cy="253161"/>
          </a:xfrm>
          <a:prstGeom prst="rect">
            <a:avLst/>
          </a:prstGeom>
          <a:solidFill>
            <a:srgbClr val="FCF280"/>
          </a:solidFill>
        </p:spPr>
        <p:txBody>
          <a:bodyPr vert="horz" wrap="square" lIns="0" tIns="7317" rIns="0" bIns="0" rtlCol="0">
            <a:spAutoFit/>
          </a:bodyPr>
          <a:lstStyle/>
          <a:p>
            <a:pPr marL="14632" marR="10012" algn="ctr">
              <a:lnSpc>
                <a:spcPct val="110800"/>
              </a:lnSpc>
              <a:spcBef>
                <a:spcPts val="58"/>
              </a:spcBef>
            </a:pPr>
            <a:r>
              <a:rPr sz="243" spc="15" dirty="0">
                <a:latin typeface="Trebuchet MS"/>
                <a:cs typeface="Trebuchet MS"/>
              </a:rPr>
              <a:t>Have you </a:t>
            </a:r>
            <a:r>
              <a:rPr sz="243" spc="-9" dirty="0">
                <a:latin typeface="Trebuchet MS"/>
                <a:cs typeface="Trebuchet MS"/>
              </a:rPr>
              <a:t>left </a:t>
            </a:r>
            <a:r>
              <a:rPr sz="243" spc="-6" dirty="0">
                <a:latin typeface="Trebuchet MS"/>
                <a:cs typeface="Trebuchet MS"/>
              </a:rPr>
              <a:t> </a:t>
            </a:r>
            <a:r>
              <a:rPr sz="243" spc="3" dirty="0">
                <a:latin typeface="Trebuchet MS"/>
                <a:cs typeface="Trebuchet MS"/>
              </a:rPr>
              <a:t>recent </a:t>
            </a:r>
            <a:r>
              <a:rPr sz="243" spc="6" dirty="0">
                <a:latin typeface="Trebuchet MS"/>
                <a:cs typeface="Trebuchet MS"/>
              </a:rPr>
              <a:t> newsletters </a:t>
            </a:r>
            <a:r>
              <a:rPr sz="243" dirty="0">
                <a:latin typeface="Trebuchet MS"/>
                <a:cs typeface="Trebuchet MS"/>
              </a:rPr>
              <a:t>to </a:t>
            </a:r>
            <a:r>
              <a:rPr sz="243" spc="3" dirty="0">
                <a:latin typeface="Trebuchet MS"/>
                <a:cs typeface="Trebuchet MS"/>
              </a:rPr>
              <a:t> the </a:t>
            </a:r>
            <a:r>
              <a:rPr sz="243" dirty="0">
                <a:latin typeface="Trebuchet MS"/>
                <a:cs typeface="Trebuchet MS"/>
              </a:rPr>
              <a:t>last </a:t>
            </a:r>
            <a:r>
              <a:rPr sz="243" spc="-3" dirty="0">
                <a:latin typeface="Trebuchet MS"/>
                <a:cs typeface="Trebuchet MS"/>
              </a:rPr>
              <a:t>minute, </a:t>
            </a:r>
            <a:r>
              <a:rPr sz="243" dirty="0">
                <a:latin typeface="Trebuchet MS"/>
                <a:cs typeface="Trebuchet MS"/>
              </a:rPr>
              <a:t> </a:t>
            </a:r>
            <a:r>
              <a:rPr sz="243" spc="6" dirty="0">
                <a:latin typeface="Trebuchet MS"/>
                <a:cs typeface="Trebuchet MS"/>
              </a:rPr>
              <a:t>resulting </a:t>
            </a:r>
            <a:r>
              <a:rPr sz="243" dirty="0">
                <a:latin typeface="Trebuchet MS"/>
                <a:cs typeface="Trebuchet MS"/>
              </a:rPr>
              <a:t>in </a:t>
            </a:r>
            <a:r>
              <a:rPr sz="243" spc="3" dirty="0">
                <a:latin typeface="Trebuchet MS"/>
                <a:cs typeface="Trebuchet MS"/>
              </a:rPr>
              <a:t> </a:t>
            </a:r>
            <a:r>
              <a:rPr sz="243" spc="12" dirty="0">
                <a:latin typeface="Trebuchet MS"/>
                <a:cs typeface="Trebuchet MS"/>
              </a:rPr>
              <a:t>rushed</a:t>
            </a:r>
            <a:r>
              <a:rPr sz="243" spc="-6" dirty="0">
                <a:latin typeface="Trebuchet MS"/>
                <a:cs typeface="Trebuchet MS"/>
              </a:rPr>
              <a:t> </a:t>
            </a:r>
            <a:r>
              <a:rPr sz="243" spc="9" dirty="0">
                <a:latin typeface="Trebuchet MS"/>
                <a:cs typeface="Trebuchet MS"/>
              </a:rPr>
              <a:t>content?</a:t>
            </a:r>
            <a:endParaRPr sz="243">
              <a:latin typeface="Trebuchet MS"/>
              <a:cs typeface="Trebuchet MS"/>
            </a:endParaRPr>
          </a:p>
        </p:txBody>
      </p:sp>
      <p:sp>
        <p:nvSpPr>
          <p:cNvPr id="136" name="object 138">
            <a:extLst>
              <a:ext uri="{FF2B5EF4-FFF2-40B4-BE49-F238E27FC236}">
                <a16:creationId xmlns:a16="http://schemas.microsoft.com/office/drawing/2014/main" id="{1AA8353A-188F-D6E3-50B0-23A8083B5508}"/>
              </a:ext>
            </a:extLst>
          </p:cNvPr>
          <p:cNvSpPr txBox="1"/>
          <p:nvPr/>
        </p:nvSpPr>
        <p:spPr>
          <a:xfrm>
            <a:off x="9705209" y="3073425"/>
            <a:ext cx="330409" cy="304099"/>
          </a:xfrm>
          <a:prstGeom prst="rect">
            <a:avLst/>
          </a:prstGeom>
          <a:solidFill>
            <a:srgbClr val="FCF280"/>
          </a:solidFill>
        </p:spPr>
        <p:txBody>
          <a:bodyPr vert="horz" wrap="square" lIns="0" tIns="3851" rIns="0" bIns="0" rtlCol="0">
            <a:spAutoFit/>
          </a:bodyPr>
          <a:lstStyle/>
          <a:p>
            <a:pPr>
              <a:spcBef>
                <a:spcPts val="30"/>
              </a:spcBef>
            </a:pPr>
            <a:endParaRPr sz="121">
              <a:latin typeface="Times New Roman"/>
              <a:cs typeface="Times New Roman"/>
            </a:endParaRPr>
          </a:p>
          <a:p>
            <a:pPr marL="7701" marR="3081" algn="ctr">
              <a:lnSpc>
                <a:spcPct val="110400"/>
              </a:lnSpc>
            </a:pPr>
            <a:r>
              <a:rPr sz="152" spc="6" dirty="0">
                <a:latin typeface="Trebuchet MS"/>
                <a:cs typeface="Trebuchet MS"/>
              </a:rPr>
              <a:t>The best </a:t>
            </a:r>
            <a:r>
              <a:rPr sz="152" spc="-6" dirty="0">
                <a:latin typeface="Trebuchet MS"/>
                <a:cs typeface="Trebuchet MS"/>
              </a:rPr>
              <a:t>fix </a:t>
            </a:r>
            <a:r>
              <a:rPr sz="152" spc="9" dirty="0">
                <a:latin typeface="Trebuchet MS"/>
                <a:cs typeface="Trebuchet MS"/>
              </a:rPr>
              <a:t>depends on </a:t>
            </a:r>
            <a:r>
              <a:rPr sz="152" spc="3" dirty="0">
                <a:latin typeface="Trebuchet MS"/>
                <a:cs typeface="Trebuchet MS"/>
              </a:rPr>
              <a:t>what </a:t>
            </a:r>
            <a:r>
              <a:rPr sz="152" spc="6" dirty="0">
                <a:latin typeface="Trebuchet MS"/>
                <a:cs typeface="Trebuchet MS"/>
              </a:rPr>
              <a:t> changed.</a:t>
            </a:r>
            <a:r>
              <a:rPr sz="152" spc="-3" dirty="0">
                <a:latin typeface="Trebuchet MS"/>
                <a:cs typeface="Trebuchet MS"/>
              </a:rPr>
              <a:t> </a:t>
            </a:r>
            <a:r>
              <a:rPr sz="152" spc="-6" dirty="0">
                <a:latin typeface="Trebuchet MS"/>
                <a:cs typeface="Trebuchet MS"/>
              </a:rPr>
              <a:t>If</a:t>
            </a:r>
            <a:r>
              <a:rPr sz="152" spc="-3" dirty="0">
                <a:latin typeface="Trebuchet MS"/>
                <a:cs typeface="Trebuchet MS"/>
              </a:rPr>
              <a:t> </a:t>
            </a:r>
            <a:r>
              <a:rPr sz="152" spc="3" dirty="0">
                <a:latin typeface="Trebuchet MS"/>
                <a:cs typeface="Trebuchet MS"/>
              </a:rPr>
              <a:t>your</a:t>
            </a:r>
            <a:r>
              <a:rPr sz="152" spc="-3" dirty="0">
                <a:latin typeface="Trebuchet MS"/>
                <a:cs typeface="Trebuchet MS"/>
              </a:rPr>
              <a:t> </a:t>
            </a:r>
            <a:r>
              <a:rPr sz="152" spc="3" dirty="0">
                <a:latin typeface="Trebuchet MS"/>
                <a:cs typeface="Trebuchet MS"/>
              </a:rPr>
              <a:t>content</a:t>
            </a:r>
            <a:r>
              <a:rPr sz="152" spc="-3" dirty="0">
                <a:latin typeface="Trebuchet MS"/>
                <a:cs typeface="Trebuchet MS"/>
              </a:rPr>
              <a:t> </a:t>
            </a:r>
            <a:r>
              <a:rPr sz="152" spc="3" dirty="0">
                <a:latin typeface="Trebuchet MS"/>
                <a:cs typeface="Trebuchet MS"/>
              </a:rPr>
              <a:t>or</a:t>
            </a:r>
            <a:r>
              <a:rPr sz="152" spc="-3" dirty="0">
                <a:latin typeface="Trebuchet MS"/>
                <a:cs typeface="Trebuchet MS"/>
              </a:rPr>
              <a:t> </a:t>
            </a:r>
            <a:r>
              <a:rPr sz="152" dirty="0">
                <a:latin typeface="Trebuchet MS"/>
                <a:cs typeface="Trebuchet MS"/>
              </a:rPr>
              <a:t>layout  </a:t>
            </a:r>
            <a:r>
              <a:rPr sz="152" spc="9" dirty="0">
                <a:latin typeface="Trebuchet MS"/>
                <a:cs typeface="Trebuchet MS"/>
              </a:rPr>
              <a:t>has </a:t>
            </a:r>
            <a:r>
              <a:rPr sz="152" spc="6" dirty="0">
                <a:latin typeface="Trebuchet MS"/>
                <a:cs typeface="Trebuchet MS"/>
              </a:rPr>
              <a:t>changed, </a:t>
            </a:r>
            <a:r>
              <a:rPr sz="152" spc="9" dirty="0">
                <a:latin typeface="Trebuchet MS"/>
                <a:cs typeface="Trebuchet MS"/>
              </a:rPr>
              <a:t>you </a:t>
            </a:r>
            <a:r>
              <a:rPr sz="152" spc="3" dirty="0">
                <a:latin typeface="Trebuchet MS"/>
                <a:cs typeface="Trebuchet MS"/>
              </a:rPr>
              <a:t>might want </a:t>
            </a:r>
            <a:r>
              <a:rPr sz="152" dirty="0">
                <a:latin typeface="Trebuchet MS"/>
                <a:cs typeface="Trebuchet MS"/>
              </a:rPr>
              <a:t>to </a:t>
            </a:r>
            <a:r>
              <a:rPr sz="152" spc="3" dirty="0">
                <a:latin typeface="Trebuchet MS"/>
                <a:cs typeface="Trebuchet MS"/>
              </a:rPr>
              <a:t> </a:t>
            </a:r>
            <a:r>
              <a:rPr sz="152" dirty="0">
                <a:latin typeface="Trebuchet MS"/>
                <a:cs typeface="Trebuchet MS"/>
              </a:rPr>
              <a:t>return to </a:t>
            </a:r>
            <a:r>
              <a:rPr sz="152" spc="3" dirty="0">
                <a:latin typeface="Trebuchet MS"/>
                <a:cs typeface="Trebuchet MS"/>
              </a:rPr>
              <a:t>your original </a:t>
            </a:r>
            <a:r>
              <a:rPr sz="152" dirty="0">
                <a:latin typeface="Trebuchet MS"/>
                <a:cs typeface="Trebuchet MS"/>
              </a:rPr>
              <a:t>format </a:t>
            </a:r>
            <a:r>
              <a:rPr sz="152" spc="3" dirty="0">
                <a:latin typeface="Trebuchet MS"/>
                <a:cs typeface="Trebuchet MS"/>
              </a:rPr>
              <a:t>or </a:t>
            </a:r>
            <a:r>
              <a:rPr sz="152" spc="6" dirty="0">
                <a:latin typeface="Trebuchet MS"/>
                <a:cs typeface="Trebuchet MS"/>
              </a:rPr>
              <a:t> </a:t>
            </a:r>
            <a:r>
              <a:rPr sz="152" dirty="0">
                <a:latin typeface="Trebuchet MS"/>
                <a:cs typeface="Trebuchet MS"/>
              </a:rPr>
              <a:t>hire</a:t>
            </a:r>
            <a:r>
              <a:rPr sz="152" spc="-6" dirty="0">
                <a:latin typeface="Trebuchet MS"/>
                <a:cs typeface="Trebuchet MS"/>
              </a:rPr>
              <a:t> </a:t>
            </a:r>
            <a:r>
              <a:rPr sz="152" spc="6" dirty="0">
                <a:latin typeface="Trebuchet MS"/>
                <a:cs typeface="Trebuchet MS"/>
              </a:rPr>
              <a:t>a</a:t>
            </a:r>
            <a:r>
              <a:rPr sz="152" spc="-6" dirty="0">
                <a:latin typeface="Trebuchet MS"/>
                <a:cs typeface="Trebuchet MS"/>
              </a:rPr>
              <a:t> </a:t>
            </a:r>
            <a:r>
              <a:rPr sz="152" spc="6" dirty="0">
                <a:latin typeface="Trebuchet MS"/>
                <a:cs typeface="Trebuchet MS"/>
              </a:rPr>
              <a:t>designer</a:t>
            </a:r>
            <a:r>
              <a:rPr sz="152" spc="-6" dirty="0">
                <a:latin typeface="Trebuchet MS"/>
                <a:cs typeface="Trebuchet MS"/>
              </a:rPr>
              <a:t> </a:t>
            </a:r>
            <a:r>
              <a:rPr sz="152" dirty="0">
                <a:latin typeface="Trebuchet MS"/>
                <a:cs typeface="Trebuchet MS"/>
              </a:rPr>
              <a:t>to</a:t>
            </a:r>
            <a:r>
              <a:rPr sz="152" spc="-6" dirty="0">
                <a:latin typeface="Trebuchet MS"/>
                <a:cs typeface="Trebuchet MS"/>
              </a:rPr>
              <a:t> </a:t>
            </a:r>
            <a:r>
              <a:rPr sz="152" spc="3" dirty="0">
                <a:latin typeface="Trebuchet MS"/>
                <a:cs typeface="Trebuchet MS"/>
              </a:rPr>
              <a:t>build</a:t>
            </a:r>
            <a:r>
              <a:rPr sz="152" spc="-6" dirty="0">
                <a:latin typeface="Trebuchet MS"/>
                <a:cs typeface="Trebuchet MS"/>
              </a:rPr>
              <a:t> </a:t>
            </a:r>
            <a:r>
              <a:rPr sz="152" spc="9" dirty="0">
                <a:latin typeface="Trebuchet MS"/>
                <a:cs typeface="Trebuchet MS"/>
              </a:rPr>
              <a:t>new</a:t>
            </a:r>
            <a:r>
              <a:rPr sz="152" spc="-3" dirty="0">
                <a:latin typeface="Trebuchet MS"/>
                <a:cs typeface="Trebuchet MS"/>
              </a:rPr>
              <a:t> </a:t>
            </a:r>
            <a:r>
              <a:rPr sz="152" dirty="0">
                <a:latin typeface="Trebuchet MS"/>
                <a:cs typeface="Trebuchet MS"/>
              </a:rPr>
              <a:t>email </a:t>
            </a:r>
            <a:r>
              <a:rPr sz="152" spc="-39" dirty="0">
                <a:latin typeface="Trebuchet MS"/>
                <a:cs typeface="Trebuchet MS"/>
              </a:rPr>
              <a:t> </a:t>
            </a:r>
            <a:r>
              <a:rPr sz="152" dirty="0">
                <a:latin typeface="Trebuchet MS"/>
                <a:cs typeface="Trebuchet MS"/>
              </a:rPr>
              <a:t>templates.</a:t>
            </a:r>
            <a:r>
              <a:rPr sz="152" spc="-6" dirty="0">
                <a:latin typeface="Trebuchet MS"/>
                <a:cs typeface="Trebuchet MS"/>
              </a:rPr>
              <a:t> If </a:t>
            </a:r>
            <a:r>
              <a:rPr sz="152" spc="9" dirty="0">
                <a:latin typeface="Trebuchet MS"/>
                <a:cs typeface="Trebuchet MS"/>
              </a:rPr>
              <a:t>you</a:t>
            </a:r>
            <a:r>
              <a:rPr sz="152" spc="-3" dirty="0">
                <a:latin typeface="Trebuchet MS"/>
                <a:cs typeface="Trebuchet MS"/>
              </a:rPr>
              <a:t> </a:t>
            </a:r>
            <a:r>
              <a:rPr sz="152" spc="9" dirty="0">
                <a:latin typeface="Trebuchet MS"/>
                <a:cs typeface="Trebuchet MS"/>
              </a:rPr>
              <a:t>used</a:t>
            </a:r>
            <a:r>
              <a:rPr sz="152" spc="-6" dirty="0">
                <a:latin typeface="Trebuchet MS"/>
                <a:cs typeface="Trebuchet MS"/>
              </a:rPr>
              <a:t> </a:t>
            </a:r>
            <a:r>
              <a:rPr sz="152" dirty="0">
                <a:latin typeface="Trebuchet MS"/>
                <a:cs typeface="Trebuchet MS"/>
              </a:rPr>
              <a:t>to</a:t>
            </a:r>
            <a:r>
              <a:rPr sz="152" spc="-6" dirty="0">
                <a:latin typeface="Trebuchet MS"/>
                <a:cs typeface="Trebuchet MS"/>
              </a:rPr>
              <a:t> </a:t>
            </a:r>
            <a:r>
              <a:rPr sz="152" spc="3" dirty="0">
                <a:latin typeface="Trebuchet MS"/>
                <a:cs typeface="Trebuchet MS"/>
              </a:rPr>
              <a:t>publish</a:t>
            </a:r>
            <a:r>
              <a:rPr sz="152" spc="-3" dirty="0">
                <a:latin typeface="Trebuchet MS"/>
                <a:cs typeface="Trebuchet MS"/>
              </a:rPr>
              <a:t> </a:t>
            </a:r>
            <a:r>
              <a:rPr sz="152" spc="6" dirty="0">
                <a:latin typeface="Trebuchet MS"/>
                <a:cs typeface="Trebuchet MS"/>
              </a:rPr>
              <a:t>a </a:t>
            </a:r>
            <a:r>
              <a:rPr sz="152" spc="-36" dirty="0">
                <a:latin typeface="Trebuchet MS"/>
                <a:cs typeface="Trebuchet MS"/>
              </a:rPr>
              <a:t> </a:t>
            </a:r>
            <a:r>
              <a:rPr sz="152" spc="9" dirty="0">
                <a:latin typeface="Trebuchet MS"/>
                <a:cs typeface="Trebuchet MS"/>
              </a:rPr>
              <a:t>50/50 </a:t>
            </a:r>
            <a:r>
              <a:rPr sz="152" spc="6" dirty="0">
                <a:latin typeface="Trebuchet MS"/>
                <a:cs typeface="Trebuchet MS"/>
              </a:rPr>
              <a:t>balance </a:t>
            </a:r>
            <a:r>
              <a:rPr sz="152" dirty="0">
                <a:latin typeface="Trebuchet MS"/>
                <a:cs typeface="Trebuchet MS"/>
              </a:rPr>
              <a:t>of informative </a:t>
            </a:r>
            <a:r>
              <a:rPr sz="152" spc="6" dirty="0">
                <a:latin typeface="Trebuchet MS"/>
                <a:cs typeface="Trebuchet MS"/>
              </a:rPr>
              <a:t>and </a:t>
            </a:r>
            <a:r>
              <a:rPr sz="152" spc="-39" dirty="0">
                <a:latin typeface="Trebuchet MS"/>
                <a:cs typeface="Trebuchet MS"/>
              </a:rPr>
              <a:t> </a:t>
            </a:r>
            <a:r>
              <a:rPr sz="152" spc="3" dirty="0">
                <a:latin typeface="Trebuchet MS"/>
                <a:cs typeface="Trebuchet MS"/>
              </a:rPr>
              <a:t>promotional content </a:t>
            </a:r>
            <a:r>
              <a:rPr sz="152" dirty="0">
                <a:latin typeface="Trebuchet MS"/>
                <a:cs typeface="Trebuchet MS"/>
              </a:rPr>
              <a:t>but </a:t>
            </a:r>
            <a:r>
              <a:rPr sz="152" spc="9" dirty="0">
                <a:latin typeface="Trebuchet MS"/>
                <a:cs typeface="Trebuchet MS"/>
              </a:rPr>
              <a:t>you </a:t>
            </a:r>
            <a:r>
              <a:rPr sz="152" spc="12" dirty="0">
                <a:latin typeface="Trebuchet MS"/>
                <a:cs typeface="Trebuchet MS"/>
              </a:rPr>
              <a:t> </a:t>
            </a:r>
            <a:r>
              <a:rPr sz="152" dirty="0">
                <a:latin typeface="Trebuchet MS"/>
                <a:cs typeface="Trebuchet MS"/>
              </a:rPr>
              <a:t>haven’t </a:t>
            </a:r>
            <a:r>
              <a:rPr sz="152" spc="6" dirty="0">
                <a:latin typeface="Trebuchet MS"/>
                <a:cs typeface="Trebuchet MS"/>
              </a:rPr>
              <a:t>published </a:t>
            </a:r>
            <a:r>
              <a:rPr sz="152" spc="3" dirty="0">
                <a:latin typeface="Trebuchet MS"/>
                <a:cs typeface="Trebuchet MS"/>
              </a:rPr>
              <a:t>anything </a:t>
            </a:r>
            <a:r>
              <a:rPr sz="152" spc="6" dirty="0">
                <a:latin typeface="Trebuchet MS"/>
                <a:cs typeface="Trebuchet MS"/>
              </a:rPr>
              <a:t> </a:t>
            </a:r>
            <a:r>
              <a:rPr sz="152" spc="3" dirty="0">
                <a:latin typeface="Trebuchet MS"/>
                <a:cs typeface="Trebuchet MS"/>
              </a:rPr>
              <a:t>educational</a:t>
            </a:r>
            <a:r>
              <a:rPr sz="152" spc="-3" dirty="0">
                <a:latin typeface="Trebuchet MS"/>
                <a:cs typeface="Trebuchet MS"/>
              </a:rPr>
              <a:t> </a:t>
            </a:r>
            <a:r>
              <a:rPr sz="152" dirty="0">
                <a:latin typeface="Trebuchet MS"/>
                <a:cs typeface="Trebuchet MS"/>
              </a:rPr>
              <a:t>in</a:t>
            </a:r>
            <a:r>
              <a:rPr sz="152" spc="-3" dirty="0">
                <a:latin typeface="Trebuchet MS"/>
                <a:cs typeface="Trebuchet MS"/>
              </a:rPr>
              <a:t> </a:t>
            </a:r>
            <a:r>
              <a:rPr sz="152" spc="3" dirty="0">
                <a:latin typeface="Trebuchet MS"/>
                <a:cs typeface="Trebuchet MS"/>
              </a:rPr>
              <a:t>months,</a:t>
            </a:r>
            <a:r>
              <a:rPr sz="152" spc="-3" dirty="0">
                <a:latin typeface="Trebuchet MS"/>
                <a:cs typeface="Trebuchet MS"/>
              </a:rPr>
              <a:t> </a:t>
            </a:r>
            <a:r>
              <a:rPr sz="152" spc="-12" dirty="0">
                <a:latin typeface="Trebuchet MS"/>
                <a:cs typeface="Trebuchet MS"/>
              </a:rPr>
              <a:t>it</a:t>
            </a:r>
            <a:r>
              <a:rPr sz="152" spc="-21" dirty="0">
                <a:latin typeface="Trebuchet MS"/>
                <a:cs typeface="Trebuchet MS"/>
              </a:rPr>
              <a:t>’</a:t>
            </a:r>
            <a:r>
              <a:rPr sz="152" spc="15" dirty="0">
                <a:latin typeface="Trebuchet MS"/>
                <a:cs typeface="Trebuchet MS"/>
              </a:rPr>
              <a:t>s</a:t>
            </a:r>
            <a:r>
              <a:rPr sz="152" spc="-3" dirty="0">
                <a:latin typeface="Trebuchet MS"/>
                <a:cs typeface="Trebuchet MS"/>
              </a:rPr>
              <a:t> </a:t>
            </a:r>
            <a:r>
              <a:rPr sz="152" dirty="0">
                <a:latin typeface="Trebuchet MS"/>
                <a:cs typeface="Trebuchet MS"/>
              </a:rPr>
              <a:t>time</a:t>
            </a:r>
            <a:r>
              <a:rPr sz="152" spc="-3" dirty="0">
                <a:latin typeface="Trebuchet MS"/>
                <a:cs typeface="Trebuchet MS"/>
              </a:rPr>
              <a:t> </a:t>
            </a:r>
            <a:r>
              <a:rPr sz="152" dirty="0">
                <a:latin typeface="Trebuchet MS"/>
                <a:cs typeface="Trebuchet MS"/>
              </a:rPr>
              <a:t>to  revisit</a:t>
            </a:r>
            <a:r>
              <a:rPr sz="152" spc="-6" dirty="0">
                <a:latin typeface="Trebuchet MS"/>
                <a:cs typeface="Trebuchet MS"/>
              </a:rPr>
              <a:t> </a:t>
            </a:r>
            <a:r>
              <a:rPr sz="152" spc="3" dirty="0">
                <a:latin typeface="Trebuchet MS"/>
                <a:cs typeface="Trebuchet MS"/>
              </a:rPr>
              <a:t>your</a:t>
            </a:r>
            <a:r>
              <a:rPr sz="152" spc="-6" dirty="0">
                <a:latin typeface="Trebuchet MS"/>
                <a:cs typeface="Trebuchet MS"/>
              </a:rPr>
              <a:t> </a:t>
            </a:r>
            <a:r>
              <a:rPr sz="152" spc="3" dirty="0">
                <a:latin typeface="Trebuchet MS"/>
                <a:cs typeface="Trebuchet MS"/>
              </a:rPr>
              <a:t>content</a:t>
            </a:r>
            <a:r>
              <a:rPr sz="152" spc="-6" dirty="0">
                <a:latin typeface="Trebuchet MS"/>
                <a:cs typeface="Trebuchet MS"/>
              </a:rPr>
              <a:t> </a:t>
            </a:r>
            <a:r>
              <a:rPr sz="152" spc="3" dirty="0">
                <a:latin typeface="Trebuchet MS"/>
                <a:cs typeface="Trebuchet MS"/>
              </a:rPr>
              <a:t>schedule.</a:t>
            </a:r>
            <a:endParaRPr sz="152">
              <a:latin typeface="Trebuchet MS"/>
              <a:cs typeface="Trebuchet MS"/>
            </a:endParaRPr>
          </a:p>
        </p:txBody>
      </p:sp>
      <p:sp>
        <p:nvSpPr>
          <p:cNvPr id="137" name="object 139">
            <a:extLst>
              <a:ext uri="{FF2B5EF4-FFF2-40B4-BE49-F238E27FC236}">
                <a16:creationId xmlns:a16="http://schemas.microsoft.com/office/drawing/2014/main" id="{938FE1B9-983F-405D-A505-A934912D0D8D}"/>
              </a:ext>
            </a:extLst>
          </p:cNvPr>
          <p:cNvSpPr txBox="1"/>
          <p:nvPr/>
        </p:nvSpPr>
        <p:spPr>
          <a:xfrm>
            <a:off x="10191802" y="2366120"/>
            <a:ext cx="604979" cy="54974"/>
          </a:xfrm>
          <a:prstGeom prst="rect">
            <a:avLst/>
          </a:prstGeom>
        </p:spPr>
        <p:txBody>
          <a:bodyPr vert="horz" wrap="square" lIns="0" tIns="8087" rIns="0" bIns="0" rtlCol="0">
            <a:spAutoFit/>
          </a:bodyPr>
          <a:lstStyle/>
          <a:p>
            <a:pPr marL="7701">
              <a:spcBef>
                <a:spcPts val="64"/>
              </a:spcBef>
            </a:pPr>
            <a:r>
              <a:rPr sz="152" spc="-9" dirty="0">
                <a:latin typeface="Trebuchet MS"/>
                <a:cs typeface="Trebuchet MS"/>
              </a:rPr>
              <a:t>If</a:t>
            </a:r>
            <a:r>
              <a:rPr sz="152" spc="-3" dirty="0">
                <a:latin typeface="Trebuchet MS"/>
                <a:cs typeface="Trebuchet MS"/>
              </a:rPr>
              <a:t> the </a:t>
            </a:r>
            <a:r>
              <a:rPr sz="152" dirty="0">
                <a:latin typeface="Trebuchet MS"/>
                <a:cs typeface="Trebuchet MS"/>
              </a:rPr>
              <a:t>problem</a:t>
            </a:r>
            <a:r>
              <a:rPr sz="152" spc="-3" dirty="0">
                <a:latin typeface="Trebuchet MS"/>
                <a:cs typeface="Trebuchet MS"/>
              </a:rPr>
              <a:t> </a:t>
            </a:r>
            <a:r>
              <a:rPr sz="152" dirty="0">
                <a:latin typeface="Trebuchet MS"/>
                <a:cs typeface="Trebuchet MS"/>
              </a:rPr>
              <a:t>is </a:t>
            </a:r>
            <a:r>
              <a:rPr sz="152" spc="3" dirty="0">
                <a:latin typeface="Trebuchet MS"/>
                <a:cs typeface="Trebuchet MS"/>
              </a:rPr>
              <a:t>caused</a:t>
            </a:r>
            <a:r>
              <a:rPr sz="152" spc="-3" dirty="0">
                <a:latin typeface="Trebuchet MS"/>
                <a:cs typeface="Trebuchet MS"/>
              </a:rPr>
              <a:t> </a:t>
            </a:r>
            <a:r>
              <a:rPr sz="152" dirty="0">
                <a:latin typeface="Trebuchet MS"/>
                <a:cs typeface="Trebuchet MS"/>
              </a:rPr>
              <a:t>by</a:t>
            </a:r>
            <a:r>
              <a:rPr sz="152" spc="-3" dirty="0">
                <a:latin typeface="Trebuchet MS"/>
                <a:cs typeface="Trebuchet MS"/>
              </a:rPr>
              <a:t> rushing,</a:t>
            </a:r>
            <a:r>
              <a:rPr sz="152" dirty="0">
                <a:latin typeface="Trebuchet MS"/>
                <a:cs typeface="Trebuchet MS"/>
              </a:rPr>
              <a:t> </a:t>
            </a:r>
            <a:r>
              <a:rPr sz="152" spc="3" dirty="0">
                <a:latin typeface="Trebuchet MS"/>
                <a:cs typeface="Trebuchet MS"/>
              </a:rPr>
              <a:t>you</a:t>
            </a:r>
            <a:r>
              <a:rPr sz="152" spc="-3" dirty="0">
                <a:latin typeface="Trebuchet MS"/>
                <a:cs typeface="Trebuchet MS"/>
              </a:rPr>
              <a:t> </a:t>
            </a:r>
            <a:r>
              <a:rPr sz="152" dirty="0">
                <a:latin typeface="Trebuchet MS"/>
                <a:cs typeface="Trebuchet MS"/>
              </a:rPr>
              <a:t>have</a:t>
            </a:r>
            <a:r>
              <a:rPr sz="152" spc="-3" dirty="0">
                <a:latin typeface="Trebuchet MS"/>
                <a:cs typeface="Trebuchet MS"/>
              </a:rPr>
              <a:t> two</a:t>
            </a:r>
            <a:r>
              <a:rPr sz="152" dirty="0">
                <a:latin typeface="Trebuchet MS"/>
                <a:cs typeface="Trebuchet MS"/>
              </a:rPr>
              <a:t> possible</a:t>
            </a:r>
            <a:r>
              <a:rPr sz="152" spc="-3" dirty="0">
                <a:latin typeface="Trebuchet MS"/>
                <a:cs typeface="Trebuchet MS"/>
              </a:rPr>
              <a:t> solutions:</a:t>
            </a:r>
            <a:endParaRPr sz="152">
              <a:latin typeface="Trebuchet MS"/>
              <a:cs typeface="Trebuchet MS"/>
            </a:endParaRPr>
          </a:p>
        </p:txBody>
      </p:sp>
      <p:sp>
        <p:nvSpPr>
          <p:cNvPr id="138" name="object 140">
            <a:extLst>
              <a:ext uri="{FF2B5EF4-FFF2-40B4-BE49-F238E27FC236}">
                <a16:creationId xmlns:a16="http://schemas.microsoft.com/office/drawing/2014/main" id="{DE6F07EC-50D0-354A-5F0C-FEADF6809551}"/>
              </a:ext>
            </a:extLst>
          </p:cNvPr>
          <p:cNvSpPr txBox="1"/>
          <p:nvPr/>
        </p:nvSpPr>
        <p:spPr>
          <a:xfrm>
            <a:off x="10111629" y="2452831"/>
            <a:ext cx="260707" cy="239907"/>
          </a:xfrm>
          <a:prstGeom prst="rect">
            <a:avLst/>
          </a:prstGeom>
          <a:solidFill>
            <a:srgbClr val="FCF280"/>
          </a:solidFill>
        </p:spPr>
        <p:txBody>
          <a:bodyPr vert="horz" wrap="square" lIns="0" tIns="3081" rIns="0" bIns="0" rtlCol="0">
            <a:spAutoFit/>
          </a:bodyPr>
          <a:lstStyle/>
          <a:p>
            <a:pPr>
              <a:spcBef>
                <a:spcPts val="24"/>
              </a:spcBef>
            </a:pPr>
            <a:endParaRPr sz="100">
              <a:latin typeface="Times New Roman"/>
              <a:cs typeface="Times New Roman"/>
            </a:endParaRPr>
          </a:p>
          <a:p>
            <a:pPr marL="5391" marR="770" algn="ctr">
              <a:lnSpc>
                <a:spcPct val="109200"/>
              </a:lnSpc>
              <a:spcBef>
                <a:spcPts val="3"/>
              </a:spcBef>
            </a:pPr>
            <a:r>
              <a:rPr sz="121" b="1" spc="3" dirty="0">
                <a:latin typeface="Trebuchet MS"/>
                <a:cs typeface="Trebuchet MS"/>
              </a:rPr>
              <a:t>Get </a:t>
            </a:r>
            <a:r>
              <a:rPr sz="121" b="1" spc="-3" dirty="0">
                <a:latin typeface="Trebuchet MS"/>
                <a:cs typeface="Trebuchet MS"/>
              </a:rPr>
              <a:t>strict </a:t>
            </a:r>
            <a:r>
              <a:rPr sz="121" b="1" spc="3" dirty="0">
                <a:latin typeface="Trebuchet MS"/>
                <a:cs typeface="Trebuchet MS"/>
              </a:rPr>
              <a:t>about </a:t>
            </a:r>
            <a:r>
              <a:rPr sz="121" b="1" dirty="0">
                <a:latin typeface="Trebuchet MS"/>
                <a:cs typeface="Trebuchet MS"/>
              </a:rPr>
              <a:t>your email </a:t>
            </a:r>
            <a:r>
              <a:rPr sz="121" b="1" spc="3" dirty="0">
                <a:latin typeface="Trebuchet MS"/>
                <a:cs typeface="Trebuchet MS"/>
              </a:rPr>
              <a:t> </a:t>
            </a:r>
            <a:r>
              <a:rPr sz="121" b="1" dirty="0">
                <a:latin typeface="Trebuchet MS"/>
                <a:cs typeface="Trebuchet MS"/>
              </a:rPr>
              <a:t>drafting</a:t>
            </a:r>
            <a:r>
              <a:rPr sz="121" b="1" spc="-3" dirty="0">
                <a:latin typeface="Trebuchet MS"/>
                <a:cs typeface="Trebuchet MS"/>
              </a:rPr>
              <a:t> </a:t>
            </a:r>
            <a:r>
              <a:rPr sz="121" b="1" dirty="0">
                <a:latin typeface="Trebuchet MS"/>
                <a:cs typeface="Trebuchet MS"/>
              </a:rPr>
              <a:t>schedule.</a:t>
            </a:r>
            <a:r>
              <a:rPr sz="121" b="1" spc="-3" dirty="0">
                <a:latin typeface="Trebuchet MS"/>
                <a:cs typeface="Trebuchet MS"/>
              </a:rPr>
              <a:t> </a:t>
            </a:r>
            <a:r>
              <a:rPr sz="121" spc="9" dirty="0">
                <a:latin typeface="Trebuchet MS"/>
                <a:cs typeface="Trebuchet MS"/>
              </a:rPr>
              <a:t>Make</a:t>
            </a:r>
            <a:r>
              <a:rPr sz="121" spc="-3" dirty="0">
                <a:latin typeface="Trebuchet MS"/>
                <a:cs typeface="Trebuchet MS"/>
              </a:rPr>
              <a:t> </a:t>
            </a:r>
            <a:r>
              <a:rPr sz="121" spc="3" dirty="0">
                <a:latin typeface="Trebuchet MS"/>
                <a:cs typeface="Trebuchet MS"/>
              </a:rPr>
              <a:t>a</a:t>
            </a:r>
            <a:r>
              <a:rPr sz="121" spc="-3" dirty="0">
                <a:latin typeface="Trebuchet MS"/>
                <a:cs typeface="Trebuchet MS"/>
              </a:rPr>
              <a:t> </a:t>
            </a:r>
            <a:r>
              <a:rPr sz="121" dirty="0">
                <a:latin typeface="Trebuchet MS"/>
                <a:cs typeface="Trebuchet MS"/>
              </a:rPr>
              <a:t>regular </a:t>
            </a:r>
            <a:r>
              <a:rPr sz="121" spc="-27" dirty="0">
                <a:latin typeface="Trebuchet MS"/>
                <a:cs typeface="Trebuchet MS"/>
              </a:rPr>
              <a:t> </a:t>
            </a:r>
            <a:r>
              <a:rPr sz="121" dirty="0">
                <a:latin typeface="Trebuchet MS"/>
                <a:cs typeface="Trebuchet MS"/>
              </a:rPr>
              <a:t>appointment </a:t>
            </a:r>
            <a:r>
              <a:rPr sz="121" spc="-3" dirty="0">
                <a:latin typeface="Trebuchet MS"/>
                <a:cs typeface="Trebuchet MS"/>
              </a:rPr>
              <a:t>with </a:t>
            </a:r>
            <a:r>
              <a:rPr sz="121" dirty="0">
                <a:latin typeface="Trebuchet MS"/>
                <a:cs typeface="Trebuchet MS"/>
              </a:rPr>
              <a:t>yourself </a:t>
            </a:r>
            <a:r>
              <a:rPr sz="121" spc="-3" dirty="0">
                <a:latin typeface="Trebuchet MS"/>
                <a:cs typeface="Trebuchet MS"/>
              </a:rPr>
              <a:t>for </a:t>
            </a:r>
            <a:r>
              <a:rPr sz="121" dirty="0">
                <a:latin typeface="Trebuchet MS"/>
                <a:cs typeface="Trebuchet MS"/>
              </a:rPr>
              <a:t> newsletter</a:t>
            </a:r>
            <a:r>
              <a:rPr sz="121" spc="-6" dirty="0">
                <a:latin typeface="Trebuchet MS"/>
                <a:cs typeface="Trebuchet MS"/>
              </a:rPr>
              <a:t> </a:t>
            </a:r>
            <a:r>
              <a:rPr sz="121" dirty="0">
                <a:latin typeface="Trebuchet MS"/>
                <a:cs typeface="Trebuchet MS"/>
              </a:rPr>
              <a:t>creation</a:t>
            </a:r>
            <a:r>
              <a:rPr sz="121" spc="-3" dirty="0">
                <a:latin typeface="Trebuchet MS"/>
                <a:cs typeface="Trebuchet MS"/>
              </a:rPr>
              <a:t> </a:t>
            </a:r>
            <a:r>
              <a:rPr sz="121" spc="6" dirty="0">
                <a:latin typeface="Trebuchet MS"/>
                <a:cs typeface="Trebuchet MS"/>
              </a:rPr>
              <a:t>and</a:t>
            </a:r>
            <a:r>
              <a:rPr sz="121" spc="-6" dirty="0">
                <a:latin typeface="Trebuchet MS"/>
                <a:cs typeface="Trebuchet MS"/>
              </a:rPr>
              <a:t> </a:t>
            </a:r>
            <a:r>
              <a:rPr sz="121" dirty="0">
                <a:latin typeface="Trebuchet MS"/>
                <a:cs typeface="Trebuchet MS"/>
              </a:rPr>
              <a:t>stick</a:t>
            </a:r>
            <a:r>
              <a:rPr sz="121" spc="-3" dirty="0">
                <a:latin typeface="Trebuchet MS"/>
                <a:cs typeface="Trebuchet MS"/>
              </a:rPr>
              <a:t> </a:t>
            </a:r>
            <a:r>
              <a:rPr sz="121" dirty="0">
                <a:latin typeface="Trebuchet MS"/>
                <a:cs typeface="Trebuchet MS"/>
              </a:rPr>
              <a:t>to</a:t>
            </a:r>
            <a:r>
              <a:rPr sz="121" spc="-3" dirty="0">
                <a:latin typeface="Trebuchet MS"/>
                <a:cs typeface="Trebuchet MS"/>
              </a:rPr>
              <a:t> </a:t>
            </a:r>
            <a:r>
              <a:rPr sz="121" spc="-12" dirty="0">
                <a:latin typeface="Trebuchet MS"/>
                <a:cs typeface="Trebuchet MS"/>
              </a:rPr>
              <a:t>it.</a:t>
            </a:r>
            <a:endParaRPr sz="121">
              <a:latin typeface="Trebuchet MS"/>
              <a:cs typeface="Trebuchet MS"/>
            </a:endParaRPr>
          </a:p>
          <a:p>
            <a:pPr marL="8471" marR="3851" algn="ctr">
              <a:lnSpc>
                <a:spcPct val="109200"/>
              </a:lnSpc>
            </a:pPr>
            <a:r>
              <a:rPr sz="121" spc="3" dirty="0">
                <a:latin typeface="Trebuchet MS"/>
                <a:cs typeface="Trebuchet MS"/>
              </a:rPr>
              <a:t>Set</a:t>
            </a:r>
            <a:r>
              <a:rPr sz="121" spc="-9" dirty="0">
                <a:latin typeface="Trebuchet MS"/>
                <a:cs typeface="Trebuchet MS"/>
              </a:rPr>
              <a:t> </a:t>
            </a:r>
            <a:r>
              <a:rPr sz="121" spc="3" dirty="0">
                <a:latin typeface="Trebuchet MS"/>
                <a:cs typeface="Trebuchet MS"/>
              </a:rPr>
              <a:t>your</a:t>
            </a:r>
            <a:r>
              <a:rPr sz="121" spc="-6" dirty="0">
                <a:latin typeface="Trebuchet MS"/>
                <a:cs typeface="Trebuchet MS"/>
              </a:rPr>
              <a:t> </a:t>
            </a:r>
            <a:r>
              <a:rPr sz="121" spc="6" dirty="0">
                <a:latin typeface="Trebuchet MS"/>
                <a:cs typeface="Trebuchet MS"/>
              </a:rPr>
              <a:t>phone</a:t>
            </a:r>
            <a:r>
              <a:rPr sz="121" spc="-6" dirty="0">
                <a:latin typeface="Trebuchet MS"/>
                <a:cs typeface="Trebuchet MS"/>
              </a:rPr>
              <a:t> </a:t>
            </a:r>
            <a:r>
              <a:rPr sz="121" dirty="0">
                <a:latin typeface="Trebuchet MS"/>
                <a:cs typeface="Trebuchet MS"/>
              </a:rPr>
              <a:t>to</a:t>
            </a:r>
            <a:r>
              <a:rPr sz="121" spc="-9" dirty="0">
                <a:latin typeface="Trebuchet MS"/>
                <a:cs typeface="Trebuchet MS"/>
              </a:rPr>
              <a:t> </a:t>
            </a:r>
            <a:r>
              <a:rPr sz="121" spc="12" dirty="0">
                <a:latin typeface="Trebuchet MS"/>
                <a:cs typeface="Trebuchet MS"/>
              </a:rPr>
              <a:t>Do</a:t>
            </a:r>
            <a:r>
              <a:rPr sz="121" spc="-6" dirty="0">
                <a:latin typeface="Trebuchet MS"/>
                <a:cs typeface="Trebuchet MS"/>
              </a:rPr>
              <a:t> </a:t>
            </a:r>
            <a:r>
              <a:rPr sz="121" spc="3" dirty="0">
                <a:latin typeface="Trebuchet MS"/>
                <a:cs typeface="Trebuchet MS"/>
              </a:rPr>
              <a:t>Not</a:t>
            </a:r>
            <a:r>
              <a:rPr sz="121" spc="-6" dirty="0">
                <a:latin typeface="Trebuchet MS"/>
                <a:cs typeface="Trebuchet MS"/>
              </a:rPr>
              <a:t> </a:t>
            </a:r>
            <a:r>
              <a:rPr sz="121" spc="3" dirty="0">
                <a:latin typeface="Trebuchet MS"/>
                <a:cs typeface="Trebuchet MS"/>
              </a:rPr>
              <a:t>Disturb </a:t>
            </a:r>
            <a:r>
              <a:rPr sz="121" spc="-30" dirty="0">
                <a:latin typeface="Trebuchet MS"/>
                <a:cs typeface="Trebuchet MS"/>
              </a:rPr>
              <a:t> </a:t>
            </a:r>
            <a:r>
              <a:rPr sz="121" spc="6" dirty="0">
                <a:latin typeface="Trebuchet MS"/>
                <a:cs typeface="Trebuchet MS"/>
              </a:rPr>
              <a:t>and </a:t>
            </a:r>
            <a:r>
              <a:rPr sz="121" spc="3" dirty="0">
                <a:latin typeface="Trebuchet MS"/>
                <a:cs typeface="Trebuchet MS"/>
              </a:rPr>
              <a:t>close your </a:t>
            </a:r>
            <a:r>
              <a:rPr sz="121" dirty="0">
                <a:latin typeface="Trebuchet MS"/>
                <a:cs typeface="Trebuchet MS"/>
              </a:rPr>
              <a:t>office </a:t>
            </a:r>
            <a:r>
              <a:rPr sz="121" spc="-3" dirty="0">
                <a:latin typeface="Trebuchet MS"/>
                <a:cs typeface="Trebuchet MS"/>
              </a:rPr>
              <a:t>door. </a:t>
            </a:r>
            <a:r>
              <a:rPr sz="121" dirty="0">
                <a:latin typeface="Trebuchet MS"/>
                <a:cs typeface="Trebuchet MS"/>
              </a:rPr>
              <a:t>Don’t </a:t>
            </a:r>
            <a:r>
              <a:rPr sz="121" spc="-30" dirty="0">
                <a:latin typeface="Trebuchet MS"/>
                <a:cs typeface="Trebuchet MS"/>
              </a:rPr>
              <a:t> </a:t>
            </a:r>
            <a:r>
              <a:rPr sz="121" spc="-3" dirty="0">
                <a:latin typeface="Trebuchet MS"/>
                <a:cs typeface="Trebuchet MS"/>
              </a:rPr>
              <a:t>let </a:t>
            </a:r>
            <a:r>
              <a:rPr sz="121" dirty="0">
                <a:latin typeface="Trebuchet MS"/>
                <a:cs typeface="Trebuchet MS"/>
              </a:rPr>
              <a:t>anything,</a:t>
            </a:r>
            <a:r>
              <a:rPr sz="121" spc="-3" dirty="0">
                <a:latin typeface="Trebuchet MS"/>
                <a:cs typeface="Trebuchet MS"/>
              </a:rPr>
              <a:t> </a:t>
            </a:r>
            <a:r>
              <a:rPr sz="121" spc="6" dirty="0">
                <a:latin typeface="Trebuchet MS"/>
                <a:cs typeface="Trebuchet MS"/>
              </a:rPr>
              <a:t>even</a:t>
            </a:r>
            <a:r>
              <a:rPr sz="121" spc="-3" dirty="0">
                <a:latin typeface="Trebuchet MS"/>
                <a:cs typeface="Trebuchet MS"/>
              </a:rPr>
              <a:t> </a:t>
            </a:r>
            <a:r>
              <a:rPr sz="121" dirty="0">
                <a:latin typeface="Trebuchet MS"/>
                <a:cs typeface="Trebuchet MS"/>
              </a:rPr>
              <a:t>interruptions  from </a:t>
            </a:r>
            <a:r>
              <a:rPr sz="121" spc="3" dirty="0">
                <a:latin typeface="Trebuchet MS"/>
                <a:cs typeface="Trebuchet MS"/>
              </a:rPr>
              <a:t>coworkers or </a:t>
            </a:r>
            <a:r>
              <a:rPr sz="121" spc="-3" dirty="0">
                <a:latin typeface="Trebuchet MS"/>
                <a:cs typeface="Trebuchet MS"/>
              </a:rPr>
              <a:t>clients, </a:t>
            </a:r>
            <a:r>
              <a:rPr sz="121" dirty="0">
                <a:latin typeface="Trebuchet MS"/>
                <a:cs typeface="Trebuchet MS"/>
              </a:rPr>
              <a:t> </a:t>
            </a:r>
            <a:r>
              <a:rPr sz="121" spc="-3" dirty="0">
                <a:latin typeface="Trebuchet MS"/>
                <a:cs typeface="Trebuchet MS"/>
              </a:rPr>
              <a:t>interrupt </a:t>
            </a:r>
            <a:r>
              <a:rPr sz="121" dirty="0">
                <a:latin typeface="Trebuchet MS"/>
                <a:cs typeface="Trebuchet MS"/>
              </a:rPr>
              <a:t>you.</a:t>
            </a:r>
            <a:r>
              <a:rPr sz="121" spc="-3" dirty="0">
                <a:latin typeface="Trebuchet MS"/>
                <a:cs typeface="Trebuchet MS"/>
              </a:rPr>
              <a:t> </a:t>
            </a:r>
            <a:r>
              <a:rPr sz="121" spc="-6" dirty="0">
                <a:latin typeface="Trebuchet MS"/>
                <a:cs typeface="Trebuchet MS"/>
              </a:rPr>
              <a:t>If</a:t>
            </a:r>
            <a:r>
              <a:rPr sz="121" spc="-3" dirty="0">
                <a:latin typeface="Trebuchet MS"/>
                <a:cs typeface="Trebuchet MS"/>
              </a:rPr>
              <a:t> </a:t>
            </a:r>
            <a:r>
              <a:rPr sz="121" spc="6" dirty="0">
                <a:latin typeface="Trebuchet MS"/>
                <a:cs typeface="Trebuchet MS"/>
              </a:rPr>
              <a:t>you</a:t>
            </a:r>
            <a:r>
              <a:rPr sz="121" spc="-3" dirty="0">
                <a:latin typeface="Trebuchet MS"/>
                <a:cs typeface="Trebuchet MS"/>
              </a:rPr>
              <a:t> </a:t>
            </a:r>
            <a:r>
              <a:rPr sz="121" spc="6" dirty="0">
                <a:latin typeface="Trebuchet MS"/>
                <a:cs typeface="Trebuchet MS"/>
              </a:rPr>
              <a:t>need  </a:t>
            </a:r>
            <a:r>
              <a:rPr sz="121" dirty="0">
                <a:latin typeface="Trebuchet MS"/>
                <a:cs typeface="Trebuchet MS"/>
              </a:rPr>
              <a:t>additional</a:t>
            </a:r>
            <a:r>
              <a:rPr sz="121" spc="-3" dirty="0">
                <a:latin typeface="Trebuchet MS"/>
                <a:cs typeface="Trebuchet MS"/>
              </a:rPr>
              <a:t> tim</a:t>
            </a:r>
            <a:r>
              <a:rPr sz="121" spc="-6" dirty="0">
                <a:latin typeface="Trebuchet MS"/>
                <a:cs typeface="Trebuchet MS"/>
              </a:rPr>
              <a:t>e</a:t>
            </a:r>
            <a:r>
              <a:rPr sz="121" spc="-15" dirty="0">
                <a:latin typeface="Trebuchet MS"/>
                <a:cs typeface="Trebuchet MS"/>
              </a:rPr>
              <a:t>,</a:t>
            </a:r>
            <a:r>
              <a:rPr sz="121" spc="-3" dirty="0">
                <a:latin typeface="Trebuchet MS"/>
                <a:cs typeface="Trebuchet MS"/>
              </a:rPr>
              <a:t> </a:t>
            </a:r>
            <a:r>
              <a:rPr sz="121" spc="6" dirty="0">
                <a:latin typeface="Trebuchet MS"/>
                <a:cs typeface="Trebuchet MS"/>
              </a:rPr>
              <a:t>add</a:t>
            </a:r>
            <a:r>
              <a:rPr sz="121" spc="-3" dirty="0">
                <a:latin typeface="Trebuchet MS"/>
                <a:cs typeface="Trebuchet MS"/>
              </a:rPr>
              <a:t> </a:t>
            </a:r>
            <a:r>
              <a:rPr sz="121" spc="-9" dirty="0">
                <a:latin typeface="Trebuchet MS"/>
                <a:cs typeface="Trebuchet MS"/>
              </a:rPr>
              <a:t>it</a:t>
            </a:r>
            <a:r>
              <a:rPr sz="121" spc="-3" dirty="0">
                <a:latin typeface="Trebuchet MS"/>
                <a:cs typeface="Trebuchet MS"/>
              </a:rPr>
              <a:t> </a:t>
            </a:r>
            <a:r>
              <a:rPr sz="121" dirty="0">
                <a:latin typeface="Trebuchet MS"/>
                <a:cs typeface="Trebuchet MS"/>
              </a:rPr>
              <a:t>to</a:t>
            </a:r>
            <a:r>
              <a:rPr sz="121" spc="-3" dirty="0">
                <a:latin typeface="Trebuchet MS"/>
                <a:cs typeface="Trebuchet MS"/>
              </a:rPr>
              <a:t> </a:t>
            </a:r>
            <a:r>
              <a:rPr sz="121" spc="3" dirty="0">
                <a:latin typeface="Trebuchet MS"/>
                <a:cs typeface="Trebuchet MS"/>
              </a:rPr>
              <a:t>your  schedule.</a:t>
            </a:r>
            <a:endParaRPr sz="121">
              <a:latin typeface="Trebuchet MS"/>
              <a:cs typeface="Trebuchet MS"/>
            </a:endParaRPr>
          </a:p>
        </p:txBody>
      </p:sp>
      <p:grpSp>
        <p:nvGrpSpPr>
          <p:cNvPr id="139" name="object 141">
            <a:extLst>
              <a:ext uri="{FF2B5EF4-FFF2-40B4-BE49-F238E27FC236}">
                <a16:creationId xmlns:a16="http://schemas.microsoft.com/office/drawing/2014/main" id="{CFCF77DE-ADB2-F08D-37BE-F954FE5E4B78}"/>
              </a:ext>
            </a:extLst>
          </p:cNvPr>
          <p:cNvGrpSpPr/>
          <p:nvPr/>
        </p:nvGrpSpPr>
        <p:grpSpPr>
          <a:xfrm>
            <a:off x="10371287" y="1531715"/>
            <a:ext cx="1820713" cy="3925624"/>
            <a:chOff x="17091679" y="11229"/>
            <a:chExt cx="3002280" cy="6473190"/>
          </a:xfrm>
        </p:grpSpPr>
        <p:sp>
          <p:nvSpPr>
            <p:cNvPr id="140" name="object 142">
              <a:extLst>
                <a:ext uri="{FF2B5EF4-FFF2-40B4-BE49-F238E27FC236}">
                  <a16:creationId xmlns:a16="http://schemas.microsoft.com/office/drawing/2014/main" id="{4636DE35-FE7C-D78C-C77B-32DE66D456FE}"/>
                </a:ext>
              </a:extLst>
            </p:cNvPr>
            <p:cNvSpPr/>
            <p:nvPr/>
          </p:nvSpPr>
          <p:spPr>
            <a:xfrm>
              <a:off x="17105937" y="1751328"/>
              <a:ext cx="0" cy="0"/>
            </a:xfrm>
            <a:custGeom>
              <a:avLst/>
              <a:gdLst/>
              <a:ahLst/>
              <a:cxnLst/>
              <a:rect l="l" t="t" r="r" b="b"/>
              <a:pathLst>
                <a:path>
                  <a:moveTo>
                    <a:pt x="0" y="0"/>
                  </a:moveTo>
                  <a:lnTo>
                    <a:pt x="0" y="0"/>
                  </a:lnTo>
                </a:path>
              </a:pathLst>
            </a:custGeom>
            <a:ln w="3243">
              <a:solidFill>
                <a:srgbClr val="000000"/>
              </a:solidFill>
            </a:ln>
          </p:spPr>
          <p:txBody>
            <a:bodyPr wrap="square" lIns="0" tIns="0" rIns="0" bIns="0" rtlCol="0"/>
            <a:lstStyle/>
            <a:p>
              <a:endParaRPr sz="1092"/>
            </a:p>
          </p:txBody>
        </p:sp>
        <p:sp>
          <p:nvSpPr>
            <p:cNvPr id="141" name="object 143">
              <a:extLst>
                <a:ext uri="{FF2B5EF4-FFF2-40B4-BE49-F238E27FC236}">
                  <a16:creationId xmlns:a16="http://schemas.microsoft.com/office/drawing/2014/main" id="{4DC9C71A-6810-FA26-9F49-B298C6A12B41}"/>
                </a:ext>
              </a:extLst>
            </p:cNvPr>
            <p:cNvSpPr/>
            <p:nvPr/>
          </p:nvSpPr>
          <p:spPr>
            <a:xfrm>
              <a:off x="17091674" y="1743100"/>
              <a:ext cx="14604" cy="16510"/>
            </a:xfrm>
            <a:custGeom>
              <a:avLst/>
              <a:gdLst/>
              <a:ahLst/>
              <a:cxnLst/>
              <a:rect l="l" t="t" r="r" b="b"/>
              <a:pathLst>
                <a:path w="14605" h="16510">
                  <a:moveTo>
                    <a:pt x="14401" y="7810"/>
                  </a:moveTo>
                  <a:lnTo>
                    <a:pt x="13817" y="7480"/>
                  </a:lnTo>
                  <a:lnTo>
                    <a:pt x="711" y="0"/>
                  </a:lnTo>
                  <a:lnTo>
                    <a:pt x="0" y="406"/>
                  </a:lnTo>
                  <a:lnTo>
                    <a:pt x="0" y="16052"/>
                  </a:lnTo>
                  <a:lnTo>
                    <a:pt x="711" y="16471"/>
                  </a:lnTo>
                  <a:lnTo>
                    <a:pt x="14401" y="8648"/>
                  </a:lnTo>
                  <a:lnTo>
                    <a:pt x="14401" y="7810"/>
                  </a:lnTo>
                  <a:close/>
                </a:path>
              </a:pathLst>
            </a:custGeom>
            <a:solidFill>
              <a:srgbClr val="000000"/>
            </a:solidFill>
          </p:spPr>
          <p:txBody>
            <a:bodyPr wrap="square" lIns="0" tIns="0" rIns="0" bIns="0" rtlCol="0"/>
            <a:lstStyle/>
            <a:p>
              <a:endParaRPr sz="1092"/>
            </a:p>
          </p:txBody>
        </p:sp>
        <p:sp>
          <p:nvSpPr>
            <p:cNvPr id="142" name="object 144">
              <a:extLst>
                <a:ext uri="{FF2B5EF4-FFF2-40B4-BE49-F238E27FC236}">
                  <a16:creationId xmlns:a16="http://schemas.microsoft.com/office/drawing/2014/main" id="{220A36D2-CB5C-887F-BC48-0A62FCA8040A}"/>
                </a:ext>
              </a:extLst>
            </p:cNvPr>
            <p:cNvSpPr/>
            <p:nvPr/>
          </p:nvSpPr>
          <p:spPr>
            <a:xfrm>
              <a:off x="18070628" y="11519"/>
              <a:ext cx="2023110" cy="6472555"/>
            </a:xfrm>
            <a:custGeom>
              <a:avLst/>
              <a:gdLst/>
              <a:ahLst/>
              <a:cxnLst/>
              <a:rect l="l" t="t" r="r" b="b"/>
              <a:pathLst>
                <a:path w="2023109" h="6472555">
                  <a:moveTo>
                    <a:pt x="2022652" y="6470853"/>
                  </a:moveTo>
                  <a:lnTo>
                    <a:pt x="0" y="6470853"/>
                  </a:lnTo>
                  <a:lnTo>
                    <a:pt x="0" y="6472072"/>
                  </a:lnTo>
                  <a:lnTo>
                    <a:pt x="2022652" y="6472072"/>
                  </a:lnTo>
                  <a:lnTo>
                    <a:pt x="2022652" y="6470853"/>
                  </a:lnTo>
                  <a:close/>
                </a:path>
                <a:path w="2023109" h="6472555">
                  <a:moveTo>
                    <a:pt x="2022652" y="0"/>
                  </a:moveTo>
                  <a:lnTo>
                    <a:pt x="0" y="0"/>
                  </a:lnTo>
                  <a:lnTo>
                    <a:pt x="0" y="5391899"/>
                  </a:lnTo>
                  <a:lnTo>
                    <a:pt x="2022652" y="5391899"/>
                  </a:lnTo>
                  <a:lnTo>
                    <a:pt x="2022652" y="0"/>
                  </a:lnTo>
                  <a:close/>
                </a:path>
              </a:pathLst>
            </a:custGeom>
            <a:solidFill>
              <a:srgbClr val="FFFFFF"/>
            </a:solidFill>
          </p:spPr>
          <p:txBody>
            <a:bodyPr wrap="square" lIns="0" tIns="0" rIns="0" bIns="0" rtlCol="0"/>
            <a:lstStyle/>
            <a:p>
              <a:endParaRPr sz="1092"/>
            </a:p>
          </p:txBody>
        </p:sp>
        <p:sp>
          <p:nvSpPr>
            <p:cNvPr id="143" name="object 145">
              <a:extLst>
                <a:ext uri="{FF2B5EF4-FFF2-40B4-BE49-F238E27FC236}">
                  <a16:creationId xmlns:a16="http://schemas.microsoft.com/office/drawing/2014/main" id="{C6458CD6-16DE-9999-0B97-89B4BB7454FB}"/>
                </a:ext>
              </a:extLst>
            </p:cNvPr>
            <p:cNvSpPr/>
            <p:nvPr/>
          </p:nvSpPr>
          <p:spPr>
            <a:xfrm>
              <a:off x="18072250" y="13134"/>
              <a:ext cx="2019935" cy="6469380"/>
            </a:xfrm>
            <a:custGeom>
              <a:avLst/>
              <a:gdLst/>
              <a:ahLst/>
              <a:cxnLst/>
              <a:rect l="l" t="t" r="r" b="b"/>
              <a:pathLst>
                <a:path w="2019934" h="6469380">
                  <a:moveTo>
                    <a:pt x="0" y="0"/>
                  </a:moveTo>
                  <a:lnTo>
                    <a:pt x="2019418" y="0"/>
                  </a:lnTo>
                  <a:lnTo>
                    <a:pt x="2019418" y="6468832"/>
                  </a:lnTo>
                  <a:lnTo>
                    <a:pt x="0" y="6468832"/>
                  </a:lnTo>
                  <a:lnTo>
                    <a:pt x="0" y="0"/>
                  </a:lnTo>
                  <a:close/>
                </a:path>
              </a:pathLst>
            </a:custGeom>
            <a:ln w="3243">
              <a:solidFill>
                <a:srgbClr val="B2B2B2"/>
              </a:solidFill>
            </a:ln>
          </p:spPr>
          <p:txBody>
            <a:bodyPr wrap="square" lIns="0" tIns="0" rIns="0" bIns="0" rtlCol="0"/>
            <a:lstStyle/>
            <a:p>
              <a:endParaRPr sz="1092"/>
            </a:p>
          </p:txBody>
        </p:sp>
        <p:sp>
          <p:nvSpPr>
            <p:cNvPr id="144" name="object 146">
              <a:extLst>
                <a:ext uri="{FF2B5EF4-FFF2-40B4-BE49-F238E27FC236}">
                  <a16:creationId xmlns:a16="http://schemas.microsoft.com/office/drawing/2014/main" id="{61AEF946-F770-C8DC-4EB8-154E4BB5B7E4}"/>
                </a:ext>
              </a:extLst>
            </p:cNvPr>
            <p:cNvSpPr/>
            <p:nvPr/>
          </p:nvSpPr>
          <p:spPr>
            <a:xfrm>
              <a:off x="18073678" y="5403413"/>
              <a:ext cx="2016760" cy="1079500"/>
            </a:xfrm>
            <a:custGeom>
              <a:avLst/>
              <a:gdLst/>
              <a:ahLst/>
              <a:cxnLst/>
              <a:rect l="l" t="t" r="r" b="b"/>
              <a:pathLst>
                <a:path w="2016759" h="1079500">
                  <a:moveTo>
                    <a:pt x="0" y="0"/>
                  </a:moveTo>
                  <a:lnTo>
                    <a:pt x="2016494" y="0"/>
                  </a:lnTo>
                  <a:lnTo>
                    <a:pt x="2016494" y="1078955"/>
                  </a:lnTo>
                  <a:lnTo>
                    <a:pt x="0" y="1078955"/>
                  </a:lnTo>
                  <a:lnTo>
                    <a:pt x="0" y="0"/>
                  </a:lnTo>
                  <a:close/>
                </a:path>
              </a:pathLst>
            </a:custGeom>
            <a:solidFill>
              <a:srgbClr val="2F2F2F"/>
            </a:solidFill>
          </p:spPr>
          <p:txBody>
            <a:bodyPr wrap="square" lIns="0" tIns="0" rIns="0" bIns="0" rtlCol="0"/>
            <a:lstStyle/>
            <a:p>
              <a:endParaRPr sz="1092"/>
            </a:p>
          </p:txBody>
        </p:sp>
        <p:sp>
          <p:nvSpPr>
            <p:cNvPr id="145" name="object 147">
              <a:extLst>
                <a:ext uri="{FF2B5EF4-FFF2-40B4-BE49-F238E27FC236}">
                  <a16:creationId xmlns:a16="http://schemas.microsoft.com/office/drawing/2014/main" id="{71D94296-5ACE-1618-24C2-5764DA308712}"/>
                </a:ext>
              </a:extLst>
            </p:cNvPr>
            <p:cNvSpPr/>
            <p:nvPr/>
          </p:nvSpPr>
          <p:spPr>
            <a:xfrm>
              <a:off x="18269372" y="1114694"/>
              <a:ext cx="1483360" cy="13970"/>
            </a:xfrm>
            <a:custGeom>
              <a:avLst/>
              <a:gdLst/>
              <a:ahLst/>
              <a:cxnLst/>
              <a:rect l="l" t="t" r="r" b="b"/>
              <a:pathLst>
                <a:path w="1483359" h="13969">
                  <a:moveTo>
                    <a:pt x="0" y="0"/>
                  </a:moveTo>
                  <a:lnTo>
                    <a:pt x="1482958" y="0"/>
                  </a:lnTo>
                  <a:lnTo>
                    <a:pt x="1482958" y="13483"/>
                  </a:lnTo>
                  <a:lnTo>
                    <a:pt x="0" y="13483"/>
                  </a:lnTo>
                  <a:lnTo>
                    <a:pt x="0" y="0"/>
                  </a:lnTo>
                  <a:close/>
                </a:path>
              </a:pathLst>
            </a:custGeom>
            <a:solidFill>
              <a:srgbClr val="EAEAEA"/>
            </a:solidFill>
          </p:spPr>
          <p:txBody>
            <a:bodyPr wrap="square" lIns="0" tIns="0" rIns="0" bIns="0" rtlCol="0"/>
            <a:lstStyle/>
            <a:p>
              <a:endParaRPr sz="1092"/>
            </a:p>
          </p:txBody>
        </p:sp>
      </p:grpSp>
      <p:sp>
        <p:nvSpPr>
          <p:cNvPr id="146" name="object 148">
            <a:extLst>
              <a:ext uri="{FF2B5EF4-FFF2-40B4-BE49-F238E27FC236}">
                <a16:creationId xmlns:a16="http://schemas.microsoft.com/office/drawing/2014/main" id="{392BF233-E189-0A02-D68A-BBF3182401E9}"/>
              </a:ext>
            </a:extLst>
          </p:cNvPr>
          <p:cNvSpPr txBox="1"/>
          <p:nvPr/>
        </p:nvSpPr>
        <p:spPr>
          <a:xfrm>
            <a:off x="10432494" y="2637573"/>
            <a:ext cx="313465" cy="297809"/>
          </a:xfrm>
          <a:prstGeom prst="rect">
            <a:avLst/>
          </a:prstGeom>
          <a:solidFill>
            <a:srgbClr val="FCF280"/>
          </a:solidFill>
        </p:spPr>
        <p:txBody>
          <a:bodyPr vert="horz" wrap="square" lIns="0" tIns="9242" rIns="0" bIns="0" rtlCol="0">
            <a:spAutoFit/>
          </a:bodyPr>
          <a:lstStyle/>
          <a:p>
            <a:pPr marL="8471" marR="6161" indent="-3466" algn="ctr">
              <a:lnSpc>
                <a:spcPct val="113300"/>
              </a:lnSpc>
              <a:spcBef>
                <a:spcPts val="73"/>
              </a:spcBef>
            </a:pPr>
            <a:r>
              <a:rPr sz="152" b="1" spc="3" dirty="0">
                <a:latin typeface="Trebuchet MS"/>
                <a:cs typeface="Trebuchet MS"/>
              </a:rPr>
              <a:t>Hire </a:t>
            </a:r>
            <a:r>
              <a:rPr sz="152" b="1" spc="9" dirty="0">
                <a:latin typeface="Trebuchet MS"/>
                <a:cs typeface="Trebuchet MS"/>
              </a:rPr>
              <a:t>someone </a:t>
            </a:r>
            <a:r>
              <a:rPr sz="152" b="1" spc="3" dirty="0">
                <a:latin typeface="Trebuchet MS"/>
                <a:cs typeface="Trebuchet MS"/>
              </a:rPr>
              <a:t>to </a:t>
            </a:r>
            <a:r>
              <a:rPr sz="152" b="1" spc="9" dirty="0">
                <a:latin typeface="Trebuchet MS"/>
                <a:cs typeface="Trebuchet MS"/>
              </a:rPr>
              <a:t>do </a:t>
            </a:r>
            <a:r>
              <a:rPr sz="152" b="1" spc="-3" dirty="0">
                <a:latin typeface="Trebuchet MS"/>
                <a:cs typeface="Trebuchet MS"/>
              </a:rPr>
              <a:t>it </a:t>
            </a:r>
            <a:r>
              <a:rPr sz="152" b="1" dirty="0">
                <a:latin typeface="Trebuchet MS"/>
                <a:cs typeface="Trebuchet MS"/>
              </a:rPr>
              <a:t>for </a:t>
            </a:r>
            <a:r>
              <a:rPr sz="152" b="1" spc="3" dirty="0">
                <a:latin typeface="Trebuchet MS"/>
                <a:cs typeface="Trebuchet MS"/>
              </a:rPr>
              <a:t>you. </a:t>
            </a:r>
            <a:r>
              <a:rPr sz="152" b="1" spc="-39" dirty="0">
                <a:latin typeface="Trebuchet MS"/>
                <a:cs typeface="Trebuchet MS"/>
              </a:rPr>
              <a:t> </a:t>
            </a:r>
            <a:r>
              <a:rPr sz="152" spc="-6" dirty="0">
                <a:latin typeface="Trebuchet MS"/>
                <a:cs typeface="Trebuchet MS"/>
              </a:rPr>
              <a:t>If </a:t>
            </a:r>
            <a:r>
              <a:rPr sz="152" spc="9" dirty="0">
                <a:latin typeface="Trebuchet MS"/>
                <a:cs typeface="Trebuchet MS"/>
              </a:rPr>
              <a:t>you have </a:t>
            </a:r>
            <a:r>
              <a:rPr sz="152" spc="6" dirty="0">
                <a:latin typeface="Trebuchet MS"/>
                <a:cs typeface="Trebuchet MS"/>
              </a:rPr>
              <a:t>employees, </a:t>
            </a:r>
            <a:r>
              <a:rPr sz="152" spc="12" dirty="0">
                <a:latin typeface="Trebuchet MS"/>
                <a:cs typeface="Trebuchet MS"/>
              </a:rPr>
              <a:t>ask </a:t>
            </a:r>
            <a:r>
              <a:rPr sz="152" spc="-9" dirty="0">
                <a:latin typeface="Trebuchet MS"/>
                <a:cs typeface="Trebuchet MS"/>
              </a:rPr>
              <a:t>if </a:t>
            </a:r>
            <a:r>
              <a:rPr sz="152" spc="-6" dirty="0">
                <a:latin typeface="Trebuchet MS"/>
                <a:cs typeface="Trebuchet MS"/>
              </a:rPr>
              <a:t> </a:t>
            </a:r>
            <a:r>
              <a:rPr sz="152" spc="9" dirty="0">
                <a:latin typeface="Trebuchet MS"/>
                <a:cs typeface="Trebuchet MS"/>
              </a:rPr>
              <a:t>anyone </a:t>
            </a:r>
            <a:r>
              <a:rPr sz="152" spc="6" dirty="0">
                <a:latin typeface="Trebuchet MS"/>
                <a:cs typeface="Trebuchet MS"/>
              </a:rPr>
              <a:t>wants </a:t>
            </a:r>
            <a:r>
              <a:rPr sz="152" dirty="0">
                <a:latin typeface="Trebuchet MS"/>
                <a:cs typeface="Trebuchet MS"/>
              </a:rPr>
              <a:t>to </a:t>
            </a:r>
            <a:r>
              <a:rPr sz="152" spc="12" dirty="0">
                <a:latin typeface="Trebuchet MS"/>
                <a:cs typeface="Trebuchet MS"/>
              </a:rPr>
              <a:t>manage </a:t>
            </a:r>
            <a:r>
              <a:rPr sz="152" spc="3" dirty="0">
                <a:latin typeface="Trebuchet MS"/>
                <a:cs typeface="Trebuchet MS"/>
              </a:rPr>
              <a:t>the </a:t>
            </a:r>
            <a:r>
              <a:rPr sz="152" spc="6" dirty="0">
                <a:latin typeface="Trebuchet MS"/>
                <a:cs typeface="Trebuchet MS"/>
              </a:rPr>
              <a:t> </a:t>
            </a:r>
            <a:r>
              <a:rPr sz="152" dirty="0">
                <a:latin typeface="Trebuchet MS"/>
                <a:cs typeface="Trebuchet MS"/>
              </a:rPr>
              <a:t>newsletter. </a:t>
            </a:r>
            <a:r>
              <a:rPr sz="152" spc="-6" dirty="0">
                <a:latin typeface="Trebuchet MS"/>
                <a:cs typeface="Trebuchet MS"/>
              </a:rPr>
              <a:t>If </a:t>
            </a:r>
            <a:r>
              <a:rPr sz="152" spc="9" dirty="0">
                <a:latin typeface="Trebuchet MS"/>
                <a:cs typeface="Trebuchet MS"/>
              </a:rPr>
              <a:t>you </a:t>
            </a:r>
            <a:r>
              <a:rPr sz="152" spc="-3" dirty="0">
                <a:latin typeface="Trebuchet MS"/>
                <a:cs typeface="Trebuchet MS"/>
              </a:rPr>
              <a:t>don’t, </a:t>
            </a:r>
            <a:r>
              <a:rPr sz="152" spc="6" dirty="0">
                <a:latin typeface="Trebuchet MS"/>
                <a:cs typeface="Trebuchet MS"/>
              </a:rPr>
              <a:t>or </a:t>
            </a:r>
            <a:r>
              <a:rPr sz="152" spc="9" dirty="0">
                <a:latin typeface="Trebuchet MS"/>
                <a:cs typeface="Trebuchet MS"/>
              </a:rPr>
              <a:t> nobody’s</a:t>
            </a:r>
            <a:r>
              <a:rPr sz="152" spc="-9" dirty="0">
                <a:latin typeface="Trebuchet MS"/>
                <a:cs typeface="Trebuchet MS"/>
              </a:rPr>
              <a:t> </a:t>
            </a:r>
            <a:r>
              <a:rPr sz="152" spc="3" dirty="0">
                <a:latin typeface="Trebuchet MS"/>
                <a:cs typeface="Trebuchet MS"/>
              </a:rPr>
              <a:t>interested</a:t>
            </a:r>
            <a:r>
              <a:rPr sz="152" spc="-6" dirty="0">
                <a:latin typeface="Trebuchet MS"/>
                <a:cs typeface="Trebuchet MS"/>
              </a:rPr>
              <a:t> </a:t>
            </a:r>
            <a:r>
              <a:rPr sz="152" dirty="0">
                <a:latin typeface="Trebuchet MS"/>
                <a:cs typeface="Trebuchet MS"/>
              </a:rPr>
              <a:t>in</a:t>
            </a:r>
            <a:r>
              <a:rPr sz="152" spc="-6" dirty="0">
                <a:latin typeface="Trebuchet MS"/>
                <a:cs typeface="Trebuchet MS"/>
              </a:rPr>
              <a:t> </a:t>
            </a:r>
            <a:r>
              <a:rPr sz="152" spc="9" dirty="0">
                <a:latin typeface="Trebuchet MS"/>
                <a:cs typeface="Trebuchet MS"/>
              </a:rPr>
              <a:t>doing</a:t>
            </a:r>
            <a:r>
              <a:rPr sz="152" spc="-6" dirty="0">
                <a:latin typeface="Trebuchet MS"/>
                <a:cs typeface="Trebuchet MS"/>
              </a:rPr>
              <a:t> </a:t>
            </a:r>
            <a:r>
              <a:rPr sz="152" spc="-12" dirty="0">
                <a:latin typeface="Trebuchet MS"/>
                <a:cs typeface="Trebuchet MS"/>
              </a:rPr>
              <a:t>it, </a:t>
            </a:r>
            <a:r>
              <a:rPr sz="152" spc="-9" dirty="0">
                <a:latin typeface="Trebuchet MS"/>
                <a:cs typeface="Trebuchet MS"/>
              </a:rPr>
              <a:t> </a:t>
            </a:r>
            <a:r>
              <a:rPr sz="152" spc="3" dirty="0">
                <a:latin typeface="Trebuchet MS"/>
                <a:cs typeface="Trebuchet MS"/>
              </a:rPr>
              <a:t>hire </a:t>
            </a:r>
            <a:r>
              <a:rPr sz="152" spc="9" dirty="0">
                <a:latin typeface="Trebuchet MS"/>
                <a:cs typeface="Trebuchet MS"/>
              </a:rPr>
              <a:t>a </a:t>
            </a:r>
            <a:r>
              <a:rPr sz="152" spc="3" dirty="0">
                <a:latin typeface="Trebuchet MS"/>
                <a:cs typeface="Trebuchet MS"/>
              </a:rPr>
              <a:t>freelance </a:t>
            </a:r>
            <a:r>
              <a:rPr sz="152" spc="-6" dirty="0">
                <a:latin typeface="Trebuchet MS"/>
                <a:cs typeface="Trebuchet MS"/>
              </a:rPr>
              <a:t>writer. </a:t>
            </a:r>
            <a:r>
              <a:rPr sz="152" spc="6" dirty="0">
                <a:latin typeface="Trebuchet MS"/>
                <a:cs typeface="Trebuchet MS"/>
              </a:rPr>
              <a:t>There </a:t>
            </a:r>
            <a:r>
              <a:rPr sz="152" spc="9" dirty="0">
                <a:latin typeface="Trebuchet MS"/>
                <a:cs typeface="Trebuchet MS"/>
              </a:rPr>
              <a:t> </a:t>
            </a:r>
            <a:r>
              <a:rPr sz="152" spc="6" dirty="0">
                <a:latin typeface="Trebuchet MS"/>
                <a:cs typeface="Trebuchet MS"/>
              </a:rPr>
              <a:t>are</a:t>
            </a:r>
            <a:r>
              <a:rPr sz="152" spc="-9" dirty="0">
                <a:latin typeface="Trebuchet MS"/>
                <a:cs typeface="Trebuchet MS"/>
              </a:rPr>
              <a:t> </a:t>
            </a:r>
            <a:r>
              <a:rPr sz="152" spc="9" dirty="0">
                <a:latin typeface="Trebuchet MS"/>
                <a:cs typeface="Trebuchet MS"/>
              </a:rPr>
              <a:t>many</a:t>
            </a:r>
            <a:r>
              <a:rPr sz="152" spc="-6" dirty="0">
                <a:latin typeface="Trebuchet MS"/>
                <a:cs typeface="Trebuchet MS"/>
              </a:rPr>
              <a:t> </a:t>
            </a:r>
            <a:r>
              <a:rPr sz="152" spc="6" dirty="0">
                <a:latin typeface="Trebuchet MS"/>
                <a:cs typeface="Trebuchet MS"/>
              </a:rPr>
              <a:t>freelancers</a:t>
            </a:r>
            <a:r>
              <a:rPr sz="152" spc="-9" dirty="0">
                <a:latin typeface="Trebuchet MS"/>
                <a:cs typeface="Trebuchet MS"/>
              </a:rPr>
              <a:t> </a:t>
            </a:r>
            <a:r>
              <a:rPr sz="152" spc="12" dirty="0">
                <a:latin typeface="Trebuchet MS"/>
                <a:cs typeface="Trebuchet MS"/>
              </a:rPr>
              <a:t>who</a:t>
            </a:r>
            <a:endParaRPr sz="152">
              <a:latin typeface="Trebuchet MS"/>
              <a:cs typeface="Trebuchet MS"/>
            </a:endParaRPr>
          </a:p>
          <a:p>
            <a:pPr marL="5006" marR="385" algn="ctr">
              <a:lnSpc>
                <a:spcPct val="113300"/>
              </a:lnSpc>
            </a:pPr>
            <a:r>
              <a:rPr sz="152" spc="6" dirty="0">
                <a:latin typeface="Trebuchet MS"/>
                <a:cs typeface="Trebuchet MS"/>
              </a:rPr>
              <a:t>specialize</a:t>
            </a:r>
            <a:r>
              <a:rPr sz="152" spc="-6" dirty="0">
                <a:latin typeface="Trebuchet MS"/>
                <a:cs typeface="Trebuchet MS"/>
              </a:rPr>
              <a:t> </a:t>
            </a:r>
            <a:r>
              <a:rPr sz="152" dirty="0">
                <a:latin typeface="Trebuchet MS"/>
                <a:cs typeface="Trebuchet MS"/>
              </a:rPr>
              <a:t>in</a:t>
            </a:r>
            <a:r>
              <a:rPr sz="152" spc="-6" dirty="0">
                <a:latin typeface="Trebuchet MS"/>
                <a:cs typeface="Trebuchet MS"/>
              </a:rPr>
              <a:t> </a:t>
            </a:r>
            <a:r>
              <a:rPr sz="152" spc="3" dirty="0">
                <a:latin typeface="Trebuchet MS"/>
                <a:cs typeface="Trebuchet MS"/>
              </a:rPr>
              <a:t>creating</a:t>
            </a:r>
            <a:r>
              <a:rPr sz="152" spc="-3" dirty="0">
                <a:latin typeface="Trebuchet MS"/>
                <a:cs typeface="Trebuchet MS"/>
              </a:rPr>
              <a:t> </a:t>
            </a:r>
            <a:r>
              <a:rPr sz="152" spc="3" dirty="0">
                <a:latin typeface="Trebuchet MS"/>
                <a:cs typeface="Trebuchet MS"/>
              </a:rPr>
              <a:t>newsletter </a:t>
            </a:r>
            <a:r>
              <a:rPr sz="152" spc="-36" dirty="0">
                <a:latin typeface="Trebuchet MS"/>
                <a:cs typeface="Trebuchet MS"/>
              </a:rPr>
              <a:t> </a:t>
            </a:r>
            <a:r>
              <a:rPr sz="152" dirty="0">
                <a:latin typeface="Trebuchet MS"/>
                <a:cs typeface="Trebuchet MS"/>
              </a:rPr>
              <a:t>content, </a:t>
            </a:r>
            <a:r>
              <a:rPr sz="152" spc="9" dirty="0">
                <a:latin typeface="Trebuchet MS"/>
                <a:cs typeface="Trebuchet MS"/>
              </a:rPr>
              <a:t>and </a:t>
            </a:r>
            <a:r>
              <a:rPr sz="152" spc="12" dirty="0">
                <a:latin typeface="Trebuchet MS"/>
                <a:cs typeface="Trebuchet MS"/>
              </a:rPr>
              <a:t>some </a:t>
            </a:r>
            <a:r>
              <a:rPr sz="152" spc="9" dirty="0">
                <a:latin typeface="Trebuchet MS"/>
                <a:cs typeface="Trebuchet MS"/>
              </a:rPr>
              <a:t>may </a:t>
            </a:r>
            <a:r>
              <a:rPr sz="152" dirty="0">
                <a:latin typeface="Trebuchet MS"/>
                <a:cs typeface="Trebuchet MS"/>
              </a:rPr>
              <a:t>offer </a:t>
            </a:r>
            <a:r>
              <a:rPr sz="152" spc="3" dirty="0">
                <a:latin typeface="Trebuchet MS"/>
                <a:cs typeface="Trebuchet MS"/>
              </a:rPr>
              <a:t> template</a:t>
            </a:r>
            <a:r>
              <a:rPr sz="152" spc="12" dirty="0">
                <a:latin typeface="Trebuchet MS"/>
                <a:cs typeface="Trebuchet MS"/>
              </a:rPr>
              <a:t> </a:t>
            </a:r>
            <a:r>
              <a:rPr sz="152" spc="9" dirty="0">
                <a:latin typeface="Trebuchet MS"/>
                <a:cs typeface="Trebuchet MS"/>
              </a:rPr>
              <a:t>design</a:t>
            </a:r>
            <a:r>
              <a:rPr sz="152" spc="12" dirty="0">
                <a:latin typeface="Trebuchet MS"/>
                <a:cs typeface="Trebuchet MS"/>
              </a:rPr>
              <a:t> </a:t>
            </a:r>
            <a:r>
              <a:rPr sz="152" spc="6" dirty="0">
                <a:latin typeface="Trebuchet MS"/>
                <a:cs typeface="Trebuchet MS"/>
              </a:rPr>
              <a:t>services</a:t>
            </a:r>
            <a:r>
              <a:rPr sz="152" spc="12" dirty="0">
                <a:latin typeface="Trebuchet MS"/>
                <a:cs typeface="Trebuchet MS"/>
              </a:rPr>
              <a:t> as </a:t>
            </a:r>
            <a:r>
              <a:rPr sz="152" spc="15" dirty="0">
                <a:latin typeface="Trebuchet MS"/>
                <a:cs typeface="Trebuchet MS"/>
              </a:rPr>
              <a:t> </a:t>
            </a:r>
            <a:r>
              <a:rPr sz="152" spc="-3" dirty="0">
                <a:latin typeface="Trebuchet MS"/>
                <a:cs typeface="Trebuchet MS"/>
              </a:rPr>
              <a:t>well.</a:t>
            </a:r>
            <a:endParaRPr sz="152">
              <a:latin typeface="Trebuchet MS"/>
              <a:cs typeface="Trebuchet MS"/>
            </a:endParaRPr>
          </a:p>
        </p:txBody>
      </p:sp>
      <p:sp>
        <p:nvSpPr>
          <p:cNvPr id="147" name="object 149">
            <a:extLst>
              <a:ext uri="{FF2B5EF4-FFF2-40B4-BE49-F238E27FC236}">
                <a16:creationId xmlns:a16="http://schemas.microsoft.com/office/drawing/2014/main" id="{3C0117C4-A1E7-249A-EF4B-80A3B0879A38}"/>
              </a:ext>
            </a:extLst>
          </p:cNvPr>
          <p:cNvSpPr txBox="1"/>
          <p:nvPr/>
        </p:nvSpPr>
        <p:spPr>
          <a:xfrm>
            <a:off x="11074667" y="1747637"/>
            <a:ext cx="745152" cy="251748"/>
          </a:xfrm>
          <a:prstGeom prst="rect">
            <a:avLst/>
          </a:prstGeom>
        </p:spPr>
        <p:txBody>
          <a:bodyPr vert="horz" wrap="square" lIns="0" tIns="36969" rIns="0" bIns="0" rtlCol="0">
            <a:spAutoFit/>
          </a:bodyPr>
          <a:lstStyle/>
          <a:p>
            <a:pPr marL="7701">
              <a:spcBef>
                <a:spcPts val="291"/>
              </a:spcBef>
            </a:pPr>
            <a:r>
              <a:rPr sz="364" b="1" spc="24" dirty="0">
                <a:latin typeface="Trebuchet MS"/>
                <a:cs typeface="Trebuchet MS"/>
              </a:rPr>
              <a:t>A</a:t>
            </a:r>
            <a:r>
              <a:rPr sz="364" b="1" spc="-9" dirty="0">
                <a:latin typeface="Trebuchet MS"/>
                <a:cs typeface="Trebuchet MS"/>
              </a:rPr>
              <a:t>fter</a:t>
            </a:r>
            <a:r>
              <a:rPr sz="364" b="1" spc="-12" dirty="0">
                <a:latin typeface="Trebuchet MS"/>
                <a:cs typeface="Trebuchet MS"/>
              </a:rPr>
              <a:t> </a:t>
            </a:r>
            <a:r>
              <a:rPr sz="364" b="1" spc="9" dirty="0">
                <a:latin typeface="Trebuchet MS"/>
                <a:cs typeface="Trebuchet MS"/>
              </a:rPr>
              <a:t>you</a:t>
            </a:r>
            <a:r>
              <a:rPr sz="364" b="1" spc="-12" dirty="0">
                <a:latin typeface="Trebuchet MS"/>
                <a:cs typeface="Trebuchet MS"/>
              </a:rPr>
              <a:t> </a:t>
            </a:r>
            <a:r>
              <a:rPr sz="364" b="1" spc="3" dirty="0">
                <a:latin typeface="Trebuchet MS"/>
                <a:cs typeface="Trebuchet MS"/>
              </a:rPr>
              <a:t>collaborate</a:t>
            </a:r>
            <a:endParaRPr sz="364">
              <a:latin typeface="Trebuchet MS"/>
              <a:cs typeface="Trebuchet MS"/>
            </a:endParaRPr>
          </a:p>
          <a:p>
            <a:pPr marL="10782" marR="3081">
              <a:lnSpc>
                <a:spcPct val="107700"/>
              </a:lnSpc>
              <a:spcBef>
                <a:spcPts val="154"/>
              </a:spcBef>
            </a:pPr>
            <a:r>
              <a:rPr sz="273" spc="3" dirty="0">
                <a:latin typeface="Trebuchet MS"/>
                <a:cs typeface="Trebuchet MS"/>
              </a:rPr>
              <a:t>You </a:t>
            </a:r>
            <a:r>
              <a:rPr sz="273" spc="9" dirty="0">
                <a:latin typeface="Trebuchet MS"/>
                <a:cs typeface="Trebuchet MS"/>
              </a:rPr>
              <a:t>can </a:t>
            </a:r>
            <a:r>
              <a:rPr sz="273" dirty="0">
                <a:latin typeface="Trebuchet MS"/>
                <a:cs typeface="Trebuchet MS"/>
              </a:rPr>
              <a:t>export the mural </a:t>
            </a:r>
            <a:r>
              <a:rPr sz="273" spc="15" dirty="0">
                <a:latin typeface="Trebuchet MS"/>
                <a:cs typeface="Trebuchet MS"/>
              </a:rPr>
              <a:t>as </a:t>
            </a:r>
            <a:r>
              <a:rPr sz="273" spc="9" dirty="0">
                <a:latin typeface="Trebuchet MS"/>
                <a:cs typeface="Trebuchet MS"/>
              </a:rPr>
              <a:t>an image </a:t>
            </a:r>
            <a:r>
              <a:rPr sz="273" spc="3" dirty="0">
                <a:latin typeface="Trebuchet MS"/>
                <a:cs typeface="Trebuchet MS"/>
              </a:rPr>
              <a:t>or pdf </a:t>
            </a:r>
            <a:r>
              <a:rPr sz="273" spc="-79" dirty="0">
                <a:latin typeface="Trebuchet MS"/>
                <a:cs typeface="Trebuchet MS"/>
              </a:rPr>
              <a:t> </a:t>
            </a:r>
            <a:r>
              <a:rPr sz="273" spc="-3" dirty="0">
                <a:latin typeface="Trebuchet MS"/>
                <a:cs typeface="Trebuchet MS"/>
              </a:rPr>
              <a:t>to</a:t>
            </a:r>
            <a:r>
              <a:rPr sz="273" spc="-12" dirty="0">
                <a:latin typeface="Trebuchet MS"/>
                <a:cs typeface="Trebuchet MS"/>
              </a:rPr>
              <a:t> </a:t>
            </a:r>
            <a:r>
              <a:rPr sz="273" spc="9" dirty="0">
                <a:latin typeface="Trebuchet MS"/>
                <a:cs typeface="Trebuchet MS"/>
              </a:rPr>
              <a:t>share</a:t>
            </a:r>
            <a:r>
              <a:rPr sz="273" spc="-9" dirty="0">
                <a:latin typeface="Trebuchet MS"/>
                <a:cs typeface="Trebuchet MS"/>
              </a:rPr>
              <a:t> </a:t>
            </a:r>
            <a:r>
              <a:rPr sz="273" spc="-6" dirty="0">
                <a:latin typeface="Trebuchet MS"/>
                <a:cs typeface="Trebuchet MS"/>
              </a:rPr>
              <a:t>with</a:t>
            </a:r>
            <a:r>
              <a:rPr sz="273" spc="-12" dirty="0">
                <a:latin typeface="Trebuchet MS"/>
                <a:cs typeface="Trebuchet MS"/>
              </a:rPr>
              <a:t> </a:t>
            </a:r>
            <a:r>
              <a:rPr sz="273" spc="9" dirty="0">
                <a:latin typeface="Trebuchet MS"/>
                <a:cs typeface="Trebuchet MS"/>
              </a:rPr>
              <a:t>members</a:t>
            </a:r>
            <a:r>
              <a:rPr sz="273" spc="-9" dirty="0">
                <a:latin typeface="Trebuchet MS"/>
                <a:cs typeface="Trebuchet MS"/>
              </a:rPr>
              <a:t> </a:t>
            </a:r>
            <a:r>
              <a:rPr sz="273" dirty="0">
                <a:latin typeface="Trebuchet MS"/>
                <a:cs typeface="Trebuchet MS"/>
              </a:rPr>
              <a:t>of</a:t>
            </a:r>
            <a:r>
              <a:rPr sz="273" spc="-9" dirty="0">
                <a:latin typeface="Trebuchet MS"/>
                <a:cs typeface="Trebuchet MS"/>
              </a:rPr>
              <a:t> </a:t>
            </a:r>
            <a:r>
              <a:rPr sz="273" spc="6" dirty="0">
                <a:latin typeface="Trebuchet MS"/>
                <a:cs typeface="Trebuchet MS"/>
              </a:rPr>
              <a:t>your</a:t>
            </a:r>
            <a:r>
              <a:rPr sz="273" spc="-12" dirty="0">
                <a:latin typeface="Trebuchet MS"/>
                <a:cs typeface="Trebuchet MS"/>
              </a:rPr>
              <a:t> </a:t>
            </a:r>
            <a:r>
              <a:rPr sz="273" spc="9" dirty="0">
                <a:latin typeface="Trebuchet MS"/>
                <a:cs typeface="Trebuchet MS"/>
              </a:rPr>
              <a:t>company</a:t>
            </a:r>
            <a:r>
              <a:rPr sz="273" spc="-9" dirty="0">
                <a:latin typeface="Trebuchet MS"/>
                <a:cs typeface="Trebuchet MS"/>
              </a:rPr>
              <a:t> </a:t>
            </a:r>
            <a:r>
              <a:rPr sz="273" spc="12" dirty="0">
                <a:latin typeface="Trebuchet MS"/>
                <a:cs typeface="Trebuchet MS"/>
              </a:rPr>
              <a:t>who </a:t>
            </a:r>
            <a:r>
              <a:rPr sz="273" spc="-73" dirty="0">
                <a:latin typeface="Trebuchet MS"/>
                <a:cs typeface="Trebuchet MS"/>
              </a:rPr>
              <a:t> </a:t>
            </a:r>
            <a:r>
              <a:rPr sz="273" dirty="0">
                <a:latin typeface="Trebuchet MS"/>
                <a:cs typeface="Trebuchet MS"/>
              </a:rPr>
              <a:t>might</a:t>
            </a:r>
            <a:r>
              <a:rPr sz="273" spc="-9" dirty="0">
                <a:latin typeface="Trebuchet MS"/>
                <a:cs typeface="Trebuchet MS"/>
              </a:rPr>
              <a:t> </a:t>
            </a:r>
            <a:r>
              <a:rPr sz="273" spc="-3" dirty="0">
                <a:latin typeface="Trebuchet MS"/>
                <a:cs typeface="Trebuchet MS"/>
              </a:rPr>
              <a:t>find</a:t>
            </a:r>
            <a:r>
              <a:rPr sz="273" spc="-9" dirty="0">
                <a:latin typeface="Trebuchet MS"/>
                <a:cs typeface="Trebuchet MS"/>
              </a:rPr>
              <a:t> </a:t>
            </a:r>
            <a:r>
              <a:rPr sz="273" spc="-18" dirty="0">
                <a:latin typeface="Trebuchet MS"/>
                <a:cs typeface="Trebuchet MS"/>
              </a:rPr>
              <a:t>it</a:t>
            </a:r>
            <a:r>
              <a:rPr sz="273" spc="-9" dirty="0">
                <a:latin typeface="Trebuchet MS"/>
                <a:cs typeface="Trebuchet MS"/>
              </a:rPr>
              <a:t> </a:t>
            </a:r>
            <a:r>
              <a:rPr sz="273" spc="-6" dirty="0">
                <a:latin typeface="Trebuchet MS"/>
                <a:cs typeface="Trebuchet MS"/>
              </a:rPr>
              <a:t>helpful.</a:t>
            </a:r>
            <a:endParaRPr sz="273">
              <a:latin typeface="Trebuchet MS"/>
              <a:cs typeface="Trebuchet MS"/>
            </a:endParaRPr>
          </a:p>
        </p:txBody>
      </p:sp>
      <p:grpSp>
        <p:nvGrpSpPr>
          <p:cNvPr id="148" name="object 150">
            <a:extLst>
              <a:ext uri="{FF2B5EF4-FFF2-40B4-BE49-F238E27FC236}">
                <a16:creationId xmlns:a16="http://schemas.microsoft.com/office/drawing/2014/main" id="{7C69230E-0EC6-FEBA-8EED-4773A6E9205D}"/>
              </a:ext>
            </a:extLst>
          </p:cNvPr>
          <p:cNvGrpSpPr/>
          <p:nvPr/>
        </p:nvGrpSpPr>
        <p:grpSpPr>
          <a:xfrm>
            <a:off x="11082297" y="1688569"/>
            <a:ext cx="919599" cy="1874241"/>
            <a:chOff x="18264105" y="269874"/>
            <a:chExt cx="1516380" cy="3090545"/>
          </a:xfrm>
        </p:grpSpPr>
        <p:pic>
          <p:nvPicPr>
            <p:cNvPr id="149" name="object 151">
              <a:extLst>
                <a:ext uri="{FF2B5EF4-FFF2-40B4-BE49-F238E27FC236}">
                  <a16:creationId xmlns:a16="http://schemas.microsoft.com/office/drawing/2014/main" id="{1FEF4735-E740-AB4E-0ECE-7F20A22DE51B}"/>
                </a:ext>
              </a:extLst>
            </p:cNvPr>
            <p:cNvPicPr/>
            <p:nvPr/>
          </p:nvPicPr>
          <p:blipFill>
            <a:blip r:embed="rId10" cstate="print"/>
            <a:stretch>
              <a:fillRect/>
            </a:stretch>
          </p:blipFill>
          <p:spPr>
            <a:xfrm>
              <a:off x="18264105" y="269874"/>
              <a:ext cx="101502" cy="101502"/>
            </a:xfrm>
            <a:prstGeom prst="rect">
              <a:avLst/>
            </a:prstGeom>
          </p:spPr>
        </p:pic>
        <p:sp>
          <p:nvSpPr>
            <p:cNvPr id="150" name="object 152">
              <a:extLst>
                <a:ext uri="{FF2B5EF4-FFF2-40B4-BE49-F238E27FC236}">
                  <a16:creationId xmlns:a16="http://schemas.microsoft.com/office/drawing/2014/main" id="{03F8365B-FE6D-D265-09FD-36366F24BEE8}"/>
                </a:ext>
              </a:extLst>
            </p:cNvPr>
            <p:cNvSpPr/>
            <p:nvPr/>
          </p:nvSpPr>
          <p:spPr>
            <a:xfrm>
              <a:off x="18272969" y="2005782"/>
              <a:ext cx="1507490" cy="13970"/>
            </a:xfrm>
            <a:custGeom>
              <a:avLst/>
              <a:gdLst/>
              <a:ahLst/>
              <a:cxnLst/>
              <a:rect l="l" t="t" r="r" b="b"/>
              <a:pathLst>
                <a:path w="1507490" h="13969">
                  <a:moveTo>
                    <a:pt x="0" y="0"/>
                  </a:moveTo>
                  <a:lnTo>
                    <a:pt x="1506888" y="0"/>
                  </a:lnTo>
                  <a:lnTo>
                    <a:pt x="1506888" y="13483"/>
                  </a:lnTo>
                  <a:lnTo>
                    <a:pt x="0" y="13483"/>
                  </a:lnTo>
                  <a:lnTo>
                    <a:pt x="0" y="0"/>
                  </a:lnTo>
                  <a:close/>
                </a:path>
              </a:pathLst>
            </a:custGeom>
            <a:solidFill>
              <a:srgbClr val="EAEAEA"/>
            </a:solidFill>
          </p:spPr>
          <p:txBody>
            <a:bodyPr wrap="square" lIns="0" tIns="0" rIns="0" bIns="0" rtlCol="0"/>
            <a:lstStyle/>
            <a:p>
              <a:endParaRPr sz="1092"/>
            </a:p>
          </p:txBody>
        </p:sp>
        <p:pic>
          <p:nvPicPr>
            <p:cNvPr id="151" name="object 153">
              <a:extLst>
                <a:ext uri="{FF2B5EF4-FFF2-40B4-BE49-F238E27FC236}">
                  <a16:creationId xmlns:a16="http://schemas.microsoft.com/office/drawing/2014/main" id="{C1257C71-BD4C-AB21-7A5F-01F14E41C612}"/>
                </a:ext>
              </a:extLst>
            </p:cNvPr>
            <p:cNvPicPr/>
            <p:nvPr/>
          </p:nvPicPr>
          <p:blipFill>
            <a:blip r:embed="rId21" cstate="print"/>
            <a:stretch>
              <a:fillRect/>
            </a:stretch>
          </p:blipFill>
          <p:spPr>
            <a:xfrm>
              <a:off x="18284927" y="3102826"/>
              <a:ext cx="253575" cy="253575"/>
            </a:xfrm>
            <a:prstGeom prst="rect">
              <a:avLst/>
            </a:prstGeom>
          </p:spPr>
        </p:pic>
        <p:sp>
          <p:nvSpPr>
            <p:cNvPr id="152" name="object 154">
              <a:extLst>
                <a:ext uri="{FF2B5EF4-FFF2-40B4-BE49-F238E27FC236}">
                  <a16:creationId xmlns:a16="http://schemas.microsoft.com/office/drawing/2014/main" id="{5FDBF601-1C80-5F42-4732-0C3982348F6E}"/>
                </a:ext>
              </a:extLst>
            </p:cNvPr>
            <p:cNvSpPr/>
            <p:nvPr/>
          </p:nvSpPr>
          <p:spPr>
            <a:xfrm>
              <a:off x="18284927" y="3102826"/>
              <a:ext cx="254000" cy="254000"/>
            </a:xfrm>
            <a:custGeom>
              <a:avLst/>
              <a:gdLst/>
              <a:ahLst/>
              <a:cxnLst/>
              <a:rect l="l" t="t" r="r" b="b"/>
              <a:pathLst>
                <a:path w="254000" h="254000">
                  <a:moveTo>
                    <a:pt x="0" y="126787"/>
                  </a:moveTo>
                  <a:lnTo>
                    <a:pt x="9963" y="77436"/>
                  </a:lnTo>
                  <a:lnTo>
                    <a:pt x="37135" y="37135"/>
                  </a:lnTo>
                  <a:lnTo>
                    <a:pt x="77436" y="9963"/>
                  </a:lnTo>
                  <a:lnTo>
                    <a:pt x="126787" y="0"/>
                  </a:lnTo>
                  <a:lnTo>
                    <a:pt x="176138" y="9963"/>
                  </a:lnTo>
                  <a:lnTo>
                    <a:pt x="216439" y="37135"/>
                  </a:lnTo>
                  <a:lnTo>
                    <a:pt x="243611" y="77436"/>
                  </a:lnTo>
                  <a:lnTo>
                    <a:pt x="253575" y="126787"/>
                  </a:lnTo>
                  <a:lnTo>
                    <a:pt x="243611" y="176138"/>
                  </a:lnTo>
                  <a:lnTo>
                    <a:pt x="216439" y="216439"/>
                  </a:lnTo>
                  <a:lnTo>
                    <a:pt x="176138" y="243611"/>
                  </a:lnTo>
                  <a:lnTo>
                    <a:pt x="126787" y="253575"/>
                  </a:lnTo>
                  <a:lnTo>
                    <a:pt x="77436" y="243611"/>
                  </a:lnTo>
                  <a:lnTo>
                    <a:pt x="37135" y="216439"/>
                  </a:lnTo>
                  <a:lnTo>
                    <a:pt x="9963" y="176138"/>
                  </a:lnTo>
                  <a:lnTo>
                    <a:pt x="0" y="126787"/>
                  </a:lnTo>
                  <a:close/>
                </a:path>
              </a:pathLst>
            </a:custGeom>
            <a:ln w="7568">
              <a:solidFill>
                <a:srgbClr val="EFA7D7"/>
              </a:solidFill>
            </a:ln>
          </p:spPr>
          <p:txBody>
            <a:bodyPr wrap="square" lIns="0" tIns="0" rIns="0" bIns="0" rtlCol="0"/>
            <a:lstStyle/>
            <a:p>
              <a:endParaRPr sz="1092"/>
            </a:p>
          </p:txBody>
        </p:sp>
        <p:pic>
          <p:nvPicPr>
            <p:cNvPr id="153" name="object 155">
              <a:extLst>
                <a:ext uri="{FF2B5EF4-FFF2-40B4-BE49-F238E27FC236}">
                  <a16:creationId xmlns:a16="http://schemas.microsoft.com/office/drawing/2014/main" id="{E91A787C-2007-CDA7-5974-B3368EC52F84}"/>
                </a:ext>
              </a:extLst>
            </p:cNvPr>
            <p:cNvPicPr/>
            <p:nvPr/>
          </p:nvPicPr>
          <p:blipFill>
            <a:blip r:embed="rId22" cstate="print"/>
            <a:stretch>
              <a:fillRect/>
            </a:stretch>
          </p:blipFill>
          <p:spPr>
            <a:xfrm>
              <a:off x="18279995" y="2283288"/>
              <a:ext cx="253575" cy="253575"/>
            </a:xfrm>
            <a:prstGeom prst="rect">
              <a:avLst/>
            </a:prstGeom>
          </p:spPr>
        </p:pic>
        <p:sp>
          <p:nvSpPr>
            <p:cNvPr id="154" name="object 156">
              <a:extLst>
                <a:ext uri="{FF2B5EF4-FFF2-40B4-BE49-F238E27FC236}">
                  <a16:creationId xmlns:a16="http://schemas.microsoft.com/office/drawing/2014/main" id="{3E30574E-145E-9CC5-1425-633BA24816D8}"/>
                </a:ext>
              </a:extLst>
            </p:cNvPr>
            <p:cNvSpPr/>
            <p:nvPr/>
          </p:nvSpPr>
          <p:spPr>
            <a:xfrm>
              <a:off x="18279995" y="2283288"/>
              <a:ext cx="254000" cy="254000"/>
            </a:xfrm>
            <a:custGeom>
              <a:avLst/>
              <a:gdLst/>
              <a:ahLst/>
              <a:cxnLst/>
              <a:rect l="l" t="t" r="r" b="b"/>
              <a:pathLst>
                <a:path w="254000" h="254000">
                  <a:moveTo>
                    <a:pt x="0" y="126787"/>
                  </a:moveTo>
                  <a:lnTo>
                    <a:pt x="9963" y="77436"/>
                  </a:lnTo>
                  <a:lnTo>
                    <a:pt x="37135" y="37135"/>
                  </a:lnTo>
                  <a:lnTo>
                    <a:pt x="77436" y="9963"/>
                  </a:lnTo>
                  <a:lnTo>
                    <a:pt x="126787" y="0"/>
                  </a:lnTo>
                  <a:lnTo>
                    <a:pt x="176138" y="9963"/>
                  </a:lnTo>
                  <a:lnTo>
                    <a:pt x="216439" y="37135"/>
                  </a:lnTo>
                  <a:lnTo>
                    <a:pt x="243611" y="77436"/>
                  </a:lnTo>
                  <a:lnTo>
                    <a:pt x="253575" y="126787"/>
                  </a:lnTo>
                  <a:lnTo>
                    <a:pt x="243611" y="176138"/>
                  </a:lnTo>
                  <a:lnTo>
                    <a:pt x="216439" y="216439"/>
                  </a:lnTo>
                  <a:lnTo>
                    <a:pt x="176138" y="243611"/>
                  </a:lnTo>
                  <a:lnTo>
                    <a:pt x="126787" y="253575"/>
                  </a:lnTo>
                  <a:lnTo>
                    <a:pt x="77436" y="243611"/>
                  </a:lnTo>
                  <a:lnTo>
                    <a:pt x="37135" y="216439"/>
                  </a:lnTo>
                  <a:lnTo>
                    <a:pt x="9963" y="176138"/>
                  </a:lnTo>
                  <a:lnTo>
                    <a:pt x="0" y="126787"/>
                  </a:lnTo>
                  <a:close/>
                </a:path>
              </a:pathLst>
            </a:custGeom>
            <a:ln w="7568">
              <a:solidFill>
                <a:srgbClr val="EFA7D7"/>
              </a:solidFill>
            </a:ln>
          </p:spPr>
          <p:txBody>
            <a:bodyPr wrap="square" lIns="0" tIns="0" rIns="0" bIns="0" rtlCol="0"/>
            <a:lstStyle/>
            <a:p>
              <a:endParaRPr sz="1092"/>
            </a:p>
          </p:txBody>
        </p:sp>
        <p:pic>
          <p:nvPicPr>
            <p:cNvPr id="155" name="object 157">
              <a:extLst>
                <a:ext uri="{FF2B5EF4-FFF2-40B4-BE49-F238E27FC236}">
                  <a16:creationId xmlns:a16="http://schemas.microsoft.com/office/drawing/2014/main" id="{4FFA57F9-20EE-01E3-EBD3-90D78DEEE79C}"/>
                </a:ext>
              </a:extLst>
            </p:cNvPr>
            <p:cNvPicPr/>
            <p:nvPr/>
          </p:nvPicPr>
          <p:blipFill>
            <a:blip r:embed="rId23" cstate="print"/>
            <a:stretch>
              <a:fillRect/>
            </a:stretch>
          </p:blipFill>
          <p:spPr>
            <a:xfrm>
              <a:off x="18281143" y="2683618"/>
              <a:ext cx="261143" cy="261143"/>
            </a:xfrm>
            <a:prstGeom prst="rect">
              <a:avLst/>
            </a:prstGeom>
          </p:spPr>
        </p:pic>
        <p:pic>
          <p:nvPicPr>
            <p:cNvPr id="156" name="object 158">
              <a:extLst>
                <a:ext uri="{FF2B5EF4-FFF2-40B4-BE49-F238E27FC236}">
                  <a16:creationId xmlns:a16="http://schemas.microsoft.com/office/drawing/2014/main" id="{BFF229EF-4576-5E65-9581-7E4E7900A00D}"/>
                </a:ext>
              </a:extLst>
            </p:cNvPr>
            <p:cNvPicPr/>
            <p:nvPr/>
          </p:nvPicPr>
          <p:blipFill>
            <a:blip r:embed="rId24" cstate="print"/>
            <a:stretch>
              <a:fillRect/>
            </a:stretch>
          </p:blipFill>
          <p:spPr>
            <a:xfrm>
              <a:off x="18328310" y="2354855"/>
              <a:ext cx="156942" cy="110441"/>
            </a:xfrm>
            <a:prstGeom prst="rect">
              <a:avLst/>
            </a:prstGeom>
          </p:spPr>
        </p:pic>
        <p:sp>
          <p:nvSpPr>
            <p:cNvPr id="157" name="object 159">
              <a:extLst>
                <a:ext uri="{FF2B5EF4-FFF2-40B4-BE49-F238E27FC236}">
                  <a16:creationId xmlns:a16="http://schemas.microsoft.com/office/drawing/2014/main" id="{99F5BE33-14F6-D72B-A68A-3C8B7840D136}"/>
                </a:ext>
              </a:extLst>
            </p:cNvPr>
            <p:cNvSpPr/>
            <p:nvPr/>
          </p:nvSpPr>
          <p:spPr>
            <a:xfrm>
              <a:off x="18284577" y="1389976"/>
              <a:ext cx="68580" cy="68580"/>
            </a:xfrm>
            <a:custGeom>
              <a:avLst/>
              <a:gdLst/>
              <a:ahLst/>
              <a:cxnLst/>
              <a:rect l="l" t="t" r="r" b="b"/>
              <a:pathLst>
                <a:path w="68580" h="68580">
                  <a:moveTo>
                    <a:pt x="0" y="0"/>
                  </a:moveTo>
                  <a:lnTo>
                    <a:pt x="68523" y="0"/>
                  </a:lnTo>
                  <a:lnTo>
                    <a:pt x="68523" y="68523"/>
                  </a:lnTo>
                  <a:lnTo>
                    <a:pt x="0" y="68523"/>
                  </a:lnTo>
                  <a:lnTo>
                    <a:pt x="0" y="0"/>
                  </a:lnTo>
                  <a:close/>
                </a:path>
              </a:pathLst>
            </a:custGeom>
            <a:ln w="5405">
              <a:solidFill>
                <a:srgbClr val="EFA7D7"/>
              </a:solidFill>
            </a:ln>
          </p:spPr>
          <p:txBody>
            <a:bodyPr wrap="square" lIns="0" tIns="0" rIns="0" bIns="0" rtlCol="0"/>
            <a:lstStyle/>
            <a:p>
              <a:endParaRPr sz="1092"/>
            </a:p>
          </p:txBody>
        </p:sp>
      </p:grpSp>
      <p:sp>
        <p:nvSpPr>
          <p:cNvPr id="158" name="object 160">
            <a:extLst>
              <a:ext uri="{FF2B5EF4-FFF2-40B4-BE49-F238E27FC236}">
                <a16:creationId xmlns:a16="http://schemas.microsoft.com/office/drawing/2014/main" id="{E91A24FE-9F87-6E90-0FA5-0D415F6AEFA1}"/>
              </a:ext>
            </a:extLst>
          </p:cNvPr>
          <p:cNvSpPr txBox="1"/>
          <p:nvPr/>
        </p:nvSpPr>
        <p:spPr>
          <a:xfrm>
            <a:off x="11082744" y="2245955"/>
            <a:ext cx="271874" cy="55171"/>
          </a:xfrm>
          <a:prstGeom prst="rect">
            <a:avLst/>
          </a:prstGeom>
        </p:spPr>
        <p:txBody>
          <a:bodyPr vert="horz" wrap="square" lIns="0" tIns="8472" rIns="0" bIns="0" rtlCol="0">
            <a:spAutoFit/>
          </a:bodyPr>
          <a:lstStyle/>
          <a:p>
            <a:pPr marL="7701">
              <a:spcBef>
                <a:spcPts val="67"/>
              </a:spcBef>
            </a:pPr>
            <a:r>
              <a:rPr sz="303" b="1" dirty="0">
                <a:latin typeface="Trebuchet MS"/>
                <a:cs typeface="Trebuchet MS"/>
              </a:rPr>
              <a:t>Quick</a:t>
            </a:r>
            <a:r>
              <a:rPr sz="303" b="1" spc="-15" dirty="0">
                <a:latin typeface="Trebuchet MS"/>
                <a:cs typeface="Trebuchet MS"/>
              </a:rPr>
              <a:t> </a:t>
            </a:r>
            <a:r>
              <a:rPr sz="303" b="1" dirty="0">
                <a:latin typeface="Trebuchet MS"/>
                <a:cs typeface="Trebuchet MS"/>
              </a:rPr>
              <a:t>add-ons</a:t>
            </a:r>
            <a:endParaRPr sz="303">
              <a:latin typeface="Trebuchet MS"/>
              <a:cs typeface="Trebuchet MS"/>
            </a:endParaRPr>
          </a:p>
        </p:txBody>
      </p:sp>
      <p:sp>
        <p:nvSpPr>
          <p:cNvPr id="159" name="object 161">
            <a:extLst>
              <a:ext uri="{FF2B5EF4-FFF2-40B4-BE49-F238E27FC236}">
                <a16:creationId xmlns:a16="http://schemas.microsoft.com/office/drawing/2014/main" id="{D72BD4A5-3301-D62D-AFE1-F9AE04A75570}"/>
              </a:ext>
            </a:extLst>
          </p:cNvPr>
          <p:cNvSpPr txBox="1"/>
          <p:nvPr/>
        </p:nvSpPr>
        <p:spPr>
          <a:xfrm>
            <a:off x="11082954" y="2797805"/>
            <a:ext cx="395489" cy="55171"/>
          </a:xfrm>
          <a:prstGeom prst="rect">
            <a:avLst/>
          </a:prstGeom>
        </p:spPr>
        <p:txBody>
          <a:bodyPr vert="horz" wrap="square" lIns="0" tIns="8472" rIns="0" bIns="0" rtlCol="0">
            <a:spAutoFit/>
          </a:bodyPr>
          <a:lstStyle/>
          <a:p>
            <a:pPr marL="7701">
              <a:spcBef>
                <a:spcPts val="67"/>
              </a:spcBef>
            </a:pPr>
            <a:r>
              <a:rPr sz="303" b="1" dirty="0">
                <a:latin typeface="Trebuchet MS"/>
                <a:cs typeface="Trebuchet MS"/>
              </a:rPr>
              <a:t>K</a:t>
            </a:r>
            <a:r>
              <a:rPr sz="303" b="1" spc="-3" dirty="0">
                <a:latin typeface="Trebuchet MS"/>
                <a:cs typeface="Trebuchet MS"/>
              </a:rPr>
              <a:t>eep</a:t>
            </a:r>
            <a:r>
              <a:rPr sz="303" b="1" spc="-15" dirty="0">
                <a:latin typeface="Trebuchet MS"/>
                <a:cs typeface="Trebuchet MS"/>
              </a:rPr>
              <a:t> </a:t>
            </a:r>
            <a:r>
              <a:rPr sz="303" b="1" spc="3" dirty="0">
                <a:latin typeface="Trebuchet MS"/>
                <a:cs typeface="Trebuchet MS"/>
              </a:rPr>
              <a:t>moving</a:t>
            </a:r>
            <a:r>
              <a:rPr sz="303" b="1" spc="-15" dirty="0">
                <a:latin typeface="Trebuchet MS"/>
                <a:cs typeface="Trebuchet MS"/>
              </a:rPr>
              <a:t> </a:t>
            </a:r>
            <a:r>
              <a:rPr sz="303" b="1" spc="-6" dirty="0">
                <a:latin typeface="Trebuchet MS"/>
                <a:cs typeface="Trebuchet MS"/>
              </a:rPr>
              <a:t>forward</a:t>
            </a:r>
            <a:endParaRPr sz="303">
              <a:latin typeface="Trebuchet MS"/>
              <a:cs typeface="Trebuchet MS"/>
            </a:endParaRPr>
          </a:p>
        </p:txBody>
      </p:sp>
      <p:graphicFrame>
        <p:nvGraphicFramePr>
          <p:cNvPr id="160" name="object 162">
            <a:extLst>
              <a:ext uri="{FF2B5EF4-FFF2-40B4-BE49-F238E27FC236}">
                <a16:creationId xmlns:a16="http://schemas.microsoft.com/office/drawing/2014/main" id="{DCBB1F28-F083-C58F-1415-59D002A54BF7}"/>
              </a:ext>
            </a:extLst>
          </p:cNvPr>
          <p:cNvGraphicFramePr>
            <a:graphicFrameLocks noGrp="1"/>
          </p:cNvGraphicFramePr>
          <p:nvPr>
            <p:extLst>
              <p:ext uri="{D42A27DB-BD31-4B8C-83A1-F6EECF244321}">
                <p14:modId xmlns:p14="http://schemas.microsoft.com/office/powerpoint/2010/main" val="2247889074"/>
              </p:ext>
            </p:extLst>
          </p:nvPr>
        </p:nvGraphicFramePr>
        <p:xfrm>
          <a:off x="11133309" y="3444763"/>
          <a:ext cx="74322" cy="74322"/>
        </p:xfrm>
        <a:graphic>
          <a:graphicData uri="http://schemas.openxmlformats.org/drawingml/2006/table">
            <a:tbl>
              <a:tblPr firstRow="1" bandRow="1">
                <a:tableStyleId>{2D5ABB26-0587-4C30-8999-92F81FD0307C}</a:tableStyleId>
              </a:tblPr>
              <a:tblGrid>
                <a:gridCol w="33118">
                  <a:extLst>
                    <a:ext uri="{9D8B030D-6E8A-4147-A177-3AD203B41FA5}">
                      <a16:colId xmlns:a16="http://schemas.microsoft.com/office/drawing/2014/main" val="20000"/>
                    </a:ext>
                  </a:extLst>
                </a:gridCol>
                <a:gridCol w="41204">
                  <a:extLst>
                    <a:ext uri="{9D8B030D-6E8A-4147-A177-3AD203B41FA5}">
                      <a16:colId xmlns:a16="http://schemas.microsoft.com/office/drawing/2014/main" val="20001"/>
                    </a:ext>
                  </a:extLst>
                </a:gridCol>
              </a:tblGrid>
              <a:tr h="36968">
                <a:tc>
                  <a:txBody>
                    <a:bodyPr/>
                    <a:lstStyle/>
                    <a:p>
                      <a:pPr>
                        <a:lnSpc>
                          <a:spcPct val="100000"/>
                        </a:lnSpc>
                      </a:pPr>
                      <a:endParaRPr sz="100">
                        <a:latin typeface="Times New Roman"/>
                        <a:cs typeface="Times New Roman"/>
                      </a:endParaRPr>
                    </a:p>
                  </a:txBody>
                  <a:tcPr marL="0" marR="0" marT="0" marB="0">
                    <a:lnL w="6350">
                      <a:solidFill>
                        <a:srgbClr val="4EA8DE"/>
                      </a:solidFill>
                      <a:prstDash val="solid"/>
                    </a:lnL>
                    <a:lnR w="6350">
                      <a:solidFill>
                        <a:srgbClr val="4EA8DE"/>
                      </a:solidFill>
                      <a:prstDash val="solid"/>
                    </a:lnR>
                    <a:lnT w="6350">
                      <a:solidFill>
                        <a:srgbClr val="4EA8DE"/>
                      </a:solidFill>
                      <a:prstDash val="solid"/>
                    </a:lnT>
                    <a:lnB w="6350">
                      <a:solidFill>
                        <a:srgbClr val="4EA8DE"/>
                      </a:solidFill>
                      <a:prstDash val="solid"/>
                    </a:lnB>
                    <a:solidFill>
                      <a:srgbClr val="FFFFFF"/>
                    </a:solidFill>
                  </a:tcPr>
                </a:tc>
                <a:tc>
                  <a:txBody>
                    <a:bodyPr/>
                    <a:lstStyle/>
                    <a:p>
                      <a:pPr>
                        <a:lnSpc>
                          <a:spcPct val="100000"/>
                        </a:lnSpc>
                      </a:pPr>
                      <a:endParaRPr sz="100">
                        <a:latin typeface="Times New Roman"/>
                        <a:cs typeface="Times New Roman"/>
                      </a:endParaRPr>
                    </a:p>
                  </a:txBody>
                  <a:tcPr marL="0" marR="0" marT="0" marB="0">
                    <a:lnL w="6350">
                      <a:solidFill>
                        <a:srgbClr val="4EA8DE"/>
                      </a:solidFill>
                      <a:prstDash val="solid"/>
                    </a:lnL>
                    <a:lnR w="6350">
                      <a:solidFill>
                        <a:srgbClr val="4EA8DE"/>
                      </a:solidFill>
                      <a:prstDash val="solid"/>
                    </a:lnR>
                    <a:lnT w="6350">
                      <a:solidFill>
                        <a:srgbClr val="4EA8DE"/>
                      </a:solidFill>
                      <a:prstDash val="solid"/>
                    </a:lnT>
                    <a:lnB w="6350">
                      <a:solidFill>
                        <a:srgbClr val="4EA8DE"/>
                      </a:solidFill>
                      <a:prstDash val="solid"/>
                    </a:lnB>
                    <a:solidFill>
                      <a:srgbClr val="FFFFFF"/>
                    </a:solidFill>
                  </a:tcPr>
                </a:tc>
                <a:extLst>
                  <a:ext uri="{0D108BD9-81ED-4DB2-BD59-A6C34878D82A}">
                    <a16:rowId xmlns:a16="http://schemas.microsoft.com/office/drawing/2014/main" val="10000"/>
                  </a:ext>
                </a:extLst>
              </a:tr>
              <a:tr h="37354">
                <a:tc>
                  <a:txBody>
                    <a:bodyPr/>
                    <a:lstStyle/>
                    <a:p>
                      <a:pPr>
                        <a:lnSpc>
                          <a:spcPct val="100000"/>
                        </a:lnSpc>
                      </a:pPr>
                      <a:endParaRPr sz="100">
                        <a:latin typeface="Times New Roman"/>
                        <a:cs typeface="Times New Roman"/>
                      </a:endParaRPr>
                    </a:p>
                  </a:txBody>
                  <a:tcPr marL="0" marR="0" marT="0" marB="0">
                    <a:lnL w="6350">
                      <a:solidFill>
                        <a:srgbClr val="4EA8DE"/>
                      </a:solidFill>
                      <a:prstDash val="solid"/>
                    </a:lnL>
                    <a:lnR w="6350">
                      <a:solidFill>
                        <a:srgbClr val="4EA8DE"/>
                      </a:solidFill>
                      <a:prstDash val="solid"/>
                    </a:lnR>
                    <a:lnT w="6350">
                      <a:solidFill>
                        <a:srgbClr val="4EA8DE"/>
                      </a:solidFill>
                      <a:prstDash val="solid"/>
                    </a:lnT>
                    <a:lnB w="6350">
                      <a:solidFill>
                        <a:srgbClr val="4EA8DE"/>
                      </a:solidFill>
                      <a:prstDash val="solid"/>
                    </a:lnB>
                    <a:solidFill>
                      <a:srgbClr val="FFFFFF"/>
                    </a:solidFill>
                  </a:tcPr>
                </a:tc>
                <a:tc>
                  <a:txBody>
                    <a:bodyPr/>
                    <a:lstStyle/>
                    <a:p>
                      <a:pPr>
                        <a:lnSpc>
                          <a:spcPct val="100000"/>
                        </a:lnSpc>
                      </a:pPr>
                      <a:endParaRPr sz="100">
                        <a:latin typeface="Times New Roman"/>
                        <a:cs typeface="Times New Roman"/>
                      </a:endParaRPr>
                    </a:p>
                  </a:txBody>
                  <a:tcPr marL="0" marR="0" marT="0" marB="0">
                    <a:lnL w="6350">
                      <a:solidFill>
                        <a:srgbClr val="4EA8DE"/>
                      </a:solidFill>
                      <a:prstDash val="solid"/>
                    </a:lnL>
                    <a:lnR w="6350">
                      <a:solidFill>
                        <a:srgbClr val="4EA8DE"/>
                      </a:solidFill>
                      <a:prstDash val="solid"/>
                    </a:lnR>
                    <a:lnT w="6350">
                      <a:solidFill>
                        <a:srgbClr val="4EA8DE"/>
                      </a:solidFill>
                      <a:prstDash val="solid"/>
                    </a:lnT>
                    <a:lnB w="6350">
                      <a:solidFill>
                        <a:srgbClr val="4EA8DE"/>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161" name="object 163">
            <a:extLst>
              <a:ext uri="{FF2B5EF4-FFF2-40B4-BE49-F238E27FC236}">
                <a16:creationId xmlns:a16="http://schemas.microsoft.com/office/drawing/2014/main" id="{BEDB8513-9DE3-6BC3-A45F-E22DB06043B5}"/>
              </a:ext>
            </a:extLst>
          </p:cNvPr>
          <p:cNvSpPr txBox="1"/>
          <p:nvPr/>
        </p:nvSpPr>
        <p:spPr>
          <a:xfrm>
            <a:off x="11085662" y="2358095"/>
            <a:ext cx="834493" cy="113856"/>
          </a:xfrm>
          <a:prstGeom prst="rect">
            <a:avLst/>
          </a:prstGeom>
        </p:spPr>
        <p:txBody>
          <a:bodyPr vert="horz" wrap="square" lIns="0" tIns="10012" rIns="0" bIns="0" rtlCol="0">
            <a:spAutoFit/>
          </a:bodyPr>
          <a:lstStyle/>
          <a:p>
            <a:pPr marL="23104">
              <a:lnSpc>
                <a:spcPts val="255"/>
              </a:lnSpc>
              <a:spcBef>
                <a:spcPts val="79"/>
              </a:spcBef>
            </a:pPr>
            <a:r>
              <a:rPr sz="152" b="1" spc="9" dirty="0">
                <a:latin typeface="Trebuchet MS"/>
                <a:cs typeface="Trebuchet MS"/>
              </a:rPr>
              <a:t>A       </a:t>
            </a:r>
            <a:r>
              <a:rPr sz="152" b="1" spc="18" dirty="0">
                <a:latin typeface="Trebuchet MS"/>
                <a:cs typeface="Trebuchet MS"/>
              </a:rPr>
              <a:t> </a:t>
            </a:r>
            <a:r>
              <a:rPr sz="318" b="1" spc="13" baseline="15873" dirty="0">
                <a:latin typeface="Trebuchet MS"/>
                <a:cs typeface="Trebuchet MS"/>
              </a:rPr>
              <a:t>Share</a:t>
            </a:r>
            <a:r>
              <a:rPr sz="318" b="1" spc="-9" baseline="15873" dirty="0">
                <a:latin typeface="Trebuchet MS"/>
                <a:cs typeface="Trebuchet MS"/>
              </a:rPr>
              <a:t> </a:t>
            </a:r>
            <a:r>
              <a:rPr sz="318" b="1" baseline="15873" dirty="0">
                <a:latin typeface="Trebuchet MS"/>
                <a:cs typeface="Trebuchet MS"/>
              </a:rPr>
              <a:t>the</a:t>
            </a:r>
            <a:r>
              <a:rPr sz="318" b="1" spc="-9" baseline="15873" dirty="0">
                <a:latin typeface="Trebuchet MS"/>
                <a:cs typeface="Trebuchet MS"/>
              </a:rPr>
              <a:t> </a:t>
            </a:r>
            <a:r>
              <a:rPr sz="318" b="1" spc="4" baseline="15873" dirty="0">
                <a:latin typeface="Trebuchet MS"/>
                <a:cs typeface="Trebuchet MS"/>
              </a:rPr>
              <a:t>mural</a:t>
            </a:r>
            <a:endParaRPr sz="318" baseline="15873">
              <a:latin typeface="Trebuchet MS"/>
              <a:cs typeface="Trebuchet MS"/>
            </a:endParaRPr>
          </a:p>
          <a:p>
            <a:pPr marL="85484"/>
            <a:r>
              <a:rPr sz="212" b="1" spc="9" dirty="0">
                <a:latin typeface="Trebuchet MS"/>
                <a:cs typeface="Trebuchet MS"/>
              </a:rPr>
              <a:t>Share</a:t>
            </a:r>
            <a:r>
              <a:rPr sz="212" b="1" spc="-6" dirty="0">
                <a:latin typeface="Trebuchet MS"/>
                <a:cs typeface="Trebuchet MS"/>
              </a:rPr>
              <a:t> </a:t>
            </a:r>
            <a:r>
              <a:rPr sz="212" b="1" spc="12" dirty="0">
                <a:latin typeface="Trebuchet MS"/>
                <a:cs typeface="Trebuchet MS"/>
              </a:rPr>
              <a:t>a</a:t>
            </a:r>
            <a:r>
              <a:rPr sz="212" b="1" spc="-6" dirty="0">
                <a:latin typeface="Trebuchet MS"/>
                <a:cs typeface="Trebuchet MS"/>
              </a:rPr>
              <a:t> </a:t>
            </a:r>
            <a:r>
              <a:rPr sz="212" b="1" spc="3" dirty="0">
                <a:latin typeface="Trebuchet MS"/>
                <a:cs typeface="Trebuchet MS"/>
              </a:rPr>
              <a:t>view</a:t>
            </a:r>
            <a:r>
              <a:rPr sz="212" b="1" spc="-3" dirty="0">
                <a:latin typeface="Trebuchet MS"/>
                <a:cs typeface="Trebuchet MS"/>
              </a:rPr>
              <a:t> </a:t>
            </a:r>
            <a:r>
              <a:rPr sz="212" b="1" dirty="0">
                <a:latin typeface="Trebuchet MS"/>
                <a:cs typeface="Trebuchet MS"/>
              </a:rPr>
              <a:t>link</a:t>
            </a:r>
            <a:r>
              <a:rPr sz="212" b="1" spc="-6" dirty="0">
                <a:latin typeface="Trebuchet MS"/>
                <a:cs typeface="Trebuchet MS"/>
              </a:rPr>
              <a:t> </a:t>
            </a:r>
            <a:r>
              <a:rPr sz="212" dirty="0">
                <a:latin typeface="Trebuchet MS"/>
                <a:cs typeface="Trebuchet MS"/>
              </a:rPr>
              <a:t>to</a:t>
            </a:r>
            <a:r>
              <a:rPr sz="212" spc="-6" dirty="0">
                <a:latin typeface="Trebuchet MS"/>
                <a:cs typeface="Trebuchet MS"/>
              </a:rPr>
              <a:t> </a:t>
            </a:r>
            <a:r>
              <a:rPr sz="212" spc="3" dirty="0">
                <a:latin typeface="Trebuchet MS"/>
                <a:cs typeface="Trebuchet MS"/>
              </a:rPr>
              <a:t>the</a:t>
            </a:r>
            <a:r>
              <a:rPr sz="212" spc="-3" dirty="0">
                <a:latin typeface="Trebuchet MS"/>
                <a:cs typeface="Trebuchet MS"/>
              </a:rPr>
              <a:t> </a:t>
            </a:r>
            <a:r>
              <a:rPr sz="212" spc="3" dirty="0">
                <a:latin typeface="Trebuchet MS"/>
                <a:cs typeface="Trebuchet MS"/>
              </a:rPr>
              <a:t>mural</a:t>
            </a:r>
            <a:r>
              <a:rPr sz="212" spc="-6" dirty="0">
                <a:latin typeface="Trebuchet MS"/>
                <a:cs typeface="Trebuchet MS"/>
              </a:rPr>
              <a:t> </a:t>
            </a:r>
            <a:r>
              <a:rPr sz="212" spc="-3" dirty="0">
                <a:latin typeface="Trebuchet MS"/>
                <a:cs typeface="Trebuchet MS"/>
              </a:rPr>
              <a:t>with</a:t>
            </a:r>
            <a:r>
              <a:rPr sz="212" spc="-6" dirty="0">
                <a:latin typeface="Trebuchet MS"/>
                <a:cs typeface="Trebuchet MS"/>
              </a:rPr>
              <a:t> </a:t>
            </a:r>
            <a:r>
              <a:rPr sz="212" spc="6" dirty="0">
                <a:latin typeface="Trebuchet MS"/>
                <a:cs typeface="Trebuchet MS"/>
              </a:rPr>
              <a:t>stakeholders</a:t>
            </a:r>
            <a:r>
              <a:rPr sz="212" spc="-3" dirty="0">
                <a:latin typeface="Trebuchet MS"/>
                <a:cs typeface="Trebuchet MS"/>
              </a:rPr>
              <a:t> </a:t>
            </a:r>
            <a:r>
              <a:rPr sz="212" dirty="0">
                <a:latin typeface="Trebuchet MS"/>
                <a:cs typeface="Trebuchet MS"/>
              </a:rPr>
              <a:t>to</a:t>
            </a:r>
            <a:r>
              <a:rPr sz="212" spc="-6" dirty="0">
                <a:latin typeface="Trebuchet MS"/>
                <a:cs typeface="Trebuchet MS"/>
              </a:rPr>
              <a:t> </a:t>
            </a:r>
            <a:r>
              <a:rPr sz="212" spc="12" dirty="0">
                <a:latin typeface="Trebuchet MS"/>
                <a:cs typeface="Trebuchet MS"/>
              </a:rPr>
              <a:t>keep</a:t>
            </a:r>
            <a:endParaRPr sz="212">
              <a:latin typeface="Trebuchet MS"/>
              <a:cs typeface="Trebuchet MS"/>
            </a:endParaRPr>
          </a:p>
          <a:p>
            <a:pPr marL="85484">
              <a:spcBef>
                <a:spcPts val="27"/>
              </a:spcBef>
            </a:pPr>
            <a:r>
              <a:rPr sz="212" spc="3" dirty="0">
                <a:latin typeface="Trebuchet MS"/>
                <a:cs typeface="Trebuchet MS"/>
              </a:rPr>
              <a:t>them</a:t>
            </a:r>
            <a:r>
              <a:rPr sz="212" spc="-9" dirty="0">
                <a:latin typeface="Trebuchet MS"/>
                <a:cs typeface="Trebuchet MS"/>
              </a:rPr>
              <a:t> </a:t>
            </a:r>
            <a:r>
              <a:rPr sz="212" dirty="0">
                <a:latin typeface="Trebuchet MS"/>
                <a:cs typeface="Trebuchet MS"/>
              </a:rPr>
              <a:t>in</a:t>
            </a:r>
            <a:r>
              <a:rPr sz="212" spc="-6"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9" dirty="0">
                <a:latin typeface="Trebuchet MS"/>
                <a:cs typeface="Trebuchet MS"/>
              </a:rPr>
              <a:t>loop</a:t>
            </a:r>
            <a:r>
              <a:rPr sz="212" spc="-6" dirty="0">
                <a:latin typeface="Trebuchet MS"/>
                <a:cs typeface="Trebuchet MS"/>
              </a:rPr>
              <a:t> </a:t>
            </a:r>
            <a:r>
              <a:rPr sz="212" spc="6" dirty="0">
                <a:latin typeface="Trebuchet MS"/>
                <a:cs typeface="Trebuchet MS"/>
              </a:rPr>
              <a:t>about</a:t>
            </a:r>
            <a:r>
              <a:rPr sz="212" spc="-6"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9" dirty="0">
                <a:latin typeface="Trebuchet MS"/>
                <a:cs typeface="Trebuchet MS"/>
              </a:rPr>
              <a:t>outcomes</a:t>
            </a:r>
            <a:r>
              <a:rPr sz="212" spc="-6" dirty="0">
                <a:latin typeface="Trebuchet MS"/>
                <a:cs typeface="Trebuchet MS"/>
              </a:rPr>
              <a:t> </a:t>
            </a:r>
            <a:r>
              <a:rPr sz="212" dirty="0">
                <a:latin typeface="Trebuchet MS"/>
                <a:cs typeface="Trebuchet MS"/>
              </a:rPr>
              <a:t>of</a:t>
            </a:r>
            <a:r>
              <a:rPr sz="212" spc="-6"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9" dirty="0">
                <a:latin typeface="Trebuchet MS"/>
                <a:cs typeface="Trebuchet MS"/>
              </a:rPr>
              <a:t>session.</a:t>
            </a:r>
            <a:endParaRPr sz="212">
              <a:latin typeface="Trebuchet MS"/>
              <a:cs typeface="Trebuchet MS"/>
            </a:endParaRPr>
          </a:p>
        </p:txBody>
      </p:sp>
      <p:sp>
        <p:nvSpPr>
          <p:cNvPr id="162" name="object 164">
            <a:extLst>
              <a:ext uri="{FF2B5EF4-FFF2-40B4-BE49-F238E27FC236}">
                <a16:creationId xmlns:a16="http://schemas.microsoft.com/office/drawing/2014/main" id="{80DA9F9A-D21F-B0EE-C37D-B894B5624F2E}"/>
              </a:ext>
            </a:extLst>
          </p:cNvPr>
          <p:cNvSpPr/>
          <p:nvPr/>
        </p:nvSpPr>
        <p:spPr>
          <a:xfrm>
            <a:off x="11084474" y="3661921"/>
            <a:ext cx="914207" cy="8472"/>
          </a:xfrm>
          <a:custGeom>
            <a:avLst/>
            <a:gdLst/>
            <a:ahLst/>
            <a:cxnLst/>
            <a:rect l="l" t="t" r="r" b="b"/>
            <a:pathLst>
              <a:path w="1507490" h="13970">
                <a:moveTo>
                  <a:pt x="0" y="0"/>
                </a:moveTo>
                <a:lnTo>
                  <a:pt x="1506888" y="0"/>
                </a:lnTo>
                <a:lnTo>
                  <a:pt x="1506888" y="13483"/>
                </a:lnTo>
                <a:lnTo>
                  <a:pt x="0" y="13483"/>
                </a:lnTo>
                <a:lnTo>
                  <a:pt x="0" y="0"/>
                </a:lnTo>
                <a:close/>
              </a:path>
            </a:pathLst>
          </a:custGeom>
          <a:solidFill>
            <a:srgbClr val="EAEAEA"/>
          </a:solidFill>
        </p:spPr>
        <p:txBody>
          <a:bodyPr wrap="square" lIns="0" tIns="0" rIns="0" bIns="0" rtlCol="0"/>
          <a:lstStyle/>
          <a:p>
            <a:endParaRPr sz="1092"/>
          </a:p>
        </p:txBody>
      </p:sp>
      <p:sp>
        <p:nvSpPr>
          <p:cNvPr id="163" name="object 165">
            <a:extLst>
              <a:ext uri="{FF2B5EF4-FFF2-40B4-BE49-F238E27FC236}">
                <a16:creationId xmlns:a16="http://schemas.microsoft.com/office/drawing/2014/main" id="{A5C121F3-6A8B-10D2-E9C8-4A330C041EEF}"/>
              </a:ext>
            </a:extLst>
          </p:cNvPr>
          <p:cNvSpPr txBox="1"/>
          <p:nvPr/>
        </p:nvSpPr>
        <p:spPr>
          <a:xfrm>
            <a:off x="11142865" y="3741251"/>
            <a:ext cx="351974" cy="43136"/>
          </a:xfrm>
          <a:prstGeom prst="rect">
            <a:avLst/>
          </a:prstGeom>
        </p:spPr>
        <p:txBody>
          <a:bodyPr vert="horz" wrap="square" lIns="0" tIns="10397" rIns="0" bIns="0" rtlCol="0">
            <a:spAutoFit/>
          </a:bodyPr>
          <a:lstStyle/>
          <a:p>
            <a:pPr marL="7701">
              <a:spcBef>
                <a:spcPts val="82"/>
              </a:spcBef>
            </a:pPr>
            <a:r>
              <a:rPr sz="212" b="1" spc="9" dirty="0">
                <a:latin typeface="Trebuchet MS"/>
                <a:cs typeface="Trebuchet MS"/>
                <a:hlinkClick r:id="rId25">
                  <a:extLst>
                    <a:ext uri="{A12FA001-AC4F-418D-AE19-62706E023703}">
                      <ahyp:hlinkClr xmlns:ahyp="http://schemas.microsoft.com/office/drawing/2018/hyperlinkcolor" val="tx"/>
                    </a:ext>
                  </a:extLst>
                </a:hlinkClick>
              </a:rPr>
              <a:t>Share</a:t>
            </a:r>
            <a:r>
              <a:rPr sz="212" b="1" spc="-12" dirty="0">
                <a:latin typeface="Trebuchet MS"/>
                <a:cs typeface="Trebuchet MS"/>
                <a:hlinkClick r:id="rId25">
                  <a:extLst>
                    <a:ext uri="{A12FA001-AC4F-418D-AE19-62706E023703}">
                      <ahyp:hlinkClr xmlns:ahyp="http://schemas.microsoft.com/office/drawing/2018/hyperlinkcolor" val="tx"/>
                    </a:ext>
                  </a:extLst>
                </a:hlinkClick>
              </a:rPr>
              <a:t> </a:t>
            </a:r>
            <a:r>
              <a:rPr sz="212" b="1" spc="3" dirty="0">
                <a:latin typeface="Trebuchet MS"/>
                <a:cs typeface="Trebuchet MS"/>
                <a:hlinkClick r:id="rId25">
                  <a:extLst>
                    <a:ext uri="{A12FA001-AC4F-418D-AE19-62706E023703}">
                      <ahyp:hlinkClr xmlns:ahyp="http://schemas.microsoft.com/office/drawing/2018/hyperlinkcolor" val="tx"/>
                    </a:ext>
                  </a:extLst>
                </a:hlinkClick>
              </a:rPr>
              <a:t>template</a:t>
            </a:r>
            <a:r>
              <a:rPr sz="212" b="1" spc="-9" dirty="0">
                <a:latin typeface="Trebuchet MS"/>
                <a:cs typeface="Trebuchet MS"/>
                <a:hlinkClick r:id="rId25">
                  <a:extLst>
                    <a:ext uri="{A12FA001-AC4F-418D-AE19-62706E023703}">
                      <ahyp:hlinkClr xmlns:ahyp="http://schemas.microsoft.com/office/drawing/2018/hyperlinkcolor" val="tx"/>
                    </a:ext>
                  </a:extLst>
                </a:hlinkClick>
              </a:rPr>
              <a:t> </a:t>
            </a:r>
            <a:r>
              <a:rPr sz="212" b="1" spc="6" dirty="0">
                <a:latin typeface="Trebuchet MS"/>
                <a:cs typeface="Trebuchet MS"/>
                <a:hlinkClick r:id="rId25">
                  <a:extLst>
                    <a:ext uri="{A12FA001-AC4F-418D-AE19-62706E023703}">
                      <ahyp:hlinkClr xmlns:ahyp="http://schemas.microsoft.com/office/drawing/2018/hyperlinkcolor" val="tx"/>
                    </a:ext>
                  </a:extLst>
                </a:hlinkClick>
              </a:rPr>
              <a:t>feedback</a:t>
            </a:r>
            <a:endParaRPr sz="212">
              <a:latin typeface="Trebuchet MS"/>
              <a:cs typeface="Trebuchet MS"/>
            </a:endParaRPr>
          </a:p>
        </p:txBody>
      </p:sp>
      <p:grpSp>
        <p:nvGrpSpPr>
          <p:cNvPr id="164" name="object 166">
            <a:extLst>
              <a:ext uri="{FF2B5EF4-FFF2-40B4-BE49-F238E27FC236}">
                <a16:creationId xmlns:a16="http://schemas.microsoft.com/office/drawing/2014/main" id="{7F0D8020-07E9-F99F-5122-6D8586B087FF}"/>
              </a:ext>
            </a:extLst>
          </p:cNvPr>
          <p:cNvGrpSpPr/>
          <p:nvPr/>
        </p:nvGrpSpPr>
        <p:grpSpPr>
          <a:xfrm>
            <a:off x="11081660" y="3065894"/>
            <a:ext cx="509476" cy="731289"/>
            <a:chOff x="18263054" y="2541026"/>
            <a:chExt cx="840105" cy="1205865"/>
          </a:xfrm>
        </p:grpSpPr>
        <p:pic>
          <p:nvPicPr>
            <p:cNvPr id="165" name="object 167">
              <a:extLst>
                <a:ext uri="{FF2B5EF4-FFF2-40B4-BE49-F238E27FC236}">
                  <a16:creationId xmlns:a16="http://schemas.microsoft.com/office/drawing/2014/main" id="{4BF3B363-A071-490B-EA6D-60829775E4DA}"/>
                </a:ext>
              </a:extLst>
            </p:cNvPr>
            <p:cNvPicPr/>
            <p:nvPr/>
          </p:nvPicPr>
          <p:blipFill>
            <a:blip r:embed="rId26" cstate="print"/>
            <a:stretch>
              <a:fillRect/>
            </a:stretch>
          </p:blipFill>
          <p:spPr>
            <a:xfrm>
              <a:off x="18263054" y="3652156"/>
              <a:ext cx="710220" cy="94696"/>
            </a:xfrm>
            <a:prstGeom prst="rect">
              <a:avLst/>
            </a:prstGeom>
          </p:spPr>
        </p:pic>
        <p:sp>
          <p:nvSpPr>
            <p:cNvPr id="166" name="object 168">
              <a:extLst>
                <a:ext uri="{FF2B5EF4-FFF2-40B4-BE49-F238E27FC236}">
                  <a16:creationId xmlns:a16="http://schemas.microsoft.com/office/drawing/2014/main" id="{8D813CC7-1D76-4949-834B-FF6DF224A83D}"/>
                </a:ext>
              </a:extLst>
            </p:cNvPr>
            <p:cNvSpPr/>
            <p:nvPr/>
          </p:nvSpPr>
          <p:spPr>
            <a:xfrm>
              <a:off x="19063973" y="2541026"/>
              <a:ext cx="39370" cy="31115"/>
            </a:xfrm>
            <a:custGeom>
              <a:avLst/>
              <a:gdLst/>
              <a:ahLst/>
              <a:cxnLst/>
              <a:rect l="l" t="t" r="r" b="b"/>
              <a:pathLst>
                <a:path w="39369" h="31114">
                  <a:moveTo>
                    <a:pt x="24555" y="30585"/>
                  </a:moveTo>
                  <a:lnTo>
                    <a:pt x="22522" y="30585"/>
                  </a:lnTo>
                  <a:lnTo>
                    <a:pt x="20015" y="28078"/>
                  </a:lnTo>
                  <a:lnTo>
                    <a:pt x="20015" y="26046"/>
                  </a:lnTo>
                  <a:lnTo>
                    <a:pt x="27558" y="18502"/>
                  </a:lnTo>
                  <a:lnTo>
                    <a:pt x="1437" y="18502"/>
                  </a:lnTo>
                  <a:lnTo>
                    <a:pt x="0" y="17065"/>
                  </a:lnTo>
                  <a:lnTo>
                    <a:pt x="0" y="13519"/>
                  </a:lnTo>
                  <a:lnTo>
                    <a:pt x="1437" y="12082"/>
                  </a:lnTo>
                  <a:lnTo>
                    <a:pt x="27558" y="12082"/>
                  </a:lnTo>
                  <a:lnTo>
                    <a:pt x="20015" y="4539"/>
                  </a:lnTo>
                  <a:lnTo>
                    <a:pt x="20015" y="2507"/>
                  </a:lnTo>
                  <a:lnTo>
                    <a:pt x="22522" y="0"/>
                  </a:lnTo>
                  <a:lnTo>
                    <a:pt x="24554" y="0"/>
                  </a:lnTo>
                  <a:lnTo>
                    <a:pt x="37577" y="13022"/>
                  </a:lnTo>
                  <a:lnTo>
                    <a:pt x="38831" y="14276"/>
                  </a:lnTo>
                  <a:lnTo>
                    <a:pt x="38831" y="16308"/>
                  </a:lnTo>
                  <a:lnTo>
                    <a:pt x="24555" y="30585"/>
                  </a:lnTo>
                  <a:close/>
                </a:path>
              </a:pathLst>
            </a:custGeom>
            <a:solidFill>
              <a:srgbClr val="1B6184"/>
            </a:solidFill>
          </p:spPr>
          <p:txBody>
            <a:bodyPr wrap="square" lIns="0" tIns="0" rIns="0" bIns="0" rtlCol="0"/>
            <a:lstStyle/>
            <a:p>
              <a:endParaRPr sz="1092"/>
            </a:p>
          </p:txBody>
        </p:sp>
      </p:grpSp>
      <p:sp>
        <p:nvSpPr>
          <p:cNvPr id="167" name="object 169">
            <a:extLst>
              <a:ext uri="{FF2B5EF4-FFF2-40B4-BE49-F238E27FC236}">
                <a16:creationId xmlns:a16="http://schemas.microsoft.com/office/drawing/2014/main" id="{2A4E8A06-4CDB-C0D1-1C8D-3FDC1FB2B7D5}"/>
              </a:ext>
            </a:extLst>
          </p:cNvPr>
          <p:cNvSpPr txBox="1"/>
          <p:nvPr/>
        </p:nvSpPr>
        <p:spPr>
          <a:xfrm>
            <a:off x="11285043" y="2882418"/>
            <a:ext cx="532582" cy="205492"/>
          </a:xfrm>
          <a:prstGeom prst="rect">
            <a:avLst/>
          </a:prstGeom>
        </p:spPr>
        <p:txBody>
          <a:bodyPr vert="horz" wrap="square" lIns="0" tIns="22720" rIns="0" bIns="0" rtlCol="0">
            <a:spAutoFit/>
          </a:bodyPr>
          <a:lstStyle/>
          <a:p>
            <a:pPr marL="7701">
              <a:spcBef>
                <a:spcPts val="179"/>
              </a:spcBef>
            </a:pPr>
            <a:r>
              <a:rPr sz="212" b="1" spc="6" dirty="0">
                <a:latin typeface="Trebuchet MS"/>
                <a:cs typeface="Trebuchet MS"/>
              </a:rPr>
              <a:t>Strategy</a:t>
            </a:r>
            <a:r>
              <a:rPr sz="212" b="1" spc="-18" dirty="0">
                <a:latin typeface="Trebuchet MS"/>
                <a:cs typeface="Trebuchet MS"/>
              </a:rPr>
              <a:t> </a:t>
            </a:r>
            <a:r>
              <a:rPr sz="212" b="1" dirty="0">
                <a:latin typeface="Trebuchet MS"/>
                <a:cs typeface="Trebuchet MS"/>
              </a:rPr>
              <a:t>blueprint</a:t>
            </a:r>
            <a:endParaRPr sz="212">
              <a:latin typeface="Trebuchet MS"/>
              <a:cs typeface="Trebuchet MS"/>
            </a:endParaRPr>
          </a:p>
          <a:p>
            <a:pPr marL="7701" marR="3081">
              <a:lnSpc>
                <a:spcPct val="110400"/>
              </a:lnSpc>
              <a:spcBef>
                <a:spcPts val="100"/>
              </a:spcBef>
            </a:pPr>
            <a:r>
              <a:rPr sz="212" spc="6" dirty="0">
                <a:latin typeface="Trebuchet MS"/>
                <a:cs typeface="Trebuchet MS"/>
              </a:rPr>
              <a:t>Define</a:t>
            </a:r>
            <a:r>
              <a:rPr sz="212" spc="-9"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9" dirty="0">
                <a:latin typeface="Trebuchet MS"/>
                <a:cs typeface="Trebuchet MS"/>
              </a:rPr>
              <a:t>components</a:t>
            </a:r>
            <a:r>
              <a:rPr sz="212" spc="-6" dirty="0">
                <a:latin typeface="Trebuchet MS"/>
                <a:cs typeface="Trebuchet MS"/>
              </a:rPr>
              <a:t> </a:t>
            </a:r>
            <a:r>
              <a:rPr sz="212" dirty="0">
                <a:latin typeface="Trebuchet MS"/>
                <a:cs typeface="Trebuchet MS"/>
              </a:rPr>
              <a:t>of</a:t>
            </a:r>
            <a:r>
              <a:rPr sz="212" spc="-6" dirty="0">
                <a:latin typeface="Trebuchet MS"/>
                <a:cs typeface="Trebuchet MS"/>
              </a:rPr>
              <a:t> </a:t>
            </a:r>
            <a:r>
              <a:rPr sz="212" spc="9" dirty="0">
                <a:latin typeface="Trebuchet MS"/>
                <a:cs typeface="Trebuchet MS"/>
              </a:rPr>
              <a:t>a</a:t>
            </a:r>
            <a:r>
              <a:rPr sz="212" spc="-6" dirty="0">
                <a:latin typeface="Trebuchet MS"/>
                <a:cs typeface="Trebuchet MS"/>
              </a:rPr>
              <a:t> </a:t>
            </a:r>
            <a:r>
              <a:rPr sz="212" spc="12" dirty="0">
                <a:latin typeface="Trebuchet MS"/>
                <a:cs typeface="Trebuchet MS"/>
              </a:rPr>
              <a:t>new</a:t>
            </a:r>
            <a:r>
              <a:rPr sz="212" spc="-6" dirty="0">
                <a:latin typeface="Trebuchet MS"/>
                <a:cs typeface="Trebuchet MS"/>
              </a:rPr>
              <a:t> </a:t>
            </a:r>
            <a:r>
              <a:rPr sz="212" spc="6" dirty="0">
                <a:latin typeface="Trebuchet MS"/>
                <a:cs typeface="Trebuchet MS"/>
              </a:rPr>
              <a:t>idea</a:t>
            </a:r>
            <a:r>
              <a:rPr sz="212" spc="-6" dirty="0">
                <a:latin typeface="Trebuchet MS"/>
                <a:cs typeface="Trebuchet MS"/>
              </a:rPr>
              <a:t> </a:t>
            </a:r>
            <a:r>
              <a:rPr sz="212" spc="6" dirty="0">
                <a:latin typeface="Trebuchet MS"/>
                <a:cs typeface="Trebuchet MS"/>
              </a:rPr>
              <a:t>or </a:t>
            </a:r>
            <a:r>
              <a:rPr sz="212" spc="-55" dirty="0">
                <a:latin typeface="Trebuchet MS"/>
                <a:cs typeface="Trebuchet MS"/>
              </a:rPr>
              <a:t> </a:t>
            </a:r>
            <a:r>
              <a:rPr sz="212" dirty="0">
                <a:latin typeface="Trebuchet MS"/>
                <a:cs typeface="Trebuchet MS"/>
              </a:rPr>
              <a:t>strategy.</a:t>
            </a:r>
            <a:endParaRPr sz="212">
              <a:latin typeface="Trebuchet MS"/>
              <a:cs typeface="Trebuchet MS"/>
            </a:endParaRPr>
          </a:p>
          <a:p>
            <a:pPr>
              <a:spcBef>
                <a:spcPts val="27"/>
              </a:spcBef>
            </a:pPr>
            <a:endParaRPr sz="212">
              <a:latin typeface="Trebuchet MS"/>
              <a:cs typeface="Trebuchet MS"/>
            </a:endParaRPr>
          </a:p>
          <a:p>
            <a:pPr marL="18098"/>
            <a:r>
              <a:rPr sz="212" b="1" spc="12" dirty="0">
                <a:latin typeface="Trebuchet MS"/>
                <a:cs typeface="Trebuchet MS"/>
                <a:hlinkClick r:id="rId27">
                  <a:extLst>
                    <a:ext uri="{A12FA001-AC4F-418D-AE19-62706E023703}">
                      <ahyp:hlinkClr xmlns:ahyp="http://schemas.microsoft.com/office/drawing/2018/hyperlinkcolor" val="tx"/>
                    </a:ext>
                  </a:extLst>
                </a:hlinkClick>
              </a:rPr>
              <a:t>Open</a:t>
            </a:r>
            <a:r>
              <a:rPr sz="212" b="1" spc="-15" dirty="0">
                <a:latin typeface="Trebuchet MS"/>
                <a:cs typeface="Trebuchet MS"/>
                <a:hlinkClick r:id="rId27">
                  <a:extLst>
                    <a:ext uri="{A12FA001-AC4F-418D-AE19-62706E023703}">
                      <ahyp:hlinkClr xmlns:ahyp="http://schemas.microsoft.com/office/drawing/2018/hyperlinkcolor" val="tx"/>
                    </a:ext>
                  </a:extLst>
                </a:hlinkClick>
              </a:rPr>
              <a:t> </a:t>
            </a:r>
            <a:r>
              <a:rPr sz="212" b="1" spc="3" dirty="0">
                <a:latin typeface="Trebuchet MS"/>
                <a:cs typeface="Trebuchet MS"/>
                <a:hlinkClick r:id="rId27">
                  <a:extLst>
                    <a:ext uri="{A12FA001-AC4F-418D-AE19-62706E023703}">
                      <ahyp:hlinkClr xmlns:ahyp="http://schemas.microsoft.com/office/drawing/2018/hyperlinkcolor" val="tx"/>
                    </a:ext>
                  </a:extLst>
                </a:hlinkClick>
              </a:rPr>
              <a:t>the</a:t>
            </a:r>
            <a:r>
              <a:rPr sz="212" b="1" spc="-15" dirty="0">
                <a:latin typeface="Trebuchet MS"/>
                <a:cs typeface="Trebuchet MS"/>
                <a:hlinkClick r:id="rId27">
                  <a:extLst>
                    <a:ext uri="{A12FA001-AC4F-418D-AE19-62706E023703}">
                      <ahyp:hlinkClr xmlns:ahyp="http://schemas.microsoft.com/office/drawing/2018/hyperlinkcolor" val="tx"/>
                    </a:ext>
                  </a:extLst>
                </a:hlinkClick>
              </a:rPr>
              <a:t> </a:t>
            </a:r>
            <a:r>
              <a:rPr sz="212" b="1" spc="3" dirty="0">
                <a:latin typeface="Trebuchet MS"/>
                <a:cs typeface="Trebuchet MS"/>
                <a:hlinkClick r:id="rId27">
                  <a:extLst>
                    <a:ext uri="{A12FA001-AC4F-418D-AE19-62706E023703}">
                      <ahyp:hlinkClr xmlns:ahyp="http://schemas.microsoft.com/office/drawing/2018/hyperlinkcolor" val="tx"/>
                    </a:ext>
                  </a:extLst>
                </a:hlinkClick>
              </a:rPr>
              <a:t>template</a:t>
            </a:r>
            <a:endParaRPr sz="212">
              <a:latin typeface="Trebuchet MS"/>
              <a:cs typeface="Trebuchet MS"/>
            </a:endParaRPr>
          </a:p>
        </p:txBody>
      </p:sp>
      <p:grpSp>
        <p:nvGrpSpPr>
          <p:cNvPr id="168" name="object 170">
            <a:extLst>
              <a:ext uri="{FF2B5EF4-FFF2-40B4-BE49-F238E27FC236}">
                <a16:creationId xmlns:a16="http://schemas.microsoft.com/office/drawing/2014/main" id="{87061F91-939A-2C07-5E70-5B1A2CDAB757}"/>
              </a:ext>
            </a:extLst>
          </p:cNvPr>
          <p:cNvGrpSpPr/>
          <p:nvPr/>
        </p:nvGrpSpPr>
        <p:grpSpPr>
          <a:xfrm>
            <a:off x="11288654" y="3045512"/>
            <a:ext cx="318471" cy="284583"/>
            <a:chOff x="18604379" y="2507416"/>
            <a:chExt cx="525145" cy="469265"/>
          </a:xfrm>
        </p:grpSpPr>
        <p:pic>
          <p:nvPicPr>
            <p:cNvPr id="169" name="object 171">
              <a:extLst>
                <a:ext uri="{FF2B5EF4-FFF2-40B4-BE49-F238E27FC236}">
                  <a16:creationId xmlns:a16="http://schemas.microsoft.com/office/drawing/2014/main" id="{11F86B47-5143-7EFE-4278-6D35C001DB70}"/>
                </a:ext>
              </a:extLst>
            </p:cNvPr>
            <p:cNvPicPr/>
            <p:nvPr/>
          </p:nvPicPr>
          <p:blipFill>
            <a:blip r:embed="rId9" cstate="print"/>
            <a:stretch>
              <a:fillRect/>
            </a:stretch>
          </p:blipFill>
          <p:spPr>
            <a:xfrm>
              <a:off x="18604379" y="2507416"/>
              <a:ext cx="524583" cy="94986"/>
            </a:xfrm>
            <a:prstGeom prst="rect">
              <a:avLst/>
            </a:prstGeom>
          </p:spPr>
        </p:pic>
        <p:sp>
          <p:nvSpPr>
            <p:cNvPr id="170" name="object 172">
              <a:extLst>
                <a:ext uri="{FF2B5EF4-FFF2-40B4-BE49-F238E27FC236}">
                  <a16:creationId xmlns:a16="http://schemas.microsoft.com/office/drawing/2014/main" id="{36C3D334-AD60-0A3E-A809-CF236CAEF9A3}"/>
                </a:ext>
              </a:extLst>
            </p:cNvPr>
            <p:cNvSpPr/>
            <p:nvPr/>
          </p:nvSpPr>
          <p:spPr>
            <a:xfrm>
              <a:off x="19071330" y="2945582"/>
              <a:ext cx="39370" cy="31115"/>
            </a:xfrm>
            <a:custGeom>
              <a:avLst/>
              <a:gdLst/>
              <a:ahLst/>
              <a:cxnLst/>
              <a:rect l="l" t="t" r="r" b="b"/>
              <a:pathLst>
                <a:path w="39369" h="31114">
                  <a:moveTo>
                    <a:pt x="24555" y="30585"/>
                  </a:moveTo>
                  <a:lnTo>
                    <a:pt x="22522" y="30585"/>
                  </a:lnTo>
                  <a:lnTo>
                    <a:pt x="20015" y="28078"/>
                  </a:lnTo>
                  <a:lnTo>
                    <a:pt x="20015" y="26046"/>
                  </a:lnTo>
                  <a:lnTo>
                    <a:pt x="27558" y="18502"/>
                  </a:lnTo>
                  <a:lnTo>
                    <a:pt x="1437" y="18502"/>
                  </a:lnTo>
                  <a:lnTo>
                    <a:pt x="0" y="17065"/>
                  </a:lnTo>
                  <a:lnTo>
                    <a:pt x="0" y="13519"/>
                  </a:lnTo>
                  <a:lnTo>
                    <a:pt x="1437" y="12082"/>
                  </a:lnTo>
                  <a:lnTo>
                    <a:pt x="27558" y="12082"/>
                  </a:lnTo>
                  <a:lnTo>
                    <a:pt x="20015" y="4539"/>
                  </a:lnTo>
                  <a:lnTo>
                    <a:pt x="20015" y="2507"/>
                  </a:lnTo>
                  <a:lnTo>
                    <a:pt x="22522" y="0"/>
                  </a:lnTo>
                  <a:lnTo>
                    <a:pt x="24554" y="0"/>
                  </a:lnTo>
                  <a:lnTo>
                    <a:pt x="37577" y="13022"/>
                  </a:lnTo>
                  <a:lnTo>
                    <a:pt x="38831" y="14276"/>
                  </a:lnTo>
                  <a:lnTo>
                    <a:pt x="38831" y="16308"/>
                  </a:lnTo>
                  <a:lnTo>
                    <a:pt x="24555" y="30585"/>
                  </a:lnTo>
                  <a:close/>
                </a:path>
              </a:pathLst>
            </a:custGeom>
            <a:solidFill>
              <a:srgbClr val="1B6184"/>
            </a:solidFill>
          </p:spPr>
          <p:txBody>
            <a:bodyPr wrap="square" lIns="0" tIns="0" rIns="0" bIns="0" rtlCol="0"/>
            <a:lstStyle/>
            <a:p>
              <a:endParaRPr sz="1092"/>
            </a:p>
          </p:txBody>
        </p:sp>
      </p:grpSp>
      <p:sp>
        <p:nvSpPr>
          <p:cNvPr id="171" name="object 173">
            <a:extLst>
              <a:ext uri="{FF2B5EF4-FFF2-40B4-BE49-F238E27FC236}">
                <a16:creationId xmlns:a16="http://schemas.microsoft.com/office/drawing/2014/main" id="{CD1F2010-464B-2D5B-8D7B-A20A45EF13CC}"/>
              </a:ext>
            </a:extLst>
          </p:cNvPr>
          <p:cNvSpPr txBox="1"/>
          <p:nvPr/>
        </p:nvSpPr>
        <p:spPr>
          <a:xfrm>
            <a:off x="11284870" y="3131815"/>
            <a:ext cx="606904" cy="200876"/>
          </a:xfrm>
          <a:prstGeom prst="rect">
            <a:avLst/>
          </a:prstGeom>
        </p:spPr>
        <p:txBody>
          <a:bodyPr vert="horz" wrap="square" lIns="0" tIns="22720" rIns="0" bIns="0" rtlCol="0">
            <a:spAutoFit/>
          </a:bodyPr>
          <a:lstStyle/>
          <a:p>
            <a:pPr marL="7701">
              <a:spcBef>
                <a:spcPts val="179"/>
              </a:spcBef>
            </a:pPr>
            <a:r>
              <a:rPr sz="212" b="1" spc="9" dirty="0">
                <a:latin typeface="Trebuchet MS"/>
                <a:cs typeface="Trebuchet MS"/>
              </a:rPr>
              <a:t>Customer</a:t>
            </a:r>
            <a:r>
              <a:rPr sz="212" b="1" spc="-15" dirty="0">
                <a:latin typeface="Trebuchet MS"/>
                <a:cs typeface="Trebuchet MS"/>
              </a:rPr>
              <a:t> </a:t>
            </a:r>
            <a:r>
              <a:rPr sz="212" b="1" spc="3" dirty="0">
                <a:latin typeface="Trebuchet MS"/>
                <a:cs typeface="Trebuchet MS"/>
              </a:rPr>
              <a:t>experience</a:t>
            </a:r>
            <a:r>
              <a:rPr sz="212" b="1" spc="-15" dirty="0">
                <a:latin typeface="Trebuchet MS"/>
                <a:cs typeface="Trebuchet MS"/>
              </a:rPr>
              <a:t> </a:t>
            </a:r>
            <a:r>
              <a:rPr sz="212" b="1" dirty="0">
                <a:latin typeface="Trebuchet MS"/>
                <a:cs typeface="Trebuchet MS"/>
              </a:rPr>
              <a:t>journey</a:t>
            </a:r>
            <a:r>
              <a:rPr sz="212" b="1" spc="-15" dirty="0">
                <a:latin typeface="Trebuchet MS"/>
                <a:cs typeface="Trebuchet MS"/>
              </a:rPr>
              <a:t> </a:t>
            </a:r>
            <a:r>
              <a:rPr sz="212" b="1" spc="12" dirty="0">
                <a:latin typeface="Trebuchet MS"/>
                <a:cs typeface="Trebuchet MS"/>
              </a:rPr>
              <a:t>map</a:t>
            </a:r>
            <a:endParaRPr sz="212">
              <a:latin typeface="Trebuchet MS"/>
              <a:cs typeface="Trebuchet MS"/>
            </a:endParaRPr>
          </a:p>
          <a:p>
            <a:pPr marL="7701" marR="3081">
              <a:lnSpc>
                <a:spcPct val="110400"/>
              </a:lnSpc>
              <a:spcBef>
                <a:spcPts val="100"/>
              </a:spcBef>
            </a:pPr>
            <a:r>
              <a:rPr sz="212" spc="9" dirty="0">
                <a:latin typeface="Trebuchet MS"/>
                <a:cs typeface="Trebuchet MS"/>
              </a:rPr>
              <a:t>Understand</a:t>
            </a:r>
            <a:r>
              <a:rPr sz="212" spc="-3" dirty="0">
                <a:latin typeface="Trebuchet MS"/>
                <a:cs typeface="Trebuchet MS"/>
              </a:rPr>
              <a:t> </a:t>
            </a:r>
            <a:r>
              <a:rPr sz="212" spc="6" dirty="0">
                <a:latin typeface="Trebuchet MS"/>
                <a:cs typeface="Trebuchet MS"/>
              </a:rPr>
              <a:t>customer</a:t>
            </a:r>
            <a:r>
              <a:rPr sz="212" spc="-3" dirty="0">
                <a:latin typeface="Trebuchet MS"/>
                <a:cs typeface="Trebuchet MS"/>
              </a:rPr>
              <a:t> </a:t>
            </a:r>
            <a:r>
              <a:rPr sz="212" spc="6" dirty="0">
                <a:latin typeface="Trebuchet MS"/>
                <a:cs typeface="Trebuchet MS"/>
              </a:rPr>
              <a:t>needs,</a:t>
            </a:r>
            <a:r>
              <a:rPr sz="212" spc="-3" dirty="0">
                <a:latin typeface="Trebuchet MS"/>
                <a:cs typeface="Trebuchet MS"/>
              </a:rPr>
              <a:t> </a:t>
            </a:r>
            <a:r>
              <a:rPr sz="212" dirty="0">
                <a:latin typeface="Trebuchet MS"/>
                <a:cs typeface="Trebuchet MS"/>
              </a:rPr>
              <a:t>motivations,</a:t>
            </a:r>
            <a:r>
              <a:rPr sz="212" spc="-3" dirty="0">
                <a:latin typeface="Trebuchet MS"/>
                <a:cs typeface="Trebuchet MS"/>
              </a:rPr>
              <a:t> </a:t>
            </a:r>
            <a:r>
              <a:rPr sz="212" spc="12" dirty="0">
                <a:latin typeface="Trebuchet MS"/>
                <a:cs typeface="Trebuchet MS"/>
              </a:rPr>
              <a:t>and </a:t>
            </a:r>
            <a:r>
              <a:rPr sz="212" spc="-55" dirty="0">
                <a:latin typeface="Trebuchet MS"/>
                <a:cs typeface="Trebuchet MS"/>
              </a:rPr>
              <a:t> </a:t>
            </a:r>
            <a:r>
              <a:rPr sz="212" spc="9" dirty="0">
                <a:latin typeface="Trebuchet MS"/>
                <a:cs typeface="Trebuchet MS"/>
              </a:rPr>
              <a:t>obstacles</a:t>
            </a:r>
            <a:r>
              <a:rPr sz="212" spc="-9" dirty="0">
                <a:latin typeface="Trebuchet MS"/>
                <a:cs typeface="Trebuchet MS"/>
              </a:rPr>
              <a:t> </a:t>
            </a:r>
            <a:r>
              <a:rPr sz="212" spc="-3" dirty="0">
                <a:latin typeface="Trebuchet MS"/>
                <a:cs typeface="Trebuchet MS"/>
              </a:rPr>
              <a:t>for</a:t>
            </a:r>
            <a:r>
              <a:rPr sz="212" spc="-6" dirty="0">
                <a:latin typeface="Trebuchet MS"/>
                <a:cs typeface="Trebuchet MS"/>
              </a:rPr>
              <a:t> </a:t>
            </a:r>
            <a:r>
              <a:rPr sz="212" spc="9" dirty="0">
                <a:latin typeface="Trebuchet MS"/>
                <a:cs typeface="Trebuchet MS"/>
              </a:rPr>
              <a:t>an</a:t>
            </a:r>
            <a:r>
              <a:rPr sz="212" spc="-6" dirty="0">
                <a:latin typeface="Trebuchet MS"/>
                <a:cs typeface="Trebuchet MS"/>
              </a:rPr>
              <a:t> </a:t>
            </a:r>
            <a:r>
              <a:rPr sz="212" spc="3" dirty="0">
                <a:latin typeface="Trebuchet MS"/>
                <a:cs typeface="Trebuchet MS"/>
              </a:rPr>
              <a:t>experience.</a:t>
            </a:r>
            <a:endParaRPr sz="212">
              <a:latin typeface="Trebuchet MS"/>
              <a:cs typeface="Trebuchet MS"/>
            </a:endParaRPr>
          </a:p>
          <a:p>
            <a:pPr>
              <a:spcBef>
                <a:spcPts val="30"/>
              </a:spcBef>
            </a:pPr>
            <a:endParaRPr sz="182">
              <a:latin typeface="Trebuchet MS"/>
              <a:cs typeface="Trebuchet MS"/>
            </a:endParaRPr>
          </a:p>
          <a:p>
            <a:pPr marL="22719"/>
            <a:r>
              <a:rPr sz="212" b="1" spc="12" dirty="0">
                <a:latin typeface="Trebuchet MS"/>
                <a:cs typeface="Trebuchet MS"/>
                <a:hlinkClick r:id="rId28">
                  <a:extLst>
                    <a:ext uri="{A12FA001-AC4F-418D-AE19-62706E023703}">
                      <ahyp:hlinkClr xmlns:ahyp="http://schemas.microsoft.com/office/drawing/2018/hyperlinkcolor" val="tx"/>
                    </a:ext>
                  </a:extLst>
                </a:hlinkClick>
              </a:rPr>
              <a:t>Open</a:t>
            </a:r>
            <a:r>
              <a:rPr sz="212" b="1" spc="-15" dirty="0">
                <a:latin typeface="Trebuchet MS"/>
                <a:cs typeface="Trebuchet MS"/>
                <a:hlinkClick r:id="rId28">
                  <a:extLst>
                    <a:ext uri="{A12FA001-AC4F-418D-AE19-62706E023703}">
                      <ahyp:hlinkClr xmlns:ahyp="http://schemas.microsoft.com/office/drawing/2018/hyperlinkcolor" val="tx"/>
                    </a:ext>
                  </a:extLst>
                </a:hlinkClick>
              </a:rPr>
              <a:t> </a:t>
            </a:r>
            <a:r>
              <a:rPr sz="212" b="1" spc="3" dirty="0">
                <a:latin typeface="Trebuchet MS"/>
                <a:cs typeface="Trebuchet MS"/>
                <a:hlinkClick r:id="rId28">
                  <a:extLst>
                    <a:ext uri="{A12FA001-AC4F-418D-AE19-62706E023703}">
                      <ahyp:hlinkClr xmlns:ahyp="http://schemas.microsoft.com/office/drawing/2018/hyperlinkcolor" val="tx"/>
                    </a:ext>
                  </a:extLst>
                </a:hlinkClick>
              </a:rPr>
              <a:t>the</a:t>
            </a:r>
            <a:r>
              <a:rPr sz="212" b="1" spc="-15" dirty="0">
                <a:latin typeface="Trebuchet MS"/>
                <a:cs typeface="Trebuchet MS"/>
                <a:hlinkClick r:id="rId28">
                  <a:extLst>
                    <a:ext uri="{A12FA001-AC4F-418D-AE19-62706E023703}">
                      <ahyp:hlinkClr xmlns:ahyp="http://schemas.microsoft.com/office/drawing/2018/hyperlinkcolor" val="tx"/>
                    </a:ext>
                  </a:extLst>
                </a:hlinkClick>
              </a:rPr>
              <a:t> </a:t>
            </a:r>
            <a:r>
              <a:rPr sz="212" b="1" spc="3" dirty="0">
                <a:latin typeface="Trebuchet MS"/>
                <a:cs typeface="Trebuchet MS"/>
                <a:hlinkClick r:id="rId28">
                  <a:extLst>
                    <a:ext uri="{A12FA001-AC4F-418D-AE19-62706E023703}">
                      <ahyp:hlinkClr xmlns:ahyp="http://schemas.microsoft.com/office/drawing/2018/hyperlinkcolor" val="tx"/>
                    </a:ext>
                  </a:extLst>
                </a:hlinkClick>
              </a:rPr>
              <a:t>template</a:t>
            </a:r>
            <a:endParaRPr sz="212">
              <a:latin typeface="Trebuchet MS"/>
              <a:cs typeface="Trebuchet MS"/>
            </a:endParaRPr>
          </a:p>
        </p:txBody>
      </p:sp>
      <p:grpSp>
        <p:nvGrpSpPr>
          <p:cNvPr id="172" name="object 174">
            <a:extLst>
              <a:ext uri="{FF2B5EF4-FFF2-40B4-BE49-F238E27FC236}">
                <a16:creationId xmlns:a16="http://schemas.microsoft.com/office/drawing/2014/main" id="{B31F2EEE-8B39-9C09-7999-5329F79759FF}"/>
              </a:ext>
            </a:extLst>
          </p:cNvPr>
          <p:cNvGrpSpPr/>
          <p:nvPr/>
        </p:nvGrpSpPr>
        <p:grpSpPr>
          <a:xfrm>
            <a:off x="11293116" y="3290853"/>
            <a:ext cx="318471" cy="286508"/>
            <a:chOff x="18611736" y="2911973"/>
            <a:chExt cx="525145" cy="472440"/>
          </a:xfrm>
        </p:grpSpPr>
        <p:pic>
          <p:nvPicPr>
            <p:cNvPr id="173" name="object 175">
              <a:extLst>
                <a:ext uri="{FF2B5EF4-FFF2-40B4-BE49-F238E27FC236}">
                  <a16:creationId xmlns:a16="http://schemas.microsoft.com/office/drawing/2014/main" id="{3A010C60-DA52-8560-82D5-B39FE1E26572}"/>
                </a:ext>
              </a:extLst>
            </p:cNvPr>
            <p:cNvPicPr/>
            <p:nvPr/>
          </p:nvPicPr>
          <p:blipFill>
            <a:blip r:embed="rId9" cstate="print"/>
            <a:stretch>
              <a:fillRect/>
            </a:stretch>
          </p:blipFill>
          <p:spPr>
            <a:xfrm>
              <a:off x="18611736" y="2911973"/>
              <a:ext cx="524583" cy="94986"/>
            </a:xfrm>
            <a:prstGeom prst="rect">
              <a:avLst/>
            </a:prstGeom>
          </p:spPr>
        </p:pic>
        <p:sp>
          <p:nvSpPr>
            <p:cNvPr id="174" name="object 176">
              <a:extLst>
                <a:ext uri="{FF2B5EF4-FFF2-40B4-BE49-F238E27FC236}">
                  <a16:creationId xmlns:a16="http://schemas.microsoft.com/office/drawing/2014/main" id="{081993D3-D5D1-0DB2-FF1C-55220A247981}"/>
                </a:ext>
              </a:extLst>
            </p:cNvPr>
            <p:cNvSpPr/>
            <p:nvPr/>
          </p:nvSpPr>
          <p:spPr>
            <a:xfrm>
              <a:off x="19078745" y="3353659"/>
              <a:ext cx="39370" cy="31115"/>
            </a:xfrm>
            <a:custGeom>
              <a:avLst/>
              <a:gdLst/>
              <a:ahLst/>
              <a:cxnLst/>
              <a:rect l="l" t="t" r="r" b="b"/>
              <a:pathLst>
                <a:path w="39369" h="31114">
                  <a:moveTo>
                    <a:pt x="24555" y="30585"/>
                  </a:moveTo>
                  <a:lnTo>
                    <a:pt x="22522" y="30585"/>
                  </a:lnTo>
                  <a:lnTo>
                    <a:pt x="20015" y="28078"/>
                  </a:lnTo>
                  <a:lnTo>
                    <a:pt x="20015" y="26046"/>
                  </a:lnTo>
                  <a:lnTo>
                    <a:pt x="27558" y="18502"/>
                  </a:lnTo>
                  <a:lnTo>
                    <a:pt x="1437" y="18502"/>
                  </a:lnTo>
                  <a:lnTo>
                    <a:pt x="0" y="17065"/>
                  </a:lnTo>
                  <a:lnTo>
                    <a:pt x="0" y="13519"/>
                  </a:lnTo>
                  <a:lnTo>
                    <a:pt x="1437" y="12082"/>
                  </a:lnTo>
                  <a:lnTo>
                    <a:pt x="27558" y="12082"/>
                  </a:lnTo>
                  <a:lnTo>
                    <a:pt x="20015" y="4539"/>
                  </a:lnTo>
                  <a:lnTo>
                    <a:pt x="20015" y="2507"/>
                  </a:lnTo>
                  <a:lnTo>
                    <a:pt x="22522" y="0"/>
                  </a:lnTo>
                  <a:lnTo>
                    <a:pt x="24554" y="0"/>
                  </a:lnTo>
                  <a:lnTo>
                    <a:pt x="37577" y="13022"/>
                  </a:lnTo>
                  <a:lnTo>
                    <a:pt x="38831" y="14276"/>
                  </a:lnTo>
                  <a:lnTo>
                    <a:pt x="38831" y="16308"/>
                  </a:lnTo>
                  <a:lnTo>
                    <a:pt x="24555" y="30585"/>
                  </a:lnTo>
                  <a:close/>
                </a:path>
              </a:pathLst>
            </a:custGeom>
            <a:solidFill>
              <a:srgbClr val="1B6184"/>
            </a:solidFill>
          </p:spPr>
          <p:txBody>
            <a:bodyPr wrap="square" lIns="0" tIns="0" rIns="0" bIns="0" rtlCol="0"/>
            <a:lstStyle/>
            <a:p>
              <a:endParaRPr sz="1092"/>
            </a:p>
          </p:txBody>
        </p:sp>
      </p:grpSp>
      <p:sp>
        <p:nvSpPr>
          <p:cNvPr id="175" name="object 177">
            <a:extLst>
              <a:ext uri="{FF2B5EF4-FFF2-40B4-BE49-F238E27FC236}">
                <a16:creationId xmlns:a16="http://schemas.microsoft.com/office/drawing/2014/main" id="{E7164CC2-ACA7-65E3-C2B4-21D376F845DB}"/>
              </a:ext>
            </a:extLst>
          </p:cNvPr>
          <p:cNvSpPr txBox="1"/>
          <p:nvPr/>
        </p:nvSpPr>
        <p:spPr>
          <a:xfrm>
            <a:off x="11285121" y="3379292"/>
            <a:ext cx="643488" cy="200876"/>
          </a:xfrm>
          <a:prstGeom prst="rect">
            <a:avLst/>
          </a:prstGeom>
        </p:spPr>
        <p:txBody>
          <a:bodyPr vert="horz" wrap="square" lIns="0" tIns="22720" rIns="0" bIns="0" rtlCol="0">
            <a:spAutoFit/>
          </a:bodyPr>
          <a:lstStyle/>
          <a:p>
            <a:pPr marL="7701">
              <a:spcBef>
                <a:spcPts val="179"/>
              </a:spcBef>
            </a:pPr>
            <a:r>
              <a:rPr sz="212" b="1" spc="6" dirty="0">
                <a:latin typeface="Trebuchet MS"/>
                <a:cs typeface="Trebuchet MS"/>
              </a:rPr>
              <a:t>Strengths,</a:t>
            </a:r>
            <a:r>
              <a:rPr sz="212" b="1" spc="-6" dirty="0">
                <a:latin typeface="Trebuchet MS"/>
                <a:cs typeface="Trebuchet MS"/>
              </a:rPr>
              <a:t> </a:t>
            </a:r>
            <a:r>
              <a:rPr sz="212" b="1" spc="6" dirty="0">
                <a:latin typeface="Trebuchet MS"/>
                <a:cs typeface="Trebuchet MS"/>
              </a:rPr>
              <a:t>weaknesses,</a:t>
            </a:r>
            <a:r>
              <a:rPr sz="212" b="1" spc="-6" dirty="0">
                <a:latin typeface="Trebuchet MS"/>
                <a:cs typeface="Trebuchet MS"/>
              </a:rPr>
              <a:t> </a:t>
            </a:r>
            <a:r>
              <a:rPr sz="212" b="1" spc="3" dirty="0">
                <a:latin typeface="Trebuchet MS"/>
                <a:cs typeface="Trebuchet MS"/>
              </a:rPr>
              <a:t>opportunities</a:t>
            </a:r>
            <a:r>
              <a:rPr sz="212" b="1" spc="-6" dirty="0">
                <a:latin typeface="Trebuchet MS"/>
                <a:cs typeface="Trebuchet MS"/>
              </a:rPr>
              <a:t> </a:t>
            </a:r>
            <a:r>
              <a:rPr sz="212" b="1" spc="-3" dirty="0">
                <a:latin typeface="Trebuchet MS"/>
                <a:cs typeface="Trebuchet MS"/>
              </a:rPr>
              <a:t>&amp; </a:t>
            </a:r>
            <a:r>
              <a:rPr sz="212" b="1" spc="3" dirty="0">
                <a:latin typeface="Trebuchet MS"/>
                <a:cs typeface="Trebuchet MS"/>
              </a:rPr>
              <a:t>threats</a:t>
            </a:r>
            <a:endParaRPr sz="212">
              <a:latin typeface="Trebuchet MS"/>
              <a:cs typeface="Trebuchet MS"/>
            </a:endParaRPr>
          </a:p>
          <a:p>
            <a:pPr marL="7701" marR="43127">
              <a:lnSpc>
                <a:spcPct val="110400"/>
              </a:lnSpc>
              <a:spcBef>
                <a:spcPts val="100"/>
              </a:spcBef>
            </a:pPr>
            <a:r>
              <a:rPr sz="212" dirty="0">
                <a:latin typeface="Trebuchet MS"/>
                <a:cs typeface="Trebuchet MS"/>
              </a:rPr>
              <a:t>Identify</a:t>
            </a:r>
            <a:r>
              <a:rPr sz="212" spc="-9" dirty="0">
                <a:latin typeface="Trebuchet MS"/>
                <a:cs typeface="Trebuchet MS"/>
              </a:rPr>
              <a:t> </a:t>
            </a:r>
            <a:r>
              <a:rPr sz="212" spc="3" dirty="0">
                <a:latin typeface="Trebuchet MS"/>
                <a:cs typeface="Trebuchet MS"/>
              </a:rPr>
              <a:t>strengths,</a:t>
            </a:r>
            <a:r>
              <a:rPr sz="212" spc="-6" dirty="0">
                <a:latin typeface="Trebuchet MS"/>
                <a:cs typeface="Trebuchet MS"/>
              </a:rPr>
              <a:t> </a:t>
            </a:r>
            <a:r>
              <a:rPr sz="212" spc="9" dirty="0">
                <a:latin typeface="Trebuchet MS"/>
                <a:cs typeface="Trebuchet MS"/>
              </a:rPr>
              <a:t>weaknesses,</a:t>
            </a:r>
            <a:r>
              <a:rPr sz="212" spc="-6" dirty="0">
                <a:latin typeface="Trebuchet MS"/>
                <a:cs typeface="Trebuchet MS"/>
              </a:rPr>
              <a:t> </a:t>
            </a:r>
            <a:r>
              <a:rPr sz="212" spc="3" dirty="0">
                <a:latin typeface="Trebuchet MS"/>
                <a:cs typeface="Trebuchet MS"/>
              </a:rPr>
              <a:t>opportunities, </a:t>
            </a:r>
            <a:r>
              <a:rPr sz="212" spc="-55" dirty="0">
                <a:latin typeface="Trebuchet MS"/>
                <a:cs typeface="Trebuchet MS"/>
              </a:rPr>
              <a:t> </a:t>
            </a:r>
            <a:r>
              <a:rPr sz="212" spc="12" dirty="0">
                <a:latin typeface="Trebuchet MS"/>
                <a:cs typeface="Trebuchet MS"/>
              </a:rPr>
              <a:t>and</a:t>
            </a:r>
            <a:r>
              <a:rPr sz="212" spc="-9" dirty="0">
                <a:latin typeface="Trebuchet MS"/>
                <a:cs typeface="Trebuchet MS"/>
              </a:rPr>
              <a:t> </a:t>
            </a:r>
            <a:r>
              <a:rPr sz="212" dirty="0">
                <a:latin typeface="Trebuchet MS"/>
                <a:cs typeface="Trebuchet MS"/>
              </a:rPr>
              <a:t>threats</a:t>
            </a:r>
            <a:r>
              <a:rPr sz="212" spc="-6" dirty="0">
                <a:latin typeface="Trebuchet MS"/>
                <a:cs typeface="Trebuchet MS"/>
              </a:rPr>
              <a:t> </a:t>
            </a:r>
            <a:r>
              <a:rPr sz="212" spc="6" dirty="0">
                <a:latin typeface="Trebuchet MS"/>
                <a:cs typeface="Trebuchet MS"/>
              </a:rPr>
              <a:t>(SWOT)</a:t>
            </a:r>
            <a:r>
              <a:rPr sz="212" spc="-6" dirty="0">
                <a:latin typeface="Trebuchet MS"/>
                <a:cs typeface="Trebuchet MS"/>
              </a:rPr>
              <a:t> </a:t>
            </a:r>
            <a:r>
              <a:rPr sz="212" dirty="0">
                <a:latin typeface="Trebuchet MS"/>
                <a:cs typeface="Trebuchet MS"/>
              </a:rPr>
              <a:t>to</a:t>
            </a:r>
            <a:r>
              <a:rPr sz="212" spc="-6" dirty="0">
                <a:latin typeface="Trebuchet MS"/>
                <a:cs typeface="Trebuchet MS"/>
              </a:rPr>
              <a:t> </a:t>
            </a:r>
            <a:r>
              <a:rPr sz="212" spc="9" dirty="0">
                <a:latin typeface="Trebuchet MS"/>
                <a:cs typeface="Trebuchet MS"/>
              </a:rPr>
              <a:t>develop</a:t>
            </a:r>
            <a:r>
              <a:rPr sz="212" spc="-6" dirty="0">
                <a:latin typeface="Trebuchet MS"/>
                <a:cs typeface="Trebuchet MS"/>
              </a:rPr>
              <a:t> </a:t>
            </a:r>
            <a:r>
              <a:rPr sz="212" spc="9" dirty="0">
                <a:latin typeface="Trebuchet MS"/>
                <a:cs typeface="Trebuchet MS"/>
              </a:rPr>
              <a:t>a</a:t>
            </a:r>
            <a:r>
              <a:rPr sz="212" spc="-9" dirty="0">
                <a:latin typeface="Trebuchet MS"/>
                <a:cs typeface="Trebuchet MS"/>
              </a:rPr>
              <a:t> </a:t>
            </a:r>
            <a:r>
              <a:rPr sz="212" dirty="0">
                <a:latin typeface="Trebuchet MS"/>
                <a:cs typeface="Trebuchet MS"/>
              </a:rPr>
              <a:t>plan.</a:t>
            </a:r>
            <a:endParaRPr sz="212">
              <a:latin typeface="Trebuchet MS"/>
              <a:cs typeface="Trebuchet MS"/>
            </a:endParaRPr>
          </a:p>
          <a:p>
            <a:pPr>
              <a:spcBef>
                <a:spcPts val="30"/>
              </a:spcBef>
            </a:pPr>
            <a:endParaRPr sz="182">
              <a:latin typeface="Trebuchet MS"/>
              <a:cs typeface="Trebuchet MS"/>
            </a:endParaRPr>
          </a:p>
          <a:p>
            <a:pPr marL="27340"/>
            <a:r>
              <a:rPr sz="212" b="1" spc="12" dirty="0">
                <a:latin typeface="Trebuchet MS"/>
                <a:cs typeface="Trebuchet MS"/>
                <a:hlinkClick r:id="rId29">
                  <a:extLst>
                    <a:ext uri="{A12FA001-AC4F-418D-AE19-62706E023703}">
                      <ahyp:hlinkClr xmlns:ahyp="http://schemas.microsoft.com/office/drawing/2018/hyperlinkcolor" val="tx"/>
                    </a:ext>
                  </a:extLst>
                </a:hlinkClick>
              </a:rPr>
              <a:t>Open</a:t>
            </a:r>
            <a:r>
              <a:rPr sz="212" b="1" spc="-15" dirty="0">
                <a:latin typeface="Trebuchet MS"/>
                <a:cs typeface="Trebuchet MS"/>
                <a:hlinkClick r:id="rId29">
                  <a:extLst>
                    <a:ext uri="{A12FA001-AC4F-418D-AE19-62706E023703}">
                      <ahyp:hlinkClr xmlns:ahyp="http://schemas.microsoft.com/office/drawing/2018/hyperlinkcolor" val="tx"/>
                    </a:ext>
                  </a:extLst>
                </a:hlinkClick>
              </a:rPr>
              <a:t> </a:t>
            </a:r>
            <a:r>
              <a:rPr sz="212" b="1" spc="3" dirty="0">
                <a:latin typeface="Trebuchet MS"/>
                <a:cs typeface="Trebuchet MS"/>
                <a:hlinkClick r:id="rId29">
                  <a:extLst>
                    <a:ext uri="{A12FA001-AC4F-418D-AE19-62706E023703}">
                      <ahyp:hlinkClr xmlns:ahyp="http://schemas.microsoft.com/office/drawing/2018/hyperlinkcolor" val="tx"/>
                    </a:ext>
                  </a:extLst>
                </a:hlinkClick>
              </a:rPr>
              <a:t>the</a:t>
            </a:r>
            <a:r>
              <a:rPr sz="212" b="1" spc="-15" dirty="0">
                <a:latin typeface="Trebuchet MS"/>
                <a:cs typeface="Trebuchet MS"/>
                <a:hlinkClick r:id="rId29">
                  <a:extLst>
                    <a:ext uri="{A12FA001-AC4F-418D-AE19-62706E023703}">
                      <ahyp:hlinkClr xmlns:ahyp="http://schemas.microsoft.com/office/drawing/2018/hyperlinkcolor" val="tx"/>
                    </a:ext>
                  </a:extLst>
                </a:hlinkClick>
              </a:rPr>
              <a:t> </a:t>
            </a:r>
            <a:r>
              <a:rPr sz="212" b="1" spc="3" dirty="0">
                <a:latin typeface="Trebuchet MS"/>
                <a:cs typeface="Trebuchet MS"/>
                <a:hlinkClick r:id="rId29">
                  <a:extLst>
                    <a:ext uri="{A12FA001-AC4F-418D-AE19-62706E023703}">
                      <ahyp:hlinkClr xmlns:ahyp="http://schemas.microsoft.com/office/drawing/2018/hyperlinkcolor" val="tx"/>
                    </a:ext>
                  </a:extLst>
                </a:hlinkClick>
              </a:rPr>
              <a:t>template</a:t>
            </a:r>
            <a:endParaRPr sz="212">
              <a:latin typeface="Trebuchet MS"/>
              <a:cs typeface="Trebuchet MS"/>
            </a:endParaRPr>
          </a:p>
        </p:txBody>
      </p:sp>
      <p:grpSp>
        <p:nvGrpSpPr>
          <p:cNvPr id="176" name="object 178">
            <a:extLst>
              <a:ext uri="{FF2B5EF4-FFF2-40B4-BE49-F238E27FC236}">
                <a16:creationId xmlns:a16="http://schemas.microsoft.com/office/drawing/2014/main" id="{1779521C-39D0-ED88-E5D2-3177167457D2}"/>
              </a:ext>
            </a:extLst>
          </p:cNvPr>
          <p:cNvGrpSpPr/>
          <p:nvPr/>
        </p:nvGrpSpPr>
        <p:grpSpPr>
          <a:xfrm>
            <a:off x="11092768" y="2546118"/>
            <a:ext cx="523339" cy="1050145"/>
            <a:chOff x="18281370" y="1683937"/>
            <a:chExt cx="862965" cy="1731645"/>
          </a:xfrm>
        </p:grpSpPr>
        <p:pic>
          <p:nvPicPr>
            <p:cNvPr id="177" name="object 179">
              <a:extLst>
                <a:ext uri="{FF2B5EF4-FFF2-40B4-BE49-F238E27FC236}">
                  <a16:creationId xmlns:a16="http://schemas.microsoft.com/office/drawing/2014/main" id="{1FE4C71B-BFBB-9443-4384-883E0E4F4DAC}"/>
                </a:ext>
              </a:extLst>
            </p:cNvPr>
            <p:cNvPicPr/>
            <p:nvPr/>
          </p:nvPicPr>
          <p:blipFill>
            <a:blip r:embed="rId9" cstate="print"/>
            <a:stretch>
              <a:fillRect/>
            </a:stretch>
          </p:blipFill>
          <p:spPr>
            <a:xfrm>
              <a:off x="18619153" y="3320050"/>
              <a:ext cx="524583" cy="94986"/>
            </a:xfrm>
            <a:prstGeom prst="rect">
              <a:avLst/>
            </a:prstGeom>
          </p:spPr>
        </p:pic>
        <p:sp>
          <p:nvSpPr>
            <p:cNvPr id="178" name="object 180">
              <a:extLst>
                <a:ext uri="{FF2B5EF4-FFF2-40B4-BE49-F238E27FC236}">
                  <a16:creationId xmlns:a16="http://schemas.microsoft.com/office/drawing/2014/main" id="{C7D30FB7-3ACE-B912-E568-E46F76B8C56D}"/>
                </a:ext>
              </a:extLst>
            </p:cNvPr>
            <p:cNvSpPr/>
            <p:nvPr/>
          </p:nvSpPr>
          <p:spPr>
            <a:xfrm>
              <a:off x="18284228" y="1686794"/>
              <a:ext cx="68580" cy="68580"/>
            </a:xfrm>
            <a:custGeom>
              <a:avLst/>
              <a:gdLst/>
              <a:ahLst/>
              <a:cxnLst/>
              <a:rect l="l" t="t" r="r" b="b"/>
              <a:pathLst>
                <a:path w="68580" h="68580">
                  <a:moveTo>
                    <a:pt x="0" y="0"/>
                  </a:moveTo>
                  <a:lnTo>
                    <a:pt x="68523" y="0"/>
                  </a:lnTo>
                  <a:lnTo>
                    <a:pt x="68523" y="68523"/>
                  </a:lnTo>
                  <a:lnTo>
                    <a:pt x="0" y="68523"/>
                  </a:lnTo>
                  <a:lnTo>
                    <a:pt x="0" y="0"/>
                  </a:lnTo>
                  <a:close/>
                </a:path>
              </a:pathLst>
            </a:custGeom>
            <a:ln w="5405">
              <a:solidFill>
                <a:srgbClr val="EFA7D7"/>
              </a:solidFill>
            </a:ln>
          </p:spPr>
          <p:txBody>
            <a:bodyPr wrap="square" lIns="0" tIns="0" rIns="0" bIns="0" rtlCol="0"/>
            <a:lstStyle/>
            <a:p>
              <a:endParaRPr sz="1092"/>
            </a:p>
          </p:txBody>
        </p:sp>
      </p:grpSp>
      <p:sp>
        <p:nvSpPr>
          <p:cNvPr id="179" name="object 181">
            <a:extLst>
              <a:ext uri="{FF2B5EF4-FFF2-40B4-BE49-F238E27FC236}">
                <a16:creationId xmlns:a16="http://schemas.microsoft.com/office/drawing/2014/main" id="{9FD0787C-E3CA-8DC2-D311-427163BAD441}"/>
              </a:ext>
            </a:extLst>
          </p:cNvPr>
          <p:cNvSpPr txBox="1"/>
          <p:nvPr/>
        </p:nvSpPr>
        <p:spPr>
          <a:xfrm>
            <a:off x="11085656" y="2538099"/>
            <a:ext cx="821785" cy="111804"/>
          </a:xfrm>
          <a:prstGeom prst="rect">
            <a:avLst/>
          </a:prstGeom>
        </p:spPr>
        <p:txBody>
          <a:bodyPr vert="horz" wrap="square" lIns="0" tIns="10012" rIns="0" bIns="0" rtlCol="0">
            <a:spAutoFit/>
          </a:bodyPr>
          <a:lstStyle/>
          <a:p>
            <a:pPr marL="23104">
              <a:spcBef>
                <a:spcPts val="79"/>
              </a:spcBef>
            </a:pPr>
            <a:r>
              <a:rPr sz="152" b="1" spc="12" dirty="0">
                <a:latin typeface="Trebuchet MS"/>
                <a:cs typeface="Trebuchet MS"/>
              </a:rPr>
              <a:t>B        </a:t>
            </a:r>
            <a:r>
              <a:rPr sz="152" b="1" spc="-24" dirty="0">
                <a:latin typeface="Trebuchet MS"/>
                <a:cs typeface="Trebuchet MS"/>
              </a:rPr>
              <a:t> </a:t>
            </a:r>
            <a:r>
              <a:rPr sz="318" b="1" spc="4" baseline="7936" dirty="0">
                <a:latin typeface="Trebuchet MS"/>
                <a:cs typeface="Trebuchet MS"/>
              </a:rPr>
              <a:t>Export</a:t>
            </a:r>
            <a:r>
              <a:rPr sz="318" b="1" spc="-9" baseline="7936" dirty="0">
                <a:latin typeface="Trebuchet MS"/>
                <a:cs typeface="Trebuchet MS"/>
              </a:rPr>
              <a:t> </a:t>
            </a:r>
            <a:r>
              <a:rPr sz="318" b="1" baseline="7936" dirty="0">
                <a:latin typeface="Trebuchet MS"/>
                <a:cs typeface="Trebuchet MS"/>
              </a:rPr>
              <a:t>the</a:t>
            </a:r>
            <a:r>
              <a:rPr sz="318" b="1" spc="-9" baseline="7936" dirty="0">
                <a:latin typeface="Trebuchet MS"/>
                <a:cs typeface="Trebuchet MS"/>
              </a:rPr>
              <a:t> </a:t>
            </a:r>
            <a:r>
              <a:rPr sz="318" b="1" spc="4" baseline="7936" dirty="0">
                <a:latin typeface="Trebuchet MS"/>
                <a:cs typeface="Trebuchet MS"/>
              </a:rPr>
              <a:t>mural</a:t>
            </a:r>
            <a:endParaRPr sz="318" baseline="7936">
              <a:latin typeface="Trebuchet MS"/>
              <a:cs typeface="Trebuchet MS"/>
            </a:endParaRPr>
          </a:p>
          <a:p>
            <a:pPr marL="85484" marR="18483">
              <a:lnSpc>
                <a:spcPct val="110400"/>
              </a:lnSpc>
              <a:spcBef>
                <a:spcPts val="3"/>
              </a:spcBef>
            </a:pPr>
            <a:r>
              <a:rPr sz="212" spc="3" dirty="0">
                <a:latin typeface="Trebuchet MS"/>
                <a:cs typeface="Trebuchet MS"/>
              </a:rPr>
              <a:t>Export</a:t>
            </a:r>
            <a:r>
              <a:rPr sz="212" spc="-9" dirty="0">
                <a:latin typeface="Trebuchet MS"/>
                <a:cs typeface="Trebuchet MS"/>
              </a:rPr>
              <a:t> </a:t>
            </a:r>
            <a:r>
              <a:rPr sz="212" spc="9" dirty="0">
                <a:latin typeface="Trebuchet MS"/>
                <a:cs typeface="Trebuchet MS"/>
              </a:rPr>
              <a:t>a</a:t>
            </a:r>
            <a:r>
              <a:rPr sz="212" spc="-6" dirty="0">
                <a:latin typeface="Trebuchet MS"/>
                <a:cs typeface="Trebuchet MS"/>
              </a:rPr>
              <a:t> </a:t>
            </a:r>
            <a:r>
              <a:rPr sz="212" spc="12" dirty="0">
                <a:latin typeface="Trebuchet MS"/>
                <a:cs typeface="Trebuchet MS"/>
              </a:rPr>
              <a:t>copy</a:t>
            </a:r>
            <a:r>
              <a:rPr sz="212" spc="-6" dirty="0">
                <a:latin typeface="Trebuchet MS"/>
                <a:cs typeface="Trebuchet MS"/>
              </a:rPr>
              <a:t> </a:t>
            </a:r>
            <a:r>
              <a:rPr sz="212" dirty="0">
                <a:latin typeface="Trebuchet MS"/>
                <a:cs typeface="Trebuchet MS"/>
              </a:rPr>
              <a:t>of</a:t>
            </a:r>
            <a:r>
              <a:rPr sz="212" spc="-6" dirty="0">
                <a:latin typeface="Trebuchet MS"/>
                <a:cs typeface="Trebuchet MS"/>
              </a:rPr>
              <a:t> </a:t>
            </a:r>
            <a:r>
              <a:rPr sz="212" spc="3" dirty="0">
                <a:latin typeface="Trebuchet MS"/>
                <a:cs typeface="Trebuchet MS"/>
              </a:rPr>
              <a:t>the</a:t>
            </a:r>
            <a:r>
              <a:rPr sz="212" spc="-6" dirty="0">
                <a:latin typeface="Trebuchet MS"/>
                <a:cs typeface="Trebuchet MS"/>
              </a:rPr>
              <a:t> </a:t>
            </a:r>
            <a:r>
              <a:rPr sz="212" spc="3" dirty="0">
                <a:latin typeface="Trebuchet MS"/>
                <a:cs typeface="Trebuchet MS"/>
              </a:rPr>
              <a:t>mural</a:t>
            </a:r>
            <a:r>
              <a:rPr sz="212" spc="-6" dirty="0">
                <a:latin typeface="Trebuchet MS"/>
                <a:cs typeface="Trebuchet MS"/>
              </a:rPr>
              <a:t> </a:t>
            </a:r>
            <a:r>
              <a:rPr sz="212" spc="15" dirty="0">
                <a:latin typeface="Trebuchet MS"/>
                <a:cs typeface="Trebuchet MS"/>
              </a:rPr>
              <a:t>as</a:t>
            </a:r>
            <a:r>
              <a:rPr sz="212" spc="-6" dirty="0">
                <a:latin typeface="Trebuchet MS"/>
                <a:cs typeface="Trebuchet MS"/>
              </a:rPr>
              <a:t> </a:t>
            </a:r>
            <a:r>
              <a:rPr sz="212" spc="9" dirty="0">
                <a:latin typeface="Trebuchet MS"/>
                <a:cs typeface="Trebuchet MS"/>
              </a:rPr>
              <a:t>a</a:t>
            </a:r>
            <a:r>
              <a:rPr sz="212" spc="-6" dirty="0">
                <a:latin typeface="Trebuchet MS"/>
                <a:cs typeface="Trebuchet MS"/>
              </a:rPr>
              <a:t> </a:t>
            </a:r>
            <a:r>
              <a:rPr sz="212" spc="21" dirty="0">
                <a:latin typeface="Trebuchet MS"/>
                <a:cs typeface="Trebuchet MS"/>
              </a:rPr>
              <a:t>PNG</a:t>
            </a:r>
            <a:r>
              <a:rPr sz="212" spc="-6" dirty="0">
                <a:latin typeface="Trebuchet MS"/>
                <a:cs typeface="Trebuchet MS"/>
              </a:rPr>
              <a:t> </a:t>
            </a:r>
            <a:r>
              <a:rPr sz="212" spc="6" dirty="0">
                <a:latin typeface="Trebuchet MS"/>
                <a:cs typeface="Trebuchet MS"/>
              </a:rPr>
              <a:t>or</a:t>
            </a:r>
            <a:r>
              <a:rPr sz="212" spc="-6" dirty="0">
                <a:latin typeface="Trebuchet MS"/>
                <a:cs typeface="Trebuchet MS"/>
              </a:rPr>
              <a:t> </a:t>
            </a:r>
            <a:r>
              <a:rPr sz="212" spc="21" dirty="0">
                <a:latin typeface="Trebuchet MS"/>
                <a:cs typeface="Trebuchet MS"/>
              </a:rPr>
              <a:t>PDF</a:t>
            </a:r>
            <a:r>
              <a:rPr sz="212" spc="-6" dirty="0">
                <a:latin typeface="Trebuchet MS"/>
                <a:cs typeface="Trebuchet MS"/>
              </a:rPr>
              <a:t> </a:t>
            </a:r>
            <a:r>
              <a:rPr sz="212" dirty="0">
                <a:latin typeface="Trebuchet MS"/>
                <a:cs typeface="Trebuchet MS"/>
              </a:rPr>
              <a:t>to</a:t>
            </a:r>
            <a:r>
              <a:rPr sz="212" spc="-9" dirty="0">
                <a:latin typeface="Trebuchet MS"/>
                <a:cs typeface="Trebuchet MS"/>
              </a:rPr>
              <a:t> </a:t>
            </a:r>
            <a:r>
              <a:rPr sz="212" dirty="0">
                <a:latin typeface="Trebuchet MS"/>
                <a:cs typeface="Trebuchet MS"/>
              </a:rPr>
              <a:t>attach</a:t>
            </a:r>
            <a:r>
              <a:rPr sz="212" spc="-6" dirty="0">
                <a:latin typeface="Trebuchet MS"/>
                <a:cs typeface="Trebuchet MS"/>
              </a:rPr>
              <a:t> </a:t>
            </a:r>
            <a:r>
              <a:rPr sz="212" dirty="0">
                <a:latin typeface="Trebuchet MS"/>
                <a:cs typeface="Trebuchet MS"/>
              </a:rPr>
              <a:t>to </a:t>
            </a:r>
            <a:r>
              <a:rPr sz="212" spc="-55" dirty="0">
                <a:latin typeface="Trebuchet MS"/>
                <a:cs typeface="Trebuchet MS"/>
              </a:rPr>
              <a:t> </a:t>
            </a:r>
            <a:r>
              <a:rPr sz="212" dirty="0">
                <a:latin typeface="Trebuchet MS"/>
                <a:cs typeface="Trebuchet MS"/>
              </a:rPr>
              <a:t>emails,</a:t>
            </a:r>
            <a:r>
              <a:rPr sz="212" spc="-6" dirty="0">
                <a:latin typeface="Trebuchet MS"/>
                <a:cs typeface="Trebuchet MS"/>
              </a:rPr>
              <a:t> </a:t>
            </a:r>
            <a:r>
              <a:rPr sz="212" spc="6" dirty="0">
                <a:latin typeface="Trebuchet MS"/>
                <a:cs typeface="Trebuchet MS"/>
              </a:rPr>
              <a:t>include</a:t>
            </a:r>
            <a:r>
              <a:rPr sz="212" spc="-6" dirty="0">
                <a:latin typeface="Trebuchet MS"/>
                <a:cs typeface="Trebuchet MS"/>
              </a:rPr>
              <a:t> </a:t>
            </a:r>
            <a:r>
              <a:rPr sz="212" dirty="0">
                <a:latin typeface="Trebuchet MS"/>
                <a:cs typeface="Trebuchet MS"/>
              </a:rPr>
              <a:t>in</a:t>
            </a:r>
            <a:r>
              <a:rPr sz="212" spc="-6" dirty="0">
                <a:latin typeface="Trebuchet MS"/>
                <a:cs typeface="Trebuchet MS"/>
              </a:rPr>
              <a:t> </a:t>
            </a:r>
            <a:r>
              <a:rPr sz="212" spc="3" dirty="0">
                <a:latin typeface="Trebuchet MS"/>
                <a:cs typeface="Trebuchet MS"/>
              </a:rPr>
              <a:t>slides,</a:t>
            </a:r>
            <a:r>
              <a:rPr sz="212" spc="-6" dirty="0">
                <a:latin typeface="Trebuchet MS"/>
                <a:cs typeface="Trebuchet MS"/>
              </a:rPr>
              <a:t> </a:t>
            </a:r>
            <a:r>
              <a:rPr sz="212" spc="6" dirty="0">
                <a:latin typeface="Trebuchet MS"/>
                <a:cs typeface="Trebuchet MS"/>
              </a:rPr>
              <a:t>or</a:t>
            </a:r>
            <a:r>
              <a:rPr sz="212" spc="-6" dirty="0">
                <a:latin typeface="Trebuchet MS"/>
                <a:cs typeface="Trebuchet MS"/>
              </a:rPr>
              <a:t> </a:t>
            </a:r>
            <a:r>
              <a:rPr sz="212" spc="12" dirty="0">
                <a:latin typeface="Trebuchet MS"/>
                <a:cs typeface="Trebuchet MS"/>
              </a:rPr>
              <a:t>save</a:t>
            </a:r>
            <a:r>
              <a:rPr sz="212" spc="-6" dirty="0">
                <a:latin typeface="Trebuchet MS"/>
                <a:cs typeface="Trebuchet MS"/>
              </a:rPr>
              <a:t> </a:t>
            </a:r>
            <a:r>
              <a:rPr sz="212" dirty="0">
                <a:latin typeface="Trebuchet MS"/>
                <a:cs typeface="Trebuchet MS"/>
              </a:rPr>
              <a:t>in</a:t>
            </a:r>
            <a:r>
              <a:rPr sz="212" spc="-6" dirty="0">
                <a:latin typeface="Trebuchet MS"/>
                <a:cs typeface="Trebuchet MS"/>
              </a:rPr>
              <a:t> </a:t>
            </a:r>
            <a:r>
              <a:rPr sz="212" spc="6" dirty="0">
                <a:latin typeface="Trebuchet MS"/>
                <a:cs typeface="Trebuchet MS"/>
              </a:rPr>
              <a:t>your</a:t>
            </a:r>
            <a:r>
              <a:rPr sz="212" spc="-6" dirty="0">
                <a:latin typeface="Trebuchet MS"/>
                <a:cs typeface="Trebuchet MS"/>
              </a:rPr>
              <a:t> </a:t>
            </a:r>
            <a:r>
              <a:rPr sz="212" spc="-3" dirty="0">
                <a:latin typeface="Trebuchet MS"/>
                <a:cs typeface="Trebuchet MS"/>
              </a:rPr>
              <a:t>drive.</a:t>
            </a:r>
            <a:endParaRPr sz="212">
              <a:latin typeface="Trebuchet MS"/>
              <a:cs typeface="Trebuchet MS"/>
            </a:endParaRPr>
          </a:p>
        </p:txBody>
      </p:sp>
      <p:grpSp>
        <p:nvGrpSpPr>
          <p:cNvPr id="180" name="object 182">
            <a:extLst>
              <a:ext uri="{FF2B5EF4-FFF2-40B4-BE49-F238E27FC236}">
                <a16:creationId xmlns:a16="http://schemas.microsoft.com/office/drawing/2014/main" id="{D72246AE-C03C-EF92-2505-805F1CD0D31A}"/>
              </a:ext>
            </a:extLst>
          </p:cNvPr>
          <p:cNvGrpSpPr/>
          <p:nvPr/>
        </p:nvGrpSpPr>
        <p:grpSpPr>
          <a:xfrm>
            <a:off x="5980128" y="1531470"/>
            <a:ext cx="2290140" cy="3925624"/>
            <a:chOff x="9850840" y="10825"/>
            <a:chExt cx="3776345" cy="6473190"/>
          </a:xfrm>
        </p:grpSpPr>
        <p:sp>
          <p:nvSpPr>
            <p:cNvPr id="181" name="object 183">
              <a:extLst>
                <a:ext uri="{FF2B5EF4-FFF2-40B4-BE49-F238E27FC236}">
                  <a16:creationId xmlns:a16="http://schemas.microsoft.com/office/drawing/2014/main" id="{87761E05-83C5-E9AB-0099-CE99F16B48FE}"/>
                </a:ext>
              </a:extLst>
            </p:cNvPr>
            <p:cNvSpPr/>
            <p:nvPr/>
          </p:nvSpPr>
          <p:spPr>
            <a:xfrm>
              <a:off x="9851123" y="11112"/>
              <a:ext cx="3775710" cy="6472555"/>
            </a:xfrm>
            <a:custGeom>
              <a:avLst/>
              <a:gdLst/>
              <a:ahLst/>
              <a:cxnLst/>
              <a:rect l="l" t="t" r="r" b="b"/>
              <a:pathLst>
                <a:path w="3775709" h="6472555">
                  <a:moveTo>
                    <a:pt x="3775583" y="6470866"/>
                  </a:moveTo>
                  <a:lnTo>
                    <a:pt x="0" y="6470866"/>
                  </a:lnTo>
                  <a:lnTo>
                    <a:pt x="0" y="6472072"/>
                  </a:lnTo>
                  <a:lnTo>
                    <a:pt x="3775583" y="6472072"/>
                  </a:lnTo>
                  <a:lnTo>
                    <a:pt x="3775583" y="6470866"/>
                  </a:lnTo>
                  <a:close/>
                </a:path>
                <a:path w="3775709" h="6472555">
                  <a:moveTo>
                    <a:pt x="3775583" y="0"/>
                  </a:moveTo>
                  <a:lnTo>
                    <a:pt x="0" y="0"/>
                  </a:lnTo>
                  <a:lnTo>
                    <a:pt x="0" y="5391912"/>
                  </a:lnTo>
                  <a:lnTo>
                    <a:pt x="3775583" y="5391912"/>
                  </a:lnTo>
                  <a:lnTo>
                    <a:pt x="3775583" y="0"/>
                  </a:lnTo>
                  <a:close/>
                </a:path>
              </a:pathLst>
            </a:custGeom>
            <a:solidFill>
              <a:srgbClr val="FFFFFF"/>
            </a:solidFill>
          </p:spPr>
          <p:txBody>
            <a:bodyPr wrap="square" lIns="0" tIns="0" rIns="0" bIns="0" rtlCol="0"/>
            <a:lstStyle/>
            <a:p>
              <a:endParaRPr sz="1092"/>
            </a:p>
          </p:txBody>
        </p:sp>
        <p:sp>
          <p:nvSpPr>
            <p:cNvPr id="182" name="object 184">
              <a:extLst>
                <a:ext uri="{FF2B5EF4-FFF2-40B4-BE49-F238E27FC236}">
                  <a16:creationId xmlns:a16="http://schemas.microsoft.com/office/drawing/2014/main" id="{0B3D3F59-E271-C865-5A0E-54598633EC39}"/>
                </a:ext>
              </a:extLst>
            </p:cNvPr>
            <p:cNvSpPr/>
            <p:nvPr/>
          </p:nvSpPr>
          <p:spPr>
            <a:xfrm>
              <a:off x="9852745" y="12730"/>
              <a:ext cx="3772535" cy="6469380"/>
            </a:xfrm>
            <a:custGeom>
              <a:avLst/>
              <a:gdLst/>
              <a:ahLst/>
              <a:cxnLst/>
              <a:rect l="l" t="t" r="r" b="b"/>
              <a:pathLst>
                <a:path w="3772534" h="6469380">
                  <a:moveTo>
                    <a:pt x="0" y="0"/>
                  </a:moveTo>
                  <a:lnTo>
                    <a:pt x="3772343" y="0"/>
                  </a:lnTo>
                  <a:lnTo>
                    <a:pt x="3772343" y="6468833"/>
                  </a:lnTo>
                  <a:lnTo>
                    <a:pt x="0" y="6468833"/>
                  </a:lnTo>
                  <a:lnTo>
                    <a:pt x="0" y="0"/>
                  </a:lnTo>
                  <a:close/>
                </a:path>
              </a:pathLst>
            </a:custGeom>
            <a:ln w="3243">
              <a:solidFill>
                <a:srgbClr val="B2B2B2"/>
              </a:solidFill>
            </a:ln>
          </p:spPr>
          <p:txBody>
            <a:bodyPr wrap="square" lIns="0" tIns="0" rIns="0" bIns="0" rtlCol="0"/>
            <a:lstStyle/>
            <a:p>
              <a:endParaRPr sz="1092"/>
            </a:p>
          </p:txBody>
        </p:sp>
        <p:sp>
          <p:nvSpPr>
            <p:cNvPr id="183" name="object 185">
              <a:extLst>
                <a:ext uri="{FF2B5EF4-FFF2-40B4-BE49-F238E27FC236}">
                  <a16:creationId xmlns:a16="http://schemas.microsoft.com/office/drawing/2014/main" id="{EEDB4993-7249-737E-F3E1-952F9E66675B}"/>
                </a:ext>
              </a:extLst>
            </p:cNvPr>
            <p:cNvSpPr/>
            <p:nvPr/>
          </p:nvSpPr>
          <p:spPr>
            <a:xfrm>
              <a:off x="9854255" y="5403021"/>
              <a:ext cx="3769360" cy="1079500"/>
            </a:xfrm>
            <a:custGeom>
              <a:avLst/>
              <a:gdLst/>
              <a:ahLst/>
              <a:cxnLst/>
              <a:rect l="l" t="t" r="r" b="b"/>
              <a:pathLst>
                <a:path w="3769359" h="1079500">
                  <a:moveTo>
                    <a:pt x="0" y="0"/>
                  </a:moveTo>
                  <a:lnTo>
                    <a:pt x="3769214" y="0"/>
                  </a:lnTo>
                  <a:lnTo>
                    <a:pt x="3769214" y="1078955"/>
                  </a:lnTo>
                  <a:lnTo>
                    <a:pt x="0" y="1078955"/>
                  </a:lnTo>
                  <a:lnTo>
                    <a:pt x="0" y="0"/>
                  </a:lnTo>
                  <a:close/>
                </a:path>
              </a:pathLst>
            </a:custGeom>
            <a:solidFill>
              <a:srgbClr val="2F2F2F"/>
            </a:solidFill>
          </p:spPr>
          <p:txBody>
            <a:bodyPr wrap="square" lIns="0" tIns="0" rIns="0" bIns="0" rtlCol="0"/>
            <a:lstStyle/>
            <a:p>
              <a:endParaRPr sz="1092"/>
            </a:p>
          </p:txBody>
        </p:sp>
        <p:sp>
          <p:nvSpPr>
            <p:cNvPr id="184" name="object 186">
              <a:extLst>
                <a:ext uri="{FF2B5EF4-FFF2-40B4-BE49-F238E27FC236}">
                  <a16:creationId xmlns:a16="http://schemas.microsoft.com/office/drawing/2014/main" id="{86317B9E-2A12-6FBF-8074-72BF2A53EF08}"/>
                </a:ext>
              </a:extLst>
            </p:cNvPr>
            <p:cNvSpPr/>
            <p:nvPr/>
          </p:nvSpPr>
          <p:spPr>
            <a:xfrm>
              <a:off x="10096756" y="5646058"/>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1092"/>
            </a:p>
          </p:txBody>
        </p:sp>
        <p:sp>
          <p:nvSpPr>
            <p:cNvPr id="185" name="object 187">
              <a:extLst>
                <a:ext uri="{FF2B5EF4-FFF2-40B4-BE49-F238E27FC236}">
                  <a16:creationId xmlns:a16="http://schemas.microsoft.com/office/drawing/2014/main" id="{C2BB3E3C-18A7-B493-537C-4A7873CF0C28}"/>
                </a:ext>
              </a:extLst>
            </p:cNvPr>
            <p:cNvSpPr/>
            <p:nvPr/>
          </p:nvSpPr>
          <p:spPr>
            <a:xfrm>
              <a:off x="10070214" y="5614900"/>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1092"/>
            </a:p>
          </p:txBody>
        </p:sp>
        <p:sp>
          <p:nvSpPr>
            <p:cNvPr id="186" name="object 188">
              <a:extLst>
                <a:ext uri="{FF2B5EF4-FFF2-40B4-BE49-F238E27FC236}">
                  <a16:creationId xmlns:a16="http://schemas.microsoft.com/office/drawing/2014/main" id="{643D16F9-03CD-9065-85BF-312752B9B531}"/>
                </a:ext>
              </a:extLst>
            </p:cNvPr>
            <p:cNvSpPr/>
            <p:nvPr/>
          </p:nvSpPr>
          <p:spPr>
            <a:xfrm>
              <a:off x="10991018" y="5645895"/>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1092"/>
            </a:p>
          </p:txBody>
        </p:sp>
        <p:sp>
          <p:nvSpPr>
            <p:cNvPr id="187" name="object 189">
              <a:extLst>
                <a:ext uri="{FF2B5EF4-FFF2-40B4-BE49-F238E27FC236}">
                  <a16:creationId xmlns:a16="http://schemas.microsoft.com/office/drawing/2014/main" id="{5ED1C43A-2C12-C0B7-0FE3-F65EBE027533}"/>
                </a:ext>
              </a:extLst>
            </p:cNvPr>
            <p:cNvSpPr/>
            <p:nvPr/>
          </p:nvSpPr>
          <p:spPr>
            <a:xfrm>
              <a:off x="10964474" y="5614737"/>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1092"/>
            </a:p>
          </p:txBody>
        </p:sp>
        <p:sp>
          <p:nvSpPr>
            <p:cNvPr id="188" name="object 190">
              <a:extLst>
                <a:ext uri="{FF2B5EF4-FFF2-40B4-BE49-F238E27FC236}">
                  <a16:creationId xmlns:a16="http://schemas.microsoft.com/office/drawing/2014/main" id="{7CD821E2-5155-37EB-B9A4-69086BE4C81C}"/>
                </a:ext>
              </a:extLst>
            </p:cNvPr>
            <p:cNvSpPr/>
            <p:nvPr/>
          </p:nvSpPr>
          <p:spPr>
            <a:xfrm>
              <a:off x="11887797" y="5656324"/>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000000"/>
            </a:solidFill>
          </p:spPr>
          <p:txBody>
            <a:bodyPr wrap="square" lIns="0" tIns="0" rIns="0" bIns="0" rtlCol="0"/>
            <a:lstStyle/>
            <a:p>
              <a:endParaRPr sz="1092"/>
            </a:p>
          </p:txBody>
        </p:sp>
        <p:sp>
          <p:nvSpPr>
            <p:cNvPr id="189" name="object 191">
              <a:extLst>
                <a:ext uri="{FF2B5EF4-FFF2-40B4-BE49-F238E27FC236}">
                  <a16:creationId xmlns:a16="http://schemas.microsoft.com/office/drawing/2014/main" id="{F684A94B-6155-4DDC-FDB6-41241A9C07F8}"/>
                </a:ext>
              </a:extLst>
            </p:cNvPr>
            <p:cNvSpPr/>
            <p:nvPr/>
          </p:nvSpPr>
          <p:spPr>
            <a:xfrm>
              <a:off x="11861252" y="5625165"/>
              <a:ext cx="662305" cy="662305"/>
            </a:xfrm>
            <a:custGeom>
              <a:avLst/>
              <a:gdLst/>
              <a:ahLst/>
              <a:cxnLst/>
              <a:rect l="l" t="t" r="r" b="b"/>
              <a:pathLst>
                <a:path w="662304" h="662304">
                  <a:moveTo>
                    <a:pt x="567325" y="661879"/>
                  </a:moveTo>
                  <a:lnTo>
                    <a:pt x="94554" y="661879"/>
                  </a:lnTo>
                  <a:lnTo>
                    <a:pt x="57783" y="654437"/>
                  </a:lnTo>
                  <a:lnTo>
                    <a:pt x="27724" y="634155"/>
                  </a:lnTo>
                  <a:lnTo>
                    <a:pt x="7441" y="604096"/>
                  </a:lnTo>
                  <a:lnTo>
                    <a:pt x="0" y="567325"/>
                  </a:lnTo>
                  <a:lnTo>
                    <a:pt x="0" y="94554"/>
                  </a:lnTo>
                  <a:lnTo>
                    <a:pt x="7441" y="57783"/>
                  </a:lnTo>
                  <a:lnTo>
                    <a:pt x="27724" y="27724"/>
                  </a:lnTo>
                  <a:lnTo>
                    <a:pt x="57783" y="7441"/>
                  </a:lnTo>
                  <a:lnTo>
                    <a:pt x="94554" y="0"/>
                  </a:lnTo>
                  <a:lnTo>
                    <a:pt x="567325" y="0"/>
                  </a:lnTo>
                  <a:lnTo>
                    <a:pt x="604096" y="7441"/>
                  </a:lnTo>
                  <a:lnTo>
                    <a:pt x="634155" y="27724"/>
                  </a:lnTo>
                  <a:lnTo>
                    <a:pt x="654437" y="57783"/>
                  </a:lnTo>
                  <a:lnTo>
                    <a:pt x="661879" y="94554"/>
                  </a:lnTo>
                  <a:lnTo>
                    <a:pt x="661879" y="567325"/>
                  </a:lnTo>
                  <a:lnTo>
                    <a:pt x="654437" y="604096"/>
                  </a:lnTo>
                  <a:lnTo>
                    <a:pt x="634155" y="634155"/>
                  </a:lnTo>
                  <a:lnTo>
                    <a:pt x="604096" y="654437"/>
                  </a:lnTo>
                  <a:lnTo>
                    <a:pt x="567325" y="661879"/>
                  </a:lnTo>
                  <a:close/>
                </a:path>
              </a:pathLst>
            </a:custGeom>
            <a:solidFill>
              <a:srgbClr val="FFFFFF"/>
            </a:solidFill>
          </p:spPr>
          <p:txBody>
            <a:bodyPr wrap="square" lIns="0" tIns="0" rIns="0" bIns="0" rtlCol="0"/>
            <a:lstStyle/>
            <a:p>
              <a:endParaRPr sz="1092"/>
            </a:p>
          </p:txBody>
        </p:sp>
        <p:sp>
          <p:nvSpPr>
            <p:cNvPr id="190" name="object 192">
              <a:extLst>
                <a:ext uri="{FF2B5EF4-FFF2-40B4-BE49-F238E27FC236}">
                  <a16:creationId xmlns:a16="http://schemas.microsoft.com/office/drawing/2014/main" id="{6C9786CF-4753-EAB2-4472-E0EEBA5C3927}"/>
                </a:ext>
              </a:extLst>
            </p:cNvPr>
            <p:cNvSpPr/>
            <p:nvPr/>
          </p:nvSpPr>
          <p:spPr>
            <a:xfrm>
              <a:off x="10815549" y="5914860"/>
              <a:ext cx="953135" cy="60960"/>
            </a:xfrm>
            <a:custGeom>
              <a:avLst/>
              <a:gdLst/>
              <a:ahLst/>
              <a:cxnLst/>
              <a:rect l="l" t="t" r="r" b="b"/>
              <a:pathLst>
                <a:path w="953134" h="60960">
                  <a:moveTo>
                    <a:pt x="58851" y="26085"/>
                  </a:moveTo>
                  <a:lnTo>
                    <a:pt x="58229" y="24587"/>
                  </a:lnTo>
                  <a:lnTo>
                    <a:pt x="33642" y="0"/>
                  </a:lnTo>
                  <a:lnTo>
                    <a:pt x="29921" y="0"/>
                  </a:lnTo>
                  <a:lnTo>
                    <a:pt x="25323" y="4597"/>
                  </a:lnTo>
                  <a:lnTo>
                    <a:pt x="25323" y="8318"/>
                  </a:lnTo>
                  <a:lnTo>
                    <a:pt x="38747" y="21755"/>
                  </a:lnTo>
                  <a:lnTo>
                    <a:pt x="2616" y="21755"/>
                  </a:lnTo>
                  <a:lnTo>
                    <a:pt x="0" y="24396"/>
                  </a:lnTo>
                  <a:lnTo>
                    <a:pt x="0" y="30899"/>
                  </a:lnTo>
                  <a:lnTo>
                    <a:pt x="2616" y="33528"/>
                  </a:lnTo>
                  <a:lnTo>
                    <a:pt x="38760" y="33528"/>
                  </a:lnTo>
                  <a:lnTo>
                    <a:pt x="25323" y="46964"/>
                  </a:lnTo>
                  <a:lnTo>
                    <a:pt x="25323" y="50698"/>
                  </a:lnTo>
                  <a:lnTo>
                    <a:pt x="28765" y="54140"/>
                  </a:lnTo>
                  <a:lnTo>
                    <a:pt x="30276" y="54711"/>
                  </a:lnTo>
                  <a:lnTo>
                    <a:pt x="31788" y="54711"/>
                  </a:lnTo>
                  <a:lnTo>
                    <a:pt x="33286" y="54711"/>
                  </a:lnTo>
                  <a:lnTo>
                    <a:pt x="34798" y="54140"/>
                  </a:lnTo>
                  <a:lnTo>
                    <a:pt x="58229" y="30708"/>
                  </a:lnTo>
                  <a:lnTo>
                    <a:pt x="58851" y="29210"/>
                  </a:lnTo>
                  <a:lnTo>
                    <a:pt x="58851" y="26085"/>
                  </a:lnTo>
                  <a:close/>
                </a:path>
                <a:path w="953134" h="60960">
                  <a:moveTo>
                    <a:pt x="952728" y="32308"/>
                  </a:moveTo>
                  <a:lnTo>
                    <a:pt x="952119" y="30810"/>
                  </a:lnTo>
                  <a:lnTo>
                    <a:pt x="927531" y="6223"/>
                  </a:lnTo>
                  <a:lnTo>
                    <a:pt x="923798" y="6223"/>
                  </a:lnTo>
                  <a:lnTo>
                    <a:pt x="919200" y="10820"/>
                  </a:lnTo>
                  <a:lnTo>
                    <a:pt x="919200" y="14541"/>
                  </a:lnTo>
                  <a:lnTo>
                    <a:pt x="932637" y="27978"/>
                  </a:lnTo>
                  <a:lnTo>
                    <a:pt x="896493" y="27978"/>
                  </a:lnTo>
                  <a:lnTo>
                    <a:pt x="893876" y="30619"/>
                  </a:lnTo>
                  <a:lnTo>
                    <a:pt x="893876" y="37109"/>
                  </a:lnTo>
                  <a:lnTo>
                    <a:pt x="896493" y="39751"/>
                  </a:lnTo>
                  <a:lnTo>
                    <a:pt x="932637" y="39751"/>
                  </a:lnTo>
                  <a:lnTo>
                    <a:pt x="919200" y="53187"/>
                  </a:lnTo>
                  <a:lnTo>
                    <a:pt x="919200" y="56908"/>
                  </a:lnTo>
                  <a:lnTo>
                    <a:pt x="922655" y="60363"/>
                  </a:lnTo>
                  <a:lnTo>
                    <a:pt x="924153" y="60934"/>
                  </a:lnTo>
                  <a:lnTo>
                    <a:pt x="925664" y="60934"/>
                  </a:lnTo>
                  <a:lnTo>
                    <a:pt x="927163" y="60934"/>
                  </a:lnTo>
                  <a:lnTo>
                    <a:pt x="928674" y="60363"/>
                  </a:lnTo>
                  <a:lnTo>
                    <a:pt x="952119" y="36918"/>
                  </a:lnTo>
                  <a:lnTo>
                    <a:pt x="952728" y="35420"/>
                  </a:lnTo>
                  <a:lnTo>
                    <a:pt x="952728" y="32308"/>
                  </a:lnTo>
                  <a:close/>
                </a:path>
              </a:pathLst>
            </a:custGeom>
            <a:solidFill>
              <a:srgbClr val="B2B2B2"/>
            </a:solidFill>
          </p:spPr>
          <p:txBody>
            <a:bodyPr wrap="square" lIns="0" tIns="0" rIns="0" bIns="0" rtlCol="0"/>
            <a:lstStyle/>
            <a:p>
              <a:endParaRPr sz="1092"/>
            </a:p>
          </p:txBody>
        </p:sp>
        <p:pic>
          <p:nvPicPr>
            <p:cNvPr id="191" name="object 193">
              <a:extLst>
                <a:ext uri="{FF2B5EF4-FFF2-40B4-BE49-F238E27FC236}">
                  <a16:creationId xmlns:a16="http://schemas.microsoft.com/office/drawing/2014/main" id="{CF99C073-035F-7C09-1407-77B59B3B3AE2}"/>
                </a:ext>
              </a:extLst>
            </p:cNvPr>
            <p:cNvPicPr/>
            <p:nvPr/>
          </p:nvPicPr>
          <p:blipFill>
            <a:blip r:embed="rId30" cstate="print"/>
            <a:stretch>
              <a:fillRect/>
            </a:stretch>
          </p:blipFill>
          <p:spPr>
            <a:xfrm>
              <a:off x="10151044" y="5701797"/>
              <a:ext cx="500220" cy="488085"/>
            </a:xfrm>
            <a:prstGeom prst="rect">
              <a:avLst/>
            </a:prstGeom>
          </p:spPr>
        </p:pic>
        <p:pic>
          <p:nvPicPr>
            <p:cNvPr id="192" name="object 194">
              <a:extLst>
                <a:ext uri="{FF2B5EF4-FFF2-40B4-BE49-F238E27FC236}">
                  <a16:creationId xmlns:a16="http://schemas.microsoft.com/office/drawing/2014/main" id="{70B7B04A-099E-0631-F8D8-DD66E13288E8}"/>
                </a:ext>
              </a:extLst>
            </p:cNvPr>
            <p:cNvPicPr/>
            <p:nvPr/>
          </p:nvPicPr>
          <p:blipFill>
            <a:blip r:embed="rId31" cstate="print"/>
            <a:stretch>
              <a:fillRect/>
            </a:stretch>
          </p:blipFill>
          <p:spPr>
            <a:xfrm>
              <a:off x="11043955" y="5693738"/>
              <a:ext cx="502916" cy="497523"/>
            </a:xfrm>
            <a:prstGeom prst="rect">
              <a:avLst/>
            </a:prstGeom>
          </p:spPr>
        </p:pic>
        <p:pic>
          <p:nvPicPr>
            <p:cNvPr id="193" name="object 195">
              <a:extLst>
                <a:ext uri="{FF2B5EF4-FFF2-40B4-BE49-F238E27FC236}">
                  <a16:creationId xmlns:a16="http://schemas.microsoft.com/office/drawing/2014/main" id="{646D5AA9-039F-6430-2865-BD353133BEFA}"/>
                </a:ext>
              </a:extLst>
            </p:cNvPr>
            <p:cNvPicPr/>
            <p:nvPr/>
          </p:nvPicPr>
          <p:blipFill>
            <a:blip r:embed="rId32" cstate="print"/>
            <a:stretch>
              <a:fillRect/>
            </a:stretch>
          </p:blipFill>
          <p:spPr>
            <a:xfrm>
              <a:off x="11933318" y="5695209"/>
              <a:ext cx="517747" cy="521792"/>
            </a:xfrm>
            <a:prstGeom prst="rect">
              <a:avLst/>
            </a:prstGeom>
          </p:spPr>
        </p:pic>
      </p:grpSp>
      <p:sp>
        <p:nvSpPr>
          <p:cNvPr id="194" name="object 196">
            <a:extLst>
              <a:ext uri="{FF2B5EF4-FFF2-40B4-BE49-F238E27FC236}">
                <a16:creationId xmlns:a16="http://schemas.microsoft.com/office/drawing/2014/main" id="{DC1EFCF6-EDF9-3FD6-D5AC-940EF1B221AB}"/>
              </a:ext>
            </a:extLst>
          </p:cNvPr>
          <p:cNvSpPr txBox="1"/>
          <p:nvPr/>
        </p:nvSpPr>
        <p:spPr>
          <a:xfrm>
            <a:off x="6094877" y="1740722"/>
            <a:ext cx="1447944" cy="257191"/>
          </a:xfrm>
          <a:prstGeom prst="rect">
            <a:avLst/>
          </a:prstGeom>
        </p:spPr>
        <p:txBody>
          <a:bodyPr vert="horz" wrap="square" lIns="0" tIns="42360" rIns="0" bIns="0" rtlCol="0">
            <a:spAutoFit/>
          </a:bodyPr>
          <a:lstStyle/>
          <a:p>
            <a:pPr marL="7701">
              <a:spcBef>
                <a:spcPts val="334"/>
              </a:spcBef>
            </a:pPr>
            <a:r>
              <a:rPr sz="364" b="1" spc="9" dirty="0">
                <a:latin typeface="Trebuchet MS"/>
                <a:cs typeface="Trebuchet MS"/>
              </a:rPr>
              <a:t>Group</a:t>
            </a:r>
            <a:r>
              <a:rPr sz="364" b="1" spc="-12" dirty="0">
                <a:latin typeface="Trebuchet MS"/>
                <a:cs typeface="Trebuchet MS"/>
              </a:rPr>
              <a:t> </a:t>
            </a:r>
            <a:r>
              <a:rPr sz="364" b="1" spc="9" dirty="0">
                <a:latin typeface="Trebuchet MS"/>
                <a:cs typeface="Trebuchet MS"/>
              </a:rPr>
              <a:t>ideas</a:t>
            </a:r>
            <a:endParaRPr sz="364">
              <a:latin typeface="Trebuchet MS"/>
              <a:cs typeface="Trebuchet MS"/>
            </a:endParaRPr>
          </a:p>
          <a:p>
            <a:pPr marL="10782" marR="3081">
              <a:lnSpc>
                <a:spcPct val="107700"/>
              </a:lnSpc>
              <a:spcBef>
                <a:spcPts val="185"/>
              </a:spcBef>
            </a:pPr>
            <a:r>
              <a:rPr sz="273" dirty="0">
                <a:latin typeface="Trebuchet MS"/>
                <a:cs typeface="Trebuchet MS"/>
              </a:rPr>
              <a:t>Take</a:t>
            </a:r>
            <a:r>
              <a:rPr sz="273" spc="-6" dirty="0">
                <a:latin typeface="Trebuchet MS"/>
                <a:cs typeface="Trebuchet MS"/>
              </a:rPr>
              <a:t> </a:t>
            </a:r>
            <a:r>
              <a:rPr sz="273" dirty="0">
                <a:latin typeface="Trebuchet MS"/>
                <a:cs typeface="Trebuchet MS"/>
              </a:rPr>
              <a:t>turns</a:t>
            </a:r>
            <a:r>
              <a:rPr sz="273" spc="-6" dirty="0">
                <a:latin typeface="Trebuchet MS"/>
                <a:cs typeface="Trebuchet MS"/>
              </a:rPr>
              <a:t> </a:t>
            </a:r>
            <a:r>
              <a:rPr sz="273" spc="6" dirty="0">
                <a:latin typeface="Trebuchet MS"/>
                <a:cs typeface="Trebuchet MS"/>
              </a:rPr>
              <a:t>sharing</a:t>
            </a:r>
            <a:r>
              <a:rPr sz="273" spc="-6" dirty="0">
                <a:latin typeface="Trebuchet MS"/>
                <a:cs typeface="Trebuchet MS"/>
              </a:rPr>
              <a:t> </a:t>
            </a:r>
            <a:r>
              <a:rPr sz="273" spc="6" dirty="0">
                <a:latin typeface="Trebuchet MS"/>
                <a:cs typeface="Trebuchet MS"/>
              </a:rPr>
              <a:t>your</a:t>
            </a:r>
            <a:r>
              <a:rPr sz="273" spc="-6" dirty="0">
                <a:latin typeface="Trebuchet MS"/>
                <a:cs typeface="Trebuchet MS"/>
              </a:rPr>
              <a:t> </a:t>
            </a:r>
            <a:r>
              <a:rPr sz="273" spc="9" dirty="0">
                <a:latin typeface="Trebuchet MS"/>
                <a:cs typeface="Trebuchet MS"/>
              </a:rPr>
              <a:t>ideas</a:t>
            </a:r>
            <a:r>
              <a:rPr sz="273" spc="-6" dirty="0">
                <a:latin typeface="Trebuchet MS"/>
                <a:cs typeface="Trebuchet MS"/>
              </a:rPr>
              <a:t> </a:t>
            </a:r>
            <a:r>
              <a:rPr sz="273" dirty="0">
                <a:latin typeface="Trebuchet MS"/>
                <a:cs typeface="Trebuchet MS"/>
              </a:rPr>
              <a:t>while</a:t>
            </a:r>
            <a:r>
              <a:rPr sz="273" spc="-6" dirty="0">
                <a:latin typeface="Trebuchet MS"/>
                <a:cs typeface="Trebuchet MS"/>
              </a:rPr>
              <a:t> </a:t>
            </a:r>
            <a:r>
              <a:rPr sz="273" spc="3" dirty="0">
                <a:latin typeface="Trebuchet MS"/>
                <a:cs typeface="Trebuchet MS"/>
              </a:rPr>
              <a:t>clustering</a:t>
            </a:r>
            <a:r>
              <a:rPr sz="273" spc="-6" dirty="0">
                <a:latin typeface="Trebuchet MS"/>
                <a:cs typeface="Trebuchet MS"/>
              </a:rPr>
              <a:t> </a:t>
            </a:r>
            <a:r>
              <a:rPr sz="273" spc="-3" dirty="0">
                <a:latin typeface="Trebuchet MS"/>
                <a:cs typeface="Trebuchet MS"/>
              </a:rPr>
              <a:t>similar</a:t>
            </a:r>
            <a:r>
              <a:rPr sz="273" spc="-6" dirty="0">
                <a:latin typeface="Trebuchet MS"/>
                <a:cs typeface="Trebuchet MS"/>
              </a:rPr>
              <a:t> </a:t>
            </a:r>
            <a:r>
              <a:rPr sz="273" spc="3" dirty="0">
                <a:latin typeface="Trebuchet MS"/>
                <a:cs typeface="Trebuchet MS"/>
              </a:rPr>
              <a:t>or</a:t>
            </a:r>
            <a:r>
              <a:rPr sz="273" spc="-6" dirty="0">
                <a:latin typeface="Trebuchet MS"/>
                <a:cs typeface="Trebuchet MS"/>
              </a:rPr>
              <a:t> </a:t>
            </a:r>
            <a:r>
              <a:rPr sz="273" dirty="0">
                <a:latin typeface="Trebuchet MS"/>
                <a:cs typeface="Trebuchet MS"/>
              </a:rPr>
              <a:t>related</a:t>
            </a:r>
            <a:r>
              <a:rPr sz="273" spc="-6" dirty="0">
                <a:latin typeface="Trebuchet MS"/>
                <a:cs typeface="Trebuchet MS"/>
              </a:rPr>
              <a:t> </a:t>
            </a:r>
            <a:r>
              <a:rPr sz="273" spc="9" dirty="0">
                <a:latin typeface="Trebuchet MS"/>
                <a:cs typeface="Trebuchet MS"/>
              </a:rPr>
              <a:t>notes</a:t>
            </a:r>
            <a:r>
              <a:rPr sz="273" spc="-3" dirty="0">
                <a:latin typeface="Trebuchet MS"/>
                <a:cs typeface="Trebuchet MS"/>
              </a:rPr>
              <a:t> </a:t>
            </a:r>
            <a:r>
              <a:rPr sz="273" spc="15" dirty="0">
                <a:latin typeface="Trebuchet MS"/>
                <a:cs typeface="Trebuchet MS"/>
              </a:rPr>
              <a:t>as</a:t>
            </a:r>
            <a:r>
              <a:rPr sz="273" spc="-6" dirty="0">
                <a:latin typeface="Trebuchet MS"/>
                <a:cs typeface="Trebuchet MS"/>
              </a:rPr>
              <a:t> </a:t>
            </a:r>
            <a:r>
              <a:rPr sz="273" spc="12" dirty="0">
                <a:latin typeface="Trebuchet MS"/>
                <a:cs typeface="Trebuchet MS"/>
              </a:rPr>
              <a:t>you</a:t>
            </a:r>
            <a:r>
              <a:rPr sz="273" spc="-6" dirty="0">
                <a:latin typeface="Trebuchet MS"/>
                <a:cs typeface="Trebuchet MS"/>
              </a:rPr>
              <a:t> </a:t>
            </a:r>
            <a:r>
              <a:rPr sz="273" spc="3" dirty="0">
                <a:latin typeface="Trebuchet MS"/>
                <a:cs typeface="Trebuchet MS"/>
              </a:rPr>
              <a:t>go.</a:t>
            </a:r>
            <a:r>
              <a:rPr sz="273" spc="-6" dirty="0">
                <a:latin typeface="Trebuchet MS"/>
                <a:cs typeface="Trebuchet MS"/>
              </a:rPr>
              <a:t> </a:t>
            </a:r>
            <a:r>
              <a:rPr sz="273" spc="15" dirty="0">
                <a:latin typeface="Trebuchet MS"/>
                <a:cs typeface="Trebuchet MS"/>
              </a:rPr>
              <a:t>Once</a:t>
            </a:r>
            <a:r>
              <a:rPr sz="273" spc="-6" dirty="0">
                <a:latin typeface="Trebuchet MS"/>
                <a:cs typeface="Trebuchet MS"/>
              </a:rPr>
              <a:t> </a:t>
            </a:r>
            <a:r>
              <a:rPr sz="273" spc="-9" dirty="0">
                <a:latin typeface="Trebuchet MS"/>
                <a:cs typeface="Trebuchet MS"/>
              </a:rPr>
              <a:t>all </a:t>
            </a:r>
            <a:r>
              <a:rPr sz="273" spc="-73" dirty="0">
                <a:latin typeface="Trebuchet MS"/>
                <a:cs typeface="Trebuchet MS"/>
              </a:rPr>
              <a:t> </a:t>
            </a:r>
            <a:r>
              <a:rPr sz="273" dirty="0">
                <a:latin typeface="Trebuchet MS"/>
                <a:cs typeface="Trebuchet MS"/>
              </a:rPr>
              <a:t>sticky </a:t>
            </a:r>
            <a:r>
              <a:rPr sz="273" spc="9" dirty="0">
                <a:latin typeface="Trebuchet MS"/>
                <a:cs typeface="Trebuchet MS"/>
              </a:rPr>
              <a:t>notes have </a:t>
            </a:r>
            <a:r>
              <a:rPr sz="273" spc="12" dirty="0">
                <a:latin typeface="Trebuchet MS"/>
                <a:cs typeface="Trebuchet MS"/>
              </a:rPr>
              <a:t>been </a:t>
            </a:r>
            <a:r>
              <a:rPr sz="273" spc="6" dirty="0">
                <a:latin typeface="Trebuchet MS"/>
                <a:cs typeface="Trebuchet MS"/>
              </a:rPr>
              <a:t>grouped, </a:t>
            </a:r>
            <a:r>
              <a:rPr sz="273" spc="9" dirty="0">
                <a:latin typeface="Trebuchet MS"/>
                <a:cs typeface="Trebuchet MS"/>
              </a:rPr>
              <a:t>give each </a:t>
            </a:r>
            <a:r>
              <a:rPr sz="273" dirty="0">
                <a:latin typeface="Trebuchet MS"/>
                <a:cs typeface="Trebuchet MS"/>
              </a:rPr>
              <a:t>cluster </a:t>
            </a:r>
            <a:r>
              <a:rPr sz="273" spc="9" dirty="0">
                <a:latin typeface="Trebuchet MS"/>
                <a:cs typeface="Trebuchet MS"/>
              </a:rPr>
              <a:t>a </a:t>
            </a:r>
            <a:r>
              <a:rPr sz="273" spc="3" dirty="0">
                <a:latin typeface="Trebuchet MS"/>
                <a:cs typeface="Trebuchet MS"/>
              </a:rPr>
              <a:t>sentence-like </a:t>
            </a:r>
            <a:r>
              <a:rPr sz="273" spc="-6" dirty="0">
                <a:latin typeface="Trebuchet MS"/>
                <a:cs typeface="Trebuchet MS"/>
              </a:rPr>
              <a:t>label. </a:t>
            </a:r>
            <a:r>
              <a:rPr sz="273" spc="-15" dirty="0">
                <a:latin typeface="Trebuchet MS"/>
                <a:cs typeface="Trebuchet MS"/>
              </a:rPr>
              <a:t>If </a:t>
            </a:r>
            <a:r>
              <a:rPr sz="273" spc="9" dirty="0">
                <a:latin typeface="Trebuchet MS"/>
                <a:cs typeface="Trebuchet MS"/>
              </a:rPr>
              <a:t>a </a:t>
            </a:r>
            <a:r>
              <a:rPr sz="273" dirty="0">
                <a:latin typeface="Trebuchet MS"/>
                <a:cs typeface="Trebuchet MS"/>
              </a:rPr>
              <a:t>cluster </a:t>
            </a:r>
            <a:r>
              <a:rPr sz="273" spc="3" dirty="0">
                <a:latin typeface="Trebuchet MS"/>
                <a:cs typeface="Trebuchet MS"/>
              </a:rPr>
              <a:t>is </a:t>
            </a:r>
            <a:r>
              <a:rPr sz="273" spc="6" dirty="0">
                <a:latin typeface="Trebuchet MS"/>
                <a:cs typeface="Trebuchet MS"/>
              </a:rPr>
              <a:t> </a:t>
            </a:r>
            <a:r>
              <a:rPr sz="273" spc="9" dirty="0">
                <a:latin typeface="Trebuchet MS"/>
                <a:cs typeface="Trebuchet MS"/>
              </a:rPr>
              <a:t>bigger</a:t>
            </a:r>
            <a:r>
              <a:rPr sz="273" spc="-6" dirty="0">
                <a:latin typeface="Trebuchet MS"/>
                <a:cs typeface="Trebuchet MS"/>
              </a:rPr>
              <a:t> </a:t>
            </a:r>
            <a:r>
              <a:rPr sz="273" dirty="0">
                <a:latin typeface="Trebuchet MS"/>
                <a:cs typeface="Trebuchet MS"/>
              </a:rPr>
              <a:t>than</a:t>
            </a:r>
            <a:r>
              <a:rPr sz="273" spc="-6" dirty="0">
                <a:latin typeface="Trebuchet MS"/>
                <a:cs typeface="Trebuchet MS"/>
              </a:rPr>
              <a:t> </a:t>
            </a:r>
            <a:r>
              <a:rPr sz="273" spc="3" dirty="0">
                <a:latin typeface="Trebuchet MS"/>
                <a:cs typeface="Trebuchet MS"/>
              </a:rPr>
              <a:t>six</a:t>
            </a:r>
            <a:r>
              <a:rPr sz="273" spc="-3" dirty="0">
                <a:latin typeface="Trebuchet MS"/>
                <a:cs typeface="Trebuchet MS"/>
              </a:rPr>
              <a:t> </a:t>
            </a:r>
            <a:r>
              <a:rPr sz="273" dirty="0">
                <a:latin typeface="Trebuchet MS"/>
                <a:cs typeface="Trebuchet MS"/>
              </a:rPr>
              <a:t>sticky</a:t>
            </a:r>
            <a:r>
              <a:rPr sz="273" spc="-6" dirty="0">
                <a:latin typeface="Trebuchet MS"/>
                <a:cs typeface="Trebuchet MS"/>
              </a:rPr>
              <a:t> </a:t>
            </a:r>
            <a:r>
              <a:rPr sz="273" dirty="0">
                <a:latin typeface="Trebuchet MS"/>
                <a:cs typeface="Trebuchet MS"/>
              </a:rPr>
              <a:t>notes,</a:t>
            </a:r>
            <a:r>
              <a:rPr sz="273" spc="-3" dirty="0">
                <a:latin typeface="Trebuchet MS"/>
                <a:cs typeface="Trebuchet MS"/>
              </a:rPr>
              <a:t> </a:t>
            </a:r>
            <a:r>
              <a:rPr sz="273" spc="-9" dirty="0">
                <a:latin typeface="Trebuchet MS"/>
                <a:cs typeface="Trebuchet MS"/>
              </a:rPr>
              <a:t>try</a:t>
            </a:r>
            <a:r>
              <a:rPr sz="273" spc="-6" dirty="0">
                <a:latin typeface="Trebuchet MS"/>
                <a:cs typeface="Trebuchet MS"/>
              </a:rPr>
              <a:t> </a:t>
            </a:r>
            <a:r>
              <a:rPr sz="273" spc="9" dirty="0">
                <a:latin typeface="Trebuchet MS"/>
                <a:cs typeface="Trebuchet MS"/>
              </a:rPr>
              <a:t>and</a:t>
            </a:r>
            <a:r>
              <a:rPr sz="273" spc="-6" dirty="0">
                <a:latin typeface="Trebuchet MS"/>
                <a:cs typeface="Trebuchet MS"/>
              </a:rPr>
              <a:t> </a:t>
            </a:r>
            <a:r>
              <a:rPr sz="273" spc="15" dirty="0">
                <a:latin typeface="Trebuchet MS"/>
                <a:cs typeface="Trebuchet MS"/>
              </a:rPr>
              <a:t>see</a:t>
            </a:r>
            <a:r>
              <a:rPr sz="273" spc="-3" dirty="0">
                <a:latin typeface="Trebuchet MS"/>
                <a:cs typeface="Trebuchet MS"/>
              </a:rPr>
              <a:t> </a:t>
            </a:r>
            <a:r>
              <a:rPr sz="273" spc="-18" dirty="0">
                <a:latin typeface="Trebuchet MS"/>
                <a:cs typeface="Trebuchet MS"/>
              </a:rPr>
              <a:t>if</a:t>
            </a:r>
            <a:r>
              <a:rPr sz="273" spc="-6" dirty="0">
                <a:latin typeface="Trebuchet MS"/>
                <a:cs typeface="Trebuchet MS"/>
              </a:rPr>
              <a:t> </a:t>
            </a:r>
            <a:r>
              <a:rPr sz="273" spc="12" dirty="0">
                <a:latin typeface="Trebuchet MS"/>
                <a:cs typeface="Trebuchet MS"/>
              </a:rPr>
              <a:t>you</a:t>
            </a:r>
            <a:r>
              <a:rPr sz="273" spc="-3" dirty="0">
                <a:latin typeface="Trebuchet MS"/>
                <a:cs typeface="Trebuchet MS"/>
              </a:rPr>
              <a:t> </a:t>
            </a:r>
            <a:r>
              <a:rPr sz="273" spc="9" dirty="0">
                <a:latin typeface="Trebuchet MS"/>
                <a:cs typeface="Trebuchet MS"/>
              </a:rPr>
              <a:t>and</a:t>
            </a:r>
            <a:r>
              <a:rPr sz="273" spc="-6" dirty="0">
                <a:latin typeface="Trebuchet MS"/>
                <a:cs typeface="Trebuchet MS"/>
              </a:rPr>
              <a:t> </a:t>
            </a:r>
            <a:r>
              <a:rPr sz="273" spc="6" dirty="0">
                <a:latin typeface="Trebuchet MS"/>
                <a:cs typeface="Trebuchet MS"/>
              </a:rPr>
              <a:t>break</a:t>
            </a:r>
            <a:r>
              <a:rPr sz="273" spc="-6" dirty="0">
                <a:latin typeface="Trebuchet MS"/>
                <a:cs typeface="Trebuchet MS"/>
              </a:rPr>
              <a:t> </a:t>
            </a:r>
            <a:r>
              <a:rPr sz="273" spc="-18" dirty="0">
                <a:latin typeface="Trebuchet MS"/>
                <a:cs typeface="Trebuchet MS"/>
              </a:rPr>
              <a:t>it</a:t>
            </a:r>
            <a:r>
              <a:rPr sz="273" spc="-3" dirty="0">
                <a:latin typeface="Trebuchet MS"/>
                <a:cs typeface="Trebuchet MS"/>
              </a:rPr>
              <a:t> </a:t>
            </a:r>
            <a:r>
              <a:rPr sz="273" spc="12" dirty="0">
                <a:latin typeface="Trebuchet MS"/>
                <a:cs typeface="Trebuchet MS"/>
              </a:rPr>
              <a:t>up</a:t>
            </a:r>
            <a:r>
              <a:rPr sz="273" spc="-6" dirty="0">
                <a:latin typeface="Trebuchet MS"/>
                <a:cs typeface="Trebuchet MS"/>
              </a:rPr>
              <a:t> </a:t>
            </a:r>
            <a:r>
              <a:rPr sz="273" spc="-3" dirty="0">
                <a:latin typeface="Trebuchet MS"/>
                <a:cs typeface="Trebuchet MS"/>
              </a:rPr>
              <a:t>into </a:t>
            </a:r>
            <a:r>
              <a:rPr sz="273" dirty="0">
                <a:latin typeface="Trebuchet MS"/>
                <a:cs typeface="Trebuchet MS"/>
              </a:rPr>
              <a:t>smaller</a:t>
            </a:r>
            <a:r>
              <a:rPr sz="273" spc="-6" dirty="0">
                <a:latin typeface="Trebuchet MS"/>
                <a:cs typeface="Trebuchet MS"/>
              </a:rPr>
              <a:t> </a:t>
            </a:r>
            <a:r>
              <a:rPr sz="273" spc="6" dirty="0">
                <a:latin typeface="Trebuchet MS"/>
                <a:cs typeface="Trebuchet MS"/>
              </a:rPr>
              <a:t>sub-groups.</a:t>
            </a:r>
            <a:endParaRPr sz="273">
              <a:latin typeface="Trebuchet MS"/>
              <a:cs typeface="Trebuchet MS"/>
            </a:endParaRPr>
          </a:p>
        </p:txBody>
      </p:sp>
      <p:sp>
        <p:nvSpPr>
          <p:cNvPr id="195" name="object 197">
            <a:extLst>
              <a:ext uri="{FF2B5EF4-FFF2-40B4-BE49-F238E27FC236}">
                <a16:creationId xmlns:a16="http://schemas.microsoft.com/office/drawing/2014/main" id="{39C329D4-689C-8E6D-2A8C-6497E0F3C278}"/>
              </a:ext>
            </a:extLst>
          </p:cNvPr>
          <p:cNvSpPr txBox="1"/>
          <p:nvPr/>
        </p:nvSpPr>
        <p:spPr>
          <a:xfrm>
            <a:off x="6142058" y="2035183"/>
            <a:ext cx="178297" cy="45937"/>
          </a:xfrm>
          <a:prstGeom prst="rect">
            <a:avLst/>
          </a:prstGeom>
        </p:spPr>
        <p:txBody>
          <a:bodyPr vert="horz" wrap="square" lIns="0" tIns="8472" rIns="0" bIns="0" rtlCol="0">
            <a:spAutoFit/>
          </a:bodyPr>
          <a:lstStyle/>
          <a:p>
            <a:pPr marL="7701">
              <a:spcBef>
                <a:spcPts val="67"/>
              </a:spcBef>
            </a:pPr>
            <a:r>
              <a:rPr sz="243" b="1" spc="9" dirty="0">
                <a:latin typeface="Trebuchet MS"/>
                <a:cs typeface="Trebuchet MS"/>
              </a:rPr>
              <a:t>20</a:t>
            </a:r>
            <a:r>
              <a:rPr sz="243" b="1" spc="-9" dirty="0">
                <a:latin typeface="Trebuchet MS"/>
                <a:cs typeface="Trebuchet MS"/>
              </a:rPr>
              <a:t> </a:t>
            </a:r>
            <a:r>
              <a:rPr sz="243" b="1" dirty="0">
                <a:latin typeface="Trebuchet MS"/>
                <a:cs typeface="Trebuchet MS"/>
              </a:rPr>
              <a:t>minutes</a:t>
            </a:r>
            <a:endParaRPr sz="243">
              <a:latin typeface="Trebuchet MS"/>
              <a:cs typeface="Trebuchet MS"/>
            </a:endParaRPr>
          </a:p>
        </p:txBody>
      </p:sp>
      <p:grpSp>
        <p:nvGrpSpPr>
          <p:cNvPr id="196" name="object 198">
            <a:extLst>
              <a:ext uri="{FF2B5EF4-FFF2-40B4-BE49-F238E27FC236}">
                <a16:creationId xmlns:a16="http://schemas.microsoft.com/office/drawing/2014/main" id="{C6C4B547-9A20-3412-A8B9-8DC28DBE90F6}"/>
              </a:ext>
            </a:extLst>
          </p:cNvPr>
          <p:cNvGrpSpPr/>
          <p:nvPr/>
        </p:nvGrpSpPr>
        <p:grpSpPr>
          <a:xfrm>
            <a:off x="6102697" y="1685869"/>
            <a:ext cx="61615" cy="395489"/>
            <a:chOff x="10052952" y="265421"/>
            <a:chExt cx="101600" cy="652145"/>
          </a:xfrm>
        </p:grpSpPr>
        <p:sp>
          <p:nvSpPr>
            <p:cNvPr id="197" name="object 199">
              <a:extLst>
                <a:ext uri="{FF2B5EF4-FFF2-40B4-BE49-F238E27FC236}">
                  <a16:creationId xmlns:a16="http://schemas.microsoft.com/office/drawing/2014/main" id="{31F674B7-8347-BE28-1B61-043D8B0B3134}"/>
                </a:ext>
              </a:extLst>
            </p:cNvPr>
            <p:cNvSpPr/>
            <p:nvPr/>
          </p:nvSpPr>
          <p:spPr>
            <a:xfrm>
              <a:off x="10061905" y="863689"/>
              <a:ext cx="48260" cy="53340"/>
            </a:xfrm>
            <a:custGeom>
              <a:avLst/>
              <a:gdLst/>
              <a:ahLst/>
              <a:cxnLst/>
              <a:rect l="l" t="t" r="r" b="b"/>
              <a:pathLst>
                <a:path w="48259" h="53340">
                  <a:moveTo>
                    <a:pt x="26657" y="16865"/>
                  </a:moveTo>
                  <a:lnTo>
                    <a:pt x="25425" y="15621"/>
                  </a:lnTo>
                  <a:lnTo>
                    <a:pt x="23901" y="15621"/>
                  </a:lnTo>
                  <a:lnTo>
                    <a:pt x="22377" y="15621"/>
                  </a:lnTo>
                  <a:lnTo>
                    <a:pt x="21145" y="16865"/>
                  </a:lnTo>
                  <a:lnTo>
                    <a:pt x="21145" y="31864"/>
                  </a:lnTo>
                  <a:lnTo>
                    <a:pt x="22377" y="33096"/>
                  </a:lnTo>
                  <a:lnTo>
                    <a:pt x="25425" y="33096"/>
                  </a:lnTo>
                  <a:lnTo>
                    <a:pt x="26657" y="31864"/>
                  </a:lnTo>
                  <a:lnTo>
                    <a:pt x="26657" y="16865"/>
                  </a:lnTo>
                  <a:close/>
                </a:path>
                <a:path w="48259" h="53340">
                  <a:moveTo>
                    <a:pt x="47802" y="23520"/>
                  </a:moveTo>
                  <a:lnTo>
                    <a:pt x="45669" y="18135"/>
                  </a:lnTo>
                  <a:lnTo>
                    <a:pt x="42405" y="14287"/>
                  </a:lnTo>
                  <a:lnTo>
                    <a:pt x="42405" y="29413"/>
                  </a:lnTo>
                  <a:lnTo>
                    <a:pt x="40957" y="36614"/>
                  </a:lnTo>
                  <a:lnTo>
                    <a:pt x="36982" y="42506"/>
                  </a:lnTo>
                  <a:lnTo>
                    <a:pt x="31102" y="46469"/>
                  </a:lnTo>
                  <a:lnTo>
                    <a:pt x="23901" y="47917"/>
                  </a:lnTo>
                  <a:lnTo>
                    <a:pt x="16700" y="46469"/>
                  </a:lnTo>
                  <a:lnTo>
                    <a:pt x="10820" y="42506"/>
                  </a:lnTo>
                  <a:lnTo>
                    <a:pt x="6858" y="36614"/>
                  </a:lnTo>
                  <a:lnTo>
                    <a:pt x="5397" y="29413"/>
                  </a:lnTo>
                  <a:lnTo>
                    <a:pt x="6858" y="22212"/>
                  </a:lnTo>
                  <a:lnTo>
                    <a:pt x="10820" y="16332"/>
                  </a:lnTo>
                  <a:lnTo>
                    <a:pt x="16700" y="12369"/>
                  </a:lnTo>
                  <a:lnTo>
                    <a:pt x="23888" y="10909"/>
                  </a:lnTo>
                  <a:lnTo>
                    <a:pt x="31102" y="12369"/>
                  </a:lnTo>
                  <a:lnTo>
                    <a:pt x="36982" y="16332"/>
                  </a:lnTo>
                  <a:lnTo>
                    <a:pt x="40957" y="22212"/>
                  </a:lnTo>
                  <a:lnTo>
                    <a:pt x="42405" y="29413"/>
                  </a:lnTo>
                  <a:lnTo>
                    <a:pt x="42405" y="14287"/>
                  </a:lnTo>
                  <a:lnTo>
                    <a:pt x="42138" y="13970"/>
                  </a:lnTo>
                  <a:lnTo>
                    <a:pt x="43180" y="12649"/>
                  </a:lnTo>
                  <a:lnTo>
                    <a:pt x="42964" y="10909"/>
                  </a:lnTo>
                  <a:lnTo>
                    <a:pt x="39509" y="8229"/>
                  </a:lnTo>
                  <a:lnTo>
                    <a:pt x="37655" y="6781"/>
                  </a:lnTo>
                  <a:lnTo>
                    <a:pt x="35915" y="7010"/>
                  </a:lnTo>
                  <a:lnTo>
                    <a:pt x="34963" y="8229"/>
                  </a:lnTo>
                  <a:lnTo>
                    <a:pt x="32423" y="6896"/>
                  </a:lnTo>
                  <a:lnTo>
                    <a:pt x="29616" y="6007"/>
                  </a:lnTo>
                  <a:lnTo>
                    <a:pt x="26631" y="5676"/>
                  </a:lnTo>
                  <a:lnTo>
                    <a:pt x="26657" y="3670"/>
                  </a:lnTo>
                  <a:lnTo>
                    <a:pt x="28600" y="3670"/>
                  </a:lnTo>
                  <a:lnTo>
                    <a:pt x="29413" y="2844"/>
                  </a:lnTo>
                  <a:lnTo>
                    <a:pt x="29413" y="812"/>
                  </a:lnTo>
                  <a:lnTo>
                    <a:pt x="28600" y="0"/>
                  </a:lnTo>
                  <a:lnTo>
                    <a:pt x="19215" y="0"/>
                  </a:lnTo>
                  <a:lnTo>
                    <a:pt x="18389" y="812"/>
                  </a:lnTo>
                  <a:lnTo>
                    <a:pt x="18389" y="2844"/>
                  </a:lnTo>
                  <a:lnTo>
                    <a:pt x="19215" y="3670"/>
                  </a:lnTo>
                  <a:lnTo>
                    <a:pt x="21145" y="3670"/>
                  </a:lnTo>
                  <a:lnTo>
                    <a:pt x="21170" y="5676"/>
                  </a:lnTo>
                  <a:lnTo>
                    <a:pt x="12827" y="8229"/>
                  </a:lnTo>
                  <a:lnTo>
                    <a:pt x="6108" y="13449"/>
                  </a:lnTo>
                  <a:lnTo>
                    <a:pt x="1625" y="20713"/>
                  </a:lnTo>
                  <a:lnTo>
                    <a:pt x="0" y="29413"/>
                  </a:lnTo>
                  <a:lnTo>
                    <a:pt x="1879" y="38722"/>
                  </a:lnTo>
                  <a:lnTo>
                    <a:pt x="6997" y="46316"/>
                  </a:lnTo>
                  <a:lnTo>
                    <a:pt x="14592" y="51447"/>
                  </a:lnTo>
                  <a:lnTo>
                    <a:pt x="23901" y="53327"/>
                  </a:lnTo>
                  <a:lnTo>
                    <a:pt x="33210" y="51447"/>
                  </a:lnTo>
                  <a:lnTo>
                    <a:pt x="38430" y="47917"/>
                  </a:lnTo>
                  <a:lnTo>
                    <a:pt x="40805" y="46316"/>
                  </a:lnTo>
                  <a:lnTo>
                    <a:pt x="45923" y="38722"/>
                  </a:lnTo>
                  <a:lnTo>
                    <a:pt x="47802" y="29413"/>
                  </a:lnTo>
                  <a:lnTo>
                    <a:pt x="47802" y="23520"/>
                  </a:lnTo>
                  <a:close/>
                </a:path>
              </a:pathLst>
            </a:custGeom>
            <a:solidFill>
              <a:srgbClr val="2589A7"/>
            </a:solidFill>
          </p:spPr>
          <p:txBody>
            <a:bodyPr wrap="square" lIns="0" tIns="0" rIns="0" bIns="0" rtlCol="0"/>
            <a:lstStyle/>
            <a:p>
              <a:endParaRPr sz="1092"/>
            </a:p>
          </p:txBody>
        </p:sp>
        <p:pic>
          <p:nvPicPr>
            <p:cNvPr id="198" name="object 200">
              <a:extLst>
                <a:ext uri="{FF2B5EF4-FFF2-40B4-BE49-F238E27FC236}">
                  <a16:creationId xmlns:a16="http://schemas.microsoft.com/office/drawing/2014/main" id="{10889FC0-69F5-AD5A-13B4-700CA0E87B5D}"/>
                </a:ext>
              </a:extLst>
            </p:cNvPr>
            <p:cNvPicPr/>
            <p:nvPr/>
          </p:nvPicPr>
          <p:blipFill>
            <a:blip r:embed="rId12" cstate="print"/>
            <a:stretch>
              <a:fillRect/>
            </a:stretch>
          </p:blipFill>
          <p:spPr>
            <a:xfrm>
              <a:off x="10052952" y="265421"/>
              <a:ext cx="101502" cy="101502"/>
            </a:xfrm>
            <a:prstGeom prst="rect">
              <a:avLst/>
            </a:prstGeom>
          </p:spPr>
        </p:pic>
      </p:grpSp>
      <p:sp>
        <p:nvSpPr>
          <p:cNvPr id="199" name="object 201">
            <a:extLst>
              <a:ext uri="{FF2B5EF4-FFF2-40B4-BE49-F238E27FC236}">
                <a16:creationId xmlns:a16="http://schemas.microsoft.com/office/drawing/2014/main" id="{EE996B9C-78E2-9738-6EE3-CB3F36C738A7}"/>
              </a:ext>
            </a:extLst>
          </p:cNvPr>
          <p:cNvSpPr txBox="1"/>
          <p:nvPr/>
        </p:nvSpPr>
        <p:spPr>
          <a:xfrm>
            <a:off x="6116537" y="1688046"/>
            <a:ext cx="33888" cy="45549"/>
          </a:xfrm>
          <a:prstGeom prst="rect">
            <a:avLst/>
          </a:prstGeom>
        </p:spPr>
        <p:txBody>
          <a:bodyPr vert="horz" wrap="square" lIns="0" tIns="8087" rIns="0" bIns="0" rtlCol="0">
            <a:spAutoFit/>
          </a:bodyPr>
          <a:lstStyle/>
          <a:p>
            <a:pPr marL="7701">
              <a:spcBef>
                <a:spcPts val="64"/>
              </a:spcBef>
            </a:pPr>
            <a:r>
              <a:rPr sz="243" b="1" spc="3" dirty="0">
                <a:latin typeface="Trebuchet MS"/>
                <a:cs typeface="Trebuchet MS"/>
              </a:rPr>
              <a:t>3</a:t>
            </a:r>
            <a:endParaRPr sz="243">
              <a:latin typeface="Trebuchet MS"/>
              <a:cs typeface="Trebuchet MS"/>
            </a:endParaRPr>
          </a:p>
        </p:txBody>
      </p:sp>
      <p:grpSp>
        <p:nvGrpSpPr>
          <p:cNvPr id="200" name="object 202">
            <a:extLst>
              <a:ext uri="{FF2B5EF4-FFF2-40B4-BE49-F238E27FC236}">
                <a16:creationId xmlns:a16="http://schemas.microsoft.com/office/drawing/2014/main" id="{1EA77459-D149-8561-E0F2-1AE041781FAA}"/>
              </a:ext>
            </a:extLst>
          </p:cNvPr>
          <p:cNvGrpSpPr/>
          <p:nvPr/>
        </p:nvGrpSpPr>
        <p:grpSpPr>
          <a:xfrm>
            <a:off x="6102973" y="1864608"/>
            <a:ext cx="1975520" cy="346968"/>
            <a:chOff x="10053408" y="560155"/>
            <a:chExt cx="3257550" cy="572135"/>
          </a:xfrm>
        </p:grpSpPr>
        <p:sp>
          <p:nvSpPr>
            <p:cNvPr id="201" name="object 203">
              <a:extLst>
                <a:ext uri="{FF2B5EF4-FFF2-40B4-BE49-F238E27FC236}">
                  <a16:creationId xmlns:a16="http://schemas.microsoft.com/office/drawing/2014/main" id="{75083C8D-2A89-A847-164D-3F5D3B49D4EB}"/>
                </a:ext>
              </a:extLst>
            </p:cNvPr>
            <p:cNvSpPr/>
            <p:nvPr/>
          </p:nvSpPr>
          <p:spPr>
            <a:xfrm>
              <a:off x="10053408" y="1118316"/>
              <a:ext cx="3235960" cy="13970"/>
            </a:xfrm>
            <a:custGeom>
              <a:avLst/>
              <a:gdLst/>
              <a:ahLst/>
              <a:cxnLst/>
              <a:rect l="l" t="t" r="r" b="b"/>
              <a:pathLst>
                <a:path w="3235959" h="13969">
                  <a:moveTo>
                    <a:pt x="0" y="0"/>
                  </a:moveTo>
                  <a:lnTo>
                    <a:pt x="3235777" y="0"/>
                  </a:lnTo>
                  <a:lnTo>
                    <a:pt x="3235777" y="13483"/>
                  </a:lnTo>
                  <a:lnTo>
                    <a:pt x="0" y="13483"/>
                  </a:lnTo>
                  <a:lnTo>
                    <a:pt x="0" y="0"/>
                  </a:lnTo>
                  <a:close/>
                </a:path>
              </a:pathLst>
            </a:custGeom>
            <a:solidFill>
              <a:srgbClr val="EAEAEA"/>
            </a:solidFill>
          </p:spPr>
          <p:txBody>
            <a:bodyPr wrap="square" lIns="0" tIns="0" rIns="0" bIns="0" rtlCol="0"/>
            <a:lstStyle/>
            <a:p>
              <a:endParaRPr sz="1092"/>
            </a:p>
          </p:txBody>
        </p:sp>
        <p:sp>
          <p:nvSpPr>
            <p:cNvPr id="202" name="object 204">
              <a:extLst>
                <a:ext uri="{FF2B5EF4-FFF2-40B4-BE49-F238E27FC236}">
                  <a16:creationId xmlns:a16="http://schemas.microsoft.com/office/drawing/2014/main" id="{DC19297C-89F4-9AE2-DAB3-2F01091E475C}"/>
                </a:ext>
              </a:extLst>
            </p:cNvPr>
            <p:cNvSpPr/>
            <p:nvPr/>
          </p:nvSpPr>
          <p:spPr>
            <a:xfrm>
              <a:off x="12623135" y="560155"/>
              <a:ext cx="687705" cy="419100"/>
            </a:xfrm>
            <a:custGeom>
              <a:avLst/>
              <a:gdLst/>
              <a:ahLst/>
              <a:cxnLst/>
              <a:rect l="l" t="t" r="r" b="b"/>
              <a:pathLst>
                <a:path w="687705" h="419100">
                  <a:moveTo>
                    <a:pt x="0" y="0"/>
                  </a:moveTo>
                  <a:lnTo>
                    <a:pt x="687337" y="0"/>
                  </a:lnTo>
                  <a:lnTo>
                    <a:pt x="687337" y="418613"/>
                  </a:lnTo>
                  <a:lnTo>
                    <a:pt x="0" y="418613"/>
                  </a:lnTo>
                  <a:lnTo>
                    <a:pt x="0" y="0"/>
                  </a:lnTo>
                  <a:close/>
                </a:path>
              </a:pathLst>
            </a:custGeom>
            <a:solidFill>
              <a:srgbClr val="FDF2DB"/>
            </a:solidFill>
          </p:spPr>
          <p:txBody>
            <a:bodyPr wrap="square" lIns="0" tIns="0" rIns="0" bIns="0" rtlCol="0"/>
            <a:lstStyle/>
            <a:p>
              <a:endParaRPr sz="1092"/>
            </a:p>
          </p:txBody>
        </p:sp>
        <p:pic>
          <p:nvPicPr>
            <p:cNvPr id="203" name="object 205">
              <a:extLst>
                <a:ext uri="{FF2B5EF4-FFF2-40B4-BE49-F238E27FC236}">
                  <a16:creationId xmlns:a16="http://schemas.microsoft.com/office/drawing/2014/main" id="{836FD666-A902-9314-FD15-400A45F2B2E2}"/>
                </a:ext>
              </a:extLst>
            </p:cNvPr>
            <p:cNvPicPr/>
            <p:nvPr/>
          </p:nvPicPr>
          <p:blipFill>
            <a:blip r:embed="rId33" cstate="print"/>
            <a:stretch>
              <a:fillRect/>
            </a:stretch>
          </p:blipFill>
          <p:spPr>
            <a:xfrm>
              <a:off x="12686441" y="973573"/>
              <a:ext cx="77322" cy="77322"/>
            </a:xfrm>
            <a:prstGeom prst="rect">
              <a:avLst/>
            </a:prstGeom>
          </p:spPr>
        </p:pic>
      </p:grpSp>
      <p:sp>
        <p:nvSpPr>
          <p:cNvPr id="204" name="object 206">
            <a:extLst>
              <a:ext uri="{FF2B5EF4-FFF2-40B4-BE49-F238E27FC236}">
                <a16:creationId xmlns:a16="http://schemas.microsoft.com/office/drawing/2014/main" id="{504FBFC3-6E74-5CEE-DF30-2B74A4D141A3}"/>
              </a:ext>
            </a:extLst>
          </p:cNvPr>
          <p:cNvSpPr txBox="1"/>
          <p:nvPr/>
        </p:nvSpPr>
        <p:spPr>
          <a:xfrm>
            <a:off x="7661368" y="1864608"/>
            <a:ext cx="417054" cy="224907"/>
          </a:xfrm>
          <a:prstGeom prst="rect">
            <a:avLst/>
          </a:prstGeom>
        </p:spPr>
        <p:txBody>
          <a:bodyPr vert="horz" wrap="square" lIns="0" tIns="3466" rIns="0" bIns="0" rtlCol="0">
            <a:spAutoFit/>
          </a:bodyPr>
          <a:lstStyle/>
          <a:p>
            <a:pPr>
              <a:spcBef>
                <a:spcPts val="27"/>
              </a:spcBef>
            </a:pPr>
            <a:endParaRPr sz="212">
              <a:latin typeface="Times New Roman"/>
              <a:cs typeface="Times New Roman"/>
            </a:endParaRPr>
          </a:p>
          <a:p>
            <a:pPr marL="35041"/>
            <a:r>
              <a:rPr sz="182" b="1" spc="3" dirty="0">
                <a:latin typeface="Trebuchet MS"/>
                <a:cs typeface="Trebuchet MS"/>
              </a:rPr>
              <a:t>TIP</a:t>
            </a:r>
            <a:endParaRPr sz="182">
              <a:latin typeface="Trebuchet MS"/>
              <a:cs typeface="Trebuchet MS"/>
            </a:endParaRPr>
          </a:p>
          <a:p>
            <a:pPr marL="35041" marR="37736">
              <a:lnSpc>
                <a:spcPct val="107300"/>
              </a:lnSpc>
              <a:spcBef>
                <a:spcPts val="148"/>
              </a:spcBef>
            </a:pPr>
            <a:r>
              <a:rPr sz="182" spc="12" dirty="0">
                <a:latin typeface="Trebuchet MS"/>
                <a:cs typeface="Trebuchet MS"/>
              </a:rPr>
              <a:t>Add</a:t>
            </a:r>
            <a:r>
              <a:rPr sz="182" spc="-6" dirty="0">
                <a:latin typeface="Trebuchet MS"/>
                <a:cs typeface="Trebuchet MS"/>
              </a:rPr>
              <a:t> </a:t>
            </a:r>
            <a:r>
              <a:rPr sz="182" spc="3" dirty="0">
                <a:latin typeface="Trebuchet MS"/>
                <a:cs typeface="Trebuchet MS"/>
              </a:rPr>
              <a:t>customizable</a:t>
            </a:r>
            <a:r>
              <a:rPr sz="182" spc="-6" dirty="0">
                <a:latin typeface="Trebuchet MS"/>
                <a:cs typeface="Trebuchet MS"/>
              </a:rPr>
              <a:t> </a:t>
            </a:r>
            <a:r>
              <a:rPr sz="182" spc="6" dirty="0">
                <a:latin typeface="Trebuchet MS"/>
                <a:cs typeface="Trebuchet MS"/>
              </a:rPr>
              <a:t>tags</a:t>
            </a:r>
            <a:r>
              <a:rPr sz="182" spc="-6" dirty="0">
                <a:latin typeface="Trebuchet MS"/>
                <a:cs typeface="Trebuchet MS"/>
              </a:rPr>
              <a:t> </a:t>
            </a:r>
            <a:r>
              <a:rPr sz="182" spc="-3" dirty="0">
                <a:latin typeface="Trebuchet MS"/>
                <a:cs typeface="Trebuchet MS"/>
              </a:rPr>
              <a:t>to</a:t>
            </a:r>
            <a:r>
              <a:rPr sz="182" spc="-6" dirty="0">
                <a:latin typeface="Trebuchet MS"/>
                <a:cs typeface="Trebuchet MS"/>
              </a:rPr>
              <a:t> </a:t>
            </a:r>
            <a:r>
              <a:rPr sz="182" dirty="0">
                <a:latin typeface="Trebuchet MS"/>
                <a:cs typeface="Trebuchet MS"/>
              </a:rPr>
              <a:t>sticky  </a:t>
            </a:r>
            <a:r>
              <a:rPr sz="182" spc="3" dirty="0">
                <a:latin typeface="Trebuchet MS"/>
                <a:cs typeface="Trebuchet MS"/>
              </a:rPr>
              <a:t>notes</a:t>
            </a:r>
            <a:r>
              <a:rPr sz="182" spc="-6" dirty="0">
                <a:latin typeface="Trebuchet MS"/>
                <a:cs typeface="Trebuchet MS"/>
              </a:rPr>
              <a:t> </a:t>
            </a:r>
            <a:r>
              <a:rPr sz="182" spc="-3" dirty="0">
                <a:latin typeface="Trebuchet MS"/>
                <a:cs typeface="Trebuchet MS"/>
              </a:rPr>
              <a:t>to</a:t>
            </a:r>
            <a:r>
              <a:rPr sz="182" spc="-6" dirty="0">
                <a:latin typeface="Trebuchet MS"/>
                <a:cs typeface="Trebuchet MS"/>
              </a:rPr>
              <a:t> </a:t>
            </a:r>
            <a:r>
              <a:rPr sz="182" spc="6" dirty="0">
                <a:latin typeface="Trebuchet MS"/>
                <a:cs typeface="Trebuchet MS"/>
              </a:rPr>
              <a:t>ma</a:t>
            </a:r>
            <a:r>
              <a:rPr sz="182" spc="-3" dirty="0">
                <a:latin typeface="Trebuchet MS"/>
                <a:cs typeface="Trebuchet MS"/>
              </a:rPr>
              <a:t>k</a:t>
            </a:r>
            <a:r>
              <a:rPr sz="182" spc="9" dirty="0">
                <a:latin typeface="Trebuchet MS"/>
                <a:cs typeface="Trebuchet MS"/>
              </a:rPr>
              <a:t>e</a:t>
            </a:r>
            <a:r>
              <a:rPr sz="182" spc="-6" dirty="0">
                <a:latin typeface="Trebuchet MS"/>
                <a:cs typeface="Trebuchet MS"/>
              </a:rPr>
              <a:t> </a:t>
            </a:r>
            <a:r>
              <a:rPr sz="182" spc="-12" dirty="0">
                <a:latin typeface="Trebuchet MS"/>
                <a:cs typeface="Trebuchet MS"/>
              </a:rPr>
              <a:t>it</a:t>
            </a:r>
            <a:r>
              <a:rPr sz="182" spc="-6" dirty="0">
                <a:latin typeface="Trebuchet MS"/>
                <a:cs typeface="Trebuchet MS"/>
              </a:rPr>
              <a:t> </a:t>
            </a:r>
            <a:r>
              <a:rPr sz="182" spc="3" dirty="0">
                <a:latin typeface="Trebuchet MS"/>
                <a:cs typeface="Trebuchet MS"/>
              </a:rPr>
              <a:t>easier</a:t>
            </a:r>
            <a:r>
              <a:rPr sz="182" spc="-6" dirty="0">
                <a:latin typeface="Trebuchet MS"/>
                <a:cs typeface="Trebuchet MS"/>
              </a:rPr>
              <a:t> </a:t>
            </a:r>
            <a:r>
              <a:rPr sz="182" spc="-3" dirty="0">
                <a:latin typeface="Trebuchet MS"/>
                <a:cs typeface="Trebuchet MS"/>
              </a:rPr>
              <a:t>to</a:t>
            </a:r>
            <a:r>
              <a:rPr sz="182" spc="-6" dirty="0">
                <a:latin typeface="Trebuchet MS"/>
                <a:cs typeface="Trebuchet MS"/>
              </a:rPr>
              <a:t> find,  </a:t>
            </a:r>
            <a:r>
              <a:rPr sz="182" spc="3" dirty="0">
                <a:latin typeface="Trebuchet MS"/>
                <a:cs typeface="Trebuchet MS"/>
              </a:rPr>
              <a:t>browse, </a:t>
            </a:r>
            <a:r>
              <a:rPr sz="182" dirty="0">
                <a:latin typeface="Trebuchet MS"/>
                <a:cs typeface="Trebuchet MS"/>
              </a:rPr>
              <a:t>organize, </a:t>
            </a:r>
            <a:r>
              <a:rPr sz="182" spc="6" dirty="0">
                <a:latin typeface="Trebuchet MS"/>
                <a:cs typeface="Trebuchet MS"/>
              </a:rPr>
              <a:t>and </a:t>
            </a:r>
            <a:r>
              <a:rPr sz="182" spc="9" dirty="0">
                <a:latin typeface="Trebuchet MS"/>
                <a:cs typeface="Trebuchet MS"/>
              </a:rPr>
              <a:t> </a:t>
            </a:r>
            <a:r>
              <a:rPr sz="182" spc="3" dirty="0">
                <a:latin typeface="Trebuchet MS"/>
                <a:cs typeface="Trebuchet MS"/>
              </a:rPr>
              <a:t>categorize </a:t>
            </a:r>
            <a:r>
              <a:rPr sz="182" spc="-3" dirty="0">
                <a:latin typeface="Trebuchet MS"/>
                <a:cs typeface="Trebuchet MS"/>
              </a:rPr>
              <a:t>important </a:t>
            </a:r>
            <a:r>
              <a:rPr sz="182" spc="6" dirty="0">
                <a:latin typeface="Trebuchet MS"/>
                <a:cs typeface="Trebuchet MS"/>
              </a:rPr>
              <a:t>ideas </a:t>
            </a:r>
            <a:r>
              <a:rPr sz="182" spc="9" dirty="0">
                <a:latin typeface="Trebuchet MS"/>
                <a:cs typeface="Trebuchet MS"/>
              </a:rPr>
              <a:t>as </a:t>
            </a:r>
            <a:r>
              <a:rPr sz="182" spc="12" dirty="0">
                <a:latin typeface="Trebuchet MS"/>
                <a:cs typeface="Trebuchet MS"/>
              </a:rPr>
              <a:t> </a:t>
            </a:r>
            <a:r>
              <a:rPr sz="182" spc="3" dirty="0">
                <a:latin typeface="Trebuchet MS"/>
                <a:cs typeface="Trebuchet MS"/>
              </a:rPr>
              <a:t>themes</a:t>
            </a:r>
            <a:r>
              <a:rPr sz="182" spc="-9" dirty="0">
                <a:latin typeface="Trebuchet MS"/>
                <a:cs typeface="Trebuchet MS"/>
              </a:rPr>
              <a:t> </a:t>
            </a:r>
            <a:r>
              <a:rPr sz="182" spc="-3" dirty="0">
                <a:latin typeface="Trebuchet MS"/>
                <a:cs typeface="Trebuchet MS"/>
              </a:rPr>
              <a:t>within</a:t>
            </a:r>
            <a:r>
              <a:rPr sz="182" spc="-6" dirty="0">
                <a:latin typeface="Trebuchet MS"/>
                <a:cs typeface="Trebuchet MS"/>
              </a:rPr>
              <a:t> </a:t>
            </a:r>
            <a:r>
              <a:rPr sz="182" spc="3" dirty="0">
                <a:latin typeface="Trebuchet MS"/>
                <a:cs typeface="Trebuchet MS"/>
              </a:rPr>
              <a:t>your</a:t>
            </a:r>
            <a:r>
              <a:rPr sz="182" spc="-9" dirty="0">
                <a:latin typeface="Trebuchet MS"/>
                <a:cs typeface="Trebuchet MS"/>
              </a:rPr>
              <a:t> </a:t>
            </a:r>
            <a:r>
              <a:rPr sz="182" spc="-6" dirty="0">
                <a:latin typeface="Trebuchet MS"/>
                <a:cs typeface="Trebuchet MS"/>
              </a:rPr>
              <a:t>mural.</a:t>
            </a:r>
            <a:endParaRPr sz="182">
              <a:latin typeface="Trebuchet MS"/>
              <a:cs typeface="Trebuchet MS"/>
            </a:endParaRPr>
          </a:p>
        </p:txBody>
      </p:sp>
      <p:grpSp>
        <p:nvGrpSpPr>
          <p:cNvPr id="205" name="object 207">
            <a:extLst>
              <a:ext uri="{FF2B5EF4-FFF2-40B4-BE49-F238E27FC236}">
                <a16:creationId xmlns:a16="http://schemas.microsoft.com/office/drawing/2014/main" id="{54CBCBDE-99A8-7017-FDFE-5D1CB67976BE}"/>
              </a:ext>
            </a:extLst>
          </p:cNvPr>
          <p:cNvGrpSpPr/>
          <p:nvPr/>
        </p:nvGrpSpPr>
        <p:grpSpPr>
          <a:xfrm>
            <a:off x="6188222" y="1892819"/>
            <a:ext cx="1871160" cy="1496851"/>
            <a:chOff x="10193979" y="606674"/>
            <a:chExt cx="3085465" cy="2468245"/>
          </a:xfrm>
        </p:grpSpPr>
        <p:sp>
          <p:nvSpPr>
            <p:cNvPr id="206" name="object 208">
              <a:extLst>
                <a:ext uri="{FF2B5EF4-FFF2-40B4-BE49-F238E27FC236}">
                  <a16:creationId xmlns:a16="http://schemas.microsoft.com/office/drawing/2014/main" id="{1978C797-A345-910F-000F-B55B8838503D}"/>
                </a:ext>
              </a:extLst>
            </p:cNvPr>
            <p:cNvSpPr/>
            <p:nvPr/>
          </p:nvSpPr>
          <p:spPr>
            <a:xfrm>
              <a:off x="13225031" y="606674"/>
              <a:ext cx="54610" cy="58419"/>
            </a:xfrm>
            <a:custGeom>
              <a:avLst/>
              <a:gdLst/>
              <a:ahLst/>
              <a:cxnLst/>
              <a:rect l="l" t="t" r="r" b="b"/>
              <a:pathLst>
                <a:path w="54609" h="58420">
                  <a:moveTo>
                    <a:pt x="27750" y="6793"/>
                  </a:moveTo>
                  <a:lnTo>
                    <a:pt x="26319" y="6793"/>
                  </a:lnTo>
                  <a:lnTo>
                    <a:pt x="25669" y="6135"/>
                  </a:lnTo>
                  <a:lnTo>
                    <a:pt x="25783" y="586"/>
                  </a:lnTo>
                  <a:lnTo>
                    <a:pt x="26396" y="0"/>
                  </a:lnTo>
                  <a:lnTo>
                    <a:pt x="27673" y="0"/>
                  </a:lnTo>
                  <a:lnTo>
                    <a:pt x="28389" y="586"/>
                  </a:lnTo>
                  <a:lnTo>
                    <a:pt x="28399" y="6135"/>
                  </a:lnTo>
                  <a:lnTo>
                    <a:pt x="27750" y="6793"/>
                  </a:lnTo>
                  <a:close/>
                </a:path>
                <a:path w="54609" h="58420">
                  <a:moveTo>
                    <a:pt x="11931" y="13665"/>
                  </a:moveTo>
                  <a:lnTo>
                    <a:pt x="11002" y="13661"/>
                  </a:lnTo>
                  <a:lnTo>
                    <a:pt x="7419" y="10080"/>
                  </a:lnTo>
                  <a:lnTo>
                    <a:pt x="7300" y="9438"/>
                  </a:lnTo>
                  <a:lnTo>
                    <a:pt x="7615" y="8526"/>
                  </a:lnTo>
                  <a:lnTo>
                    <a:pt x="8083" y="8157"/>
                  </a:lnTo>
                  <a:lnTo>
                    <a:pt x="8998" y="8068"/>
                  </a:lnTo>
                  <a:lnTo>
                    <a:pt x="9414" y="8221"/>
                  </a:lnTo>
                  <a:lnTo>
                    <a:pt x="12406" y="11219"/>
                  </a:lnTo>
                  <a:lnTo>
                    <a:pt x="12927" y="11714"/>
                  </a:lnTo>
                  <a:lnTo>
                    <a:pt x="12941" y="12643"/>
                  </a:lnTo>
                  <a:lnTo>
                    <a:pt x="11931" y="13665"/>
                  </a:lnTo>
                  <a:close/>
                </a:path>
                <a:path w="54609" h="58420">
                  <a:moveTo>
                    <a:pt x="42138" y="13665"/>
                  </a:moveTo>
                  <a:lnTo>
                    <a:pt x="41128" y="12643"/>
                  </a:lnTo>
                  <a:lnTo>
                    <a:pt x="41142" y="11714"/>
                  </a:lnTo>
                  <a:lnTo>
                    <a:pt x="41663" y="11219"/>
                  </a:lnTo>
                  <a:lnTo>
                    <a:pt x="44579" y="8294"/>
                  </a:lnTo>
                  <a:lnTo>
                    <a:pt x="44860" y="8150"/>
                  </a:lnTo>
                  <a:lnTo>
                    <a:pt x="45325" y="8086"/>
                  </a:lnTo>
                  <a:lnTo>
                    <a:pt x="45871" y="8073"/>
                  </a:lnTo>
                  <a:lnTo>
                    <a:pt x="46408" y="8425"/>
                  </a:lnTo>
                  <a:lnTo>
                    <a:pt x="46819" y="9438"/>
                  </a:lnTo>
                  <a:lnTo>
                    <a:pt x="46663" y="10080"/>
                  </a:lnTo>
                  <a:lnTo>
                    <a:pt x="46277" y="10436"/>
                  </a:lnTo>
                  <a:lnTo>
                    <a:pt x="43067" y="13661"/>
                  </a:lnTo>
                  <a:lnTo>
                    <a:pt x="42138" y="13665"/>
                  </a:lnTo>
                  <a:close/>
                </a:path>
                <a:path w="54609" h="58420">
                  <a:moveTo>
                    <a:pt x="33893" y="46064"/>
                  </a:moveTo>
                  <a:lnTo>
                    <a:pt x="20176" y="46064"/>
                  </a:lnTo>
                  <a:lnTo>
                    <a:pt x="19318" y="39321"/>
                  </a:lnTo>
                  <a:lnTo>
                    <a:pt x="12131" y="37747"/>
                  </a:lnTo>
                  <a:lnTo>
                    <a:pt x="12131" y="18367"/>
                  </a:lnTo>
                  <a:lnTo>
                    <a:pt x="19462" y="12193"/>
                  </a:lnTo>
                  <a:lnTo>
                    <a:pt x="34607" y="12193"/>
                  </a:lnTo>
                  <a:lnTo>
                    <a:pt x="41938" y="18367"/>
                  </a:lnTo>
                  <a:lnTo>
                    <a:pt x="41938" y="37747"/>
                  </a:lnTo>
                  <a:lnTo>
                    <a:pt x="34751" y="39321"/>
                  </a:lnTo>
                  <a:lnTo>
                    <a:pt x="33893" y="46064"/>
                  </a:lnTo>
                  <a:close/>
                </a:path>
                <a:path w="54609" h="58420">
                  <a:moveTo>
                    <a:pt x="53492" y="29139"/>
                  </a:moveTo>
                  <a:lnTo>
                    <a:pt x="47322" y="29129"/>
                  </a:lnTo>
                  <a:lnTo>
                    <a:pt x="46749" y="28490"/>
                  </a:lnTo>
                  <a:lnTo>
                    <a:pt x="46742" y="27058"/>
                  </a:lnTo>
                  <a:lnTo>
                    <a:pt x="47254" y="26419"/>
                  </a:lnTo>
                  <a:lnTo>
                    <a:pt x="53502" y="26419"/>
                  </a:lnTo>
                  <a:lnTo>
                    <a:pt x="54131" y="27058"/>
                  </a:lnTo>
                  <a:lnTo>
                    <a:pt x="54131" y="28490"/>
                  </a:lnTo>
                  <a:lnTo>
                    <a:pt x="53492" y="29139"/>
                  </a:lnTo>
                  <a:close/>
                </a:path>
                <a:path w="54609" h="58420">
                  <a:moveTo>
                    <a:pt x="8352" y="47282"/>
                  </a:moveTo>
                  <a:lnTo>
                    <a:pt x="7341" y="46260"/>
                  </a:lnTo>
                  <a:lnTo>
                    <a:pt x="7356" y="45331"/>
                  </a:lnTo>
                  <a:lnTo>
                    <a:pt x="7876" y="44836"/>
                  </a:lnTo>
                  <a:lnTo>
                    <a:pt x="11631" y="41101"/>
                  </a:lnTo>
                  <a:lnTo>
                    <a:pt x="11951" y="40955"/>
                  </a:lnTo>
                  <a:lnTo>
                    <a:pt x="12842" y="40929"/>
                  </a:lnTo>
                  <a:lnTo>
                    <a:pt x="13374" y="41274"/>
                  </a:lnTo>
                  <a:lnTo>
                    <a:pt x="13791" y="42272"/>
                  </a:lnTo>
                  <a:lnTo>
                    <a:pt x="13663" y="42894"/>
                  </a:lnTo>
                  <a:lnTo>
                    <a:pt x="9281" y="47278"/>
                  </a:lnTo>
                  <a:lnTo>
                    <a:pt x="8352" y="47282"/>
                  </a:lnTo>
                  <a:close/>
                </a:path>
                <a:path w="54609" h="58420">
                  <a:moveTo>
                    <a:pt x="45717" y="47282"/>
                  </a:moveTo>
                  <a:lnTo>
                    <a:pt x="44788" y="47278"/>
                  </a:lnTo>
                  <a:lnTo>
                    <a:pt x="40422" y="42914"/>
                  </a:lnTo>
                  <a:lnTo>
                    <a:pt x="40303" y="42272"/>
                  </a:lnTo>
                  <a:lnTo>
                    <a:pt x="40618" y="41360"/>
                  </a:lnTo>
                  <a:lnTo>
                    <a:pt x="41086" y="40991"/>
                  </a:lnTo>
                  <a:lnTo>
                    <a:pt x="41599" y="40941"/>
                  </a:lnTo>
                  <a:lnTo>
                    <a:pt x="42090" y="40944"/>
                  </a:lnTo>
                  <a:lnTo>
                    <a:pt x="42460" y="41110"/>
                  </a:lnTo>
                  <a:lnTo>
                    <a:pt x="46193" y="44836"/>
                  </a:lnTo>
                  <a:lnTo>
                    <a:pt x="46713" y="45331"/>
                  </a:lnTo>
                  <a:lnTo>
                    <a:pt x="46728" y="46260"/>
                  </a:lnTo>
                  <a:lnTo>
                    <a:pt x="45717" y="47282"/>
                  </a:lnTo>
                  <a:close/>
                </a:path>
                <a:path w="54609" h="58420">
                  <a:moveTo>
                    <a:pt x="6073" y="29139"/>
                  </a:moveTo>
                  <a:lnTo>
                    <a:pt x="582" y="29129"/>
                  </a:lnTo>
                  <a:lnTo>
                    <a:pt x="7" y="28490"/>
                  </a:lnTo>
                  <a:lnTo>
                    <a:pt x="0" y="27058"/>
                  </a:lnTo>
                  <a:lnTo>
                    <a:pt x="513" y="26419"/>
                  </a:lnTo>
                  <a:lnTo>
                    <a:pt x="6083" y="26419"/>
                  </a:lnTo>
                  <a:lnTo>
                    <a:pt x="6731" y="27058"/>
                  </a:lnTo>
                  <a:lnTo>
                    <a:pt x="6731" y="28490"/>
                  </a:lnTo>
                  <a:lnTo>
                    <a:pt x="6073" y="29139"/>
                  </a:lnTo>
                  <a:close/>
                </a:path>
                <a:path w="54609" h="58420">
                  <a:moveTo>
                    <a:pt x="32529" y="58258"/>
                  </a:moveTo>
                  <a:lnTo>
                    <a:pt x="21540" y="58258"/>
                  </a:lnTo>
                  <a:lnTo>
                    <a:pt x="20260" y="57105"/>
                  </a:lnTo>
                  <a:lnTo>
                    <a:pt x="20260" y="48774"/>
                  </a:lnTo>
                  <a:lnTo>
                    <a:pt x="33809" y="48774"/>
                  </a:lnTo>
                  <a:lnTo>
                    <a:pt x="33809" y="57105"/>
                  </a:lnTo>
                  <a:lnTo>
                    <a:pt x="32529" y="58258"/>
                  </a:lnTo>
                  <a:close/>
                </a:path>
              </a:pathLst>
            </a:custGeom>
            <a:solidFill>
              <a:srgbClr val="FF7139"/>
            </a:solidFill>
          </p:spPr>
          <p:txBody>
            <a:bodyPr wrap="square" lIns="0" tIns="0" rIns="0" bIns="0" rtlCol="0"/>
            <a:lstStyle/>
            <a:p>
              <a:endParaRPr sz="1092"/>
            </a:p>
          </p:txBody>
        </p:sp>
        <p:sp>
          <p:nvSpPr>
            <p:cNvPr id="207" name="object 209">
              <a:extLst>
                <a:ext uri="{FF2B5EF4-FFF2-40B4-BE49-F238E27FC236}">
                  <a16:creationId xmlns:a16="http://schemas.microsoft.com/office/drawing/2014/main" id="{53021419-1EDE-4C81-9D69-9CD73F36F7EF}"/>
                </a:ext>
              </a:extLst>
            </p:cNvPr>
            <p:cNvSpPr/>
            <p:nvPr/>
          </p:nvSpPr>
          <p:spPr>
            <a:xfrm>
              <a:off x="10193979" y="2021883"/>
              <a:ext cx="1053465" cy="1053465"/>
            </a:xfrm>
            <a:custGeom>
              <a:avLst/>
              <a:gdLst/>
              <a:ahLst/>
              <a:cxnLst/>
              <a:rect l="l" t="t" r="r" b="b"/>
              <a:pathLst>
                <a:path w="1053465" h="1053464">
                  <a:moveTo>
                    <a:pt x="0" y="0"/>
                  </a:moveTo>
                  <a:lnTo>
                    <a:pt x="1052882" y="0"/>
                  </a:lnTo>
                  <a:lnTo>
                    <a:pt x="1052882" y="1052882"/>
                  </a:lnTo>
                  <a:lnTo>
                    <a:pt x="0" y="1052882"/>
                  </a:lnTo>
                  <a:lnTo>
                    <a:pt x="0" y="0"/>
                  </a:lnTo>
                  <a:close/>
                </a:path>
              </a:pathLst>
            </a:custGeom>
            <a:solidFill>
              <a:srgbClr val="FCF280"/>
            </a:solidFill>
          </p:spPr>
          <p:txBody>
            <a:bodyPr wrap="square" lIns="0" tIns="0" rIns="0" bIns="0" rtlCol="0"/>
            <a:lstStyle/>
            <a:p>
              <a:endParaRPr sz="1092"/>
            </a:p>
          </p:txBody>
        </p:sp>
      </p:grpSp>
      <p:sp>
        <p:nvSpPr>
          <p:cNvPr id="208" name="object 210">
            <a:extLst>
              <a:ext uri="{FF2B5EF4-FFF2-40B4-BE49-F238E27FC236}">
                <a16:creationId xmlns:a16="http://schemas.microsoft.com/office/drawing/2014/main" id="{5FED325F-CDD6-C5B3-6133-6747B0CC8FE3}"/>
              </a:ext>
            </a:extLst>
          </p:cNvPr>
          <p:cNvSpPr txBox="1"/>
          <p:nvPr/>
        </p:nvSpPr>
        <p:spPr>
          <a:xfrm>
            <a:off x="6188222" y="2751063"/>
            <a:ext cx="638867" cy="607654"/>
          </a:xfrm>
          <a:prstGeom prst="rect">
            <a:avLst/>
          </a:prstGeom>
        </p:spPr>
        <p:txBody>
          <a:bodyPr vert="horz" wrap="square" lIns="0" tIns="22720" rIns="0" bIns="0" rtlCol="0">
            <a:spAutoFit/>
          </a:bodyPr>
          <a:lstStyle/>
          <a:p>
            <a:pPr marL="11167" marR="6546" algn="ctr">
              <a:lnSpc>
                <a:spcPct val="104200"/>
              </a:lnSpc>
              <a:spcBef>
                <a:spcPts val="179"/>
              </a:spcBef>
            </a:pPr>
            <a:r>
              <a:rPr sz="334" b="1" dirty="0">
                <a:latin typeface="Trebuchet MS"/>
                <a:cs typeface="Trebuchet MS"/>
              </a:rPr>
              <a:t>Get</a:t>
            </a:r>
            <a:r>
              <a:rPr sz="334" b="1" spc="-15" dirty="0">
                <a:latin typeface="Trebuchet MS"/>
                <a:cs typeface="Trebuchet MS"/>
              </a:rPr>
              <a:t> </a:t>
            </a:r>
            <a:r>
              <a:rPr sz="334" b="1" spc="-9" dirty="0">
                <a:latin typeface="Trebuchet MS"/>
                <a:cs typeface="Trebuchet MS"/>
              </a:rPr>
              <a:t>strict</a:t>
            </a:r>
            <a:r>
              <a:rPr sz="334" b="1" spc="-15" dirty="0">
                <a:latin typeface="Trebuchet MS"/>
                <a:cs typeface="Trebuchet MS"/>
              </a:rPr>
              <a:t> </a:t>
            </a:r>
            <a:r>
              <a:rPr sz="334" b="1" dirty="0">
                <a:latin typeface="Trebuchet MS"/>
                <a:cs typeface="Trebuchet MS"/>
              </a:rPr>
              <a:t>about</a:t>
            </a:r>
            <a:r>
              <a:rPr sz="334" b="1" spc="-15" dirty="0">
                <a:latin typeface="Trebuchet MS"/>
                <a:cs typeface="Trebuchet MS"/>
              </a:rPr>
              <a:t> </a:t>
            </a:r>
            <a:r>
              <a:rPr sz="334" b="1" spc="-3" dirty="0">
                <a:latin typeface="Trebuchet MS"/>
                <a:cs typeface="Trebuchet MS"/>
              </a:rPr>
              <a:t>your</a:t>
            </a:r>
            <a:r>
              <a:rPr sz="334" b="1" spc="-15" dirty="0">
                <a:latin typeface="Trebuchet MS"/>
                <a:cs typeface="Trebuchet MS"/>
              </a:rPr>
              <a:t> </a:t>
            </a:r>
            <a:r>
              <a:rPr sz="334" b="1" spc="-3" dirty="0">
                <a:latin typeface="Trebuchet MS"/>
                <a:cs typeface="Trebuchet MS"/>
              </a:rPr>
              <a:t>email  drafting schedule. </a:t>
            </a:r>
            <a:r>
              <a:rPr sz="334" spc="12" dirty="0">
                <a:latin typeface="Trebuchet MS"/>
                <a:cs typeface="Trebuchet MS"/>
              </a:rPr>
              <a:t>Make </a:t>
            </a:r>
            <a:r>
              <a:rPr sz="334" spc="3" dirty="0">
                <a:latin typeface="Trebuchet MS"/>
                <a:cs typeface="Trebuchet MS"/>
              </a:rPr>
              <a:t>a </a:t>
            </a:r>
            <a:r>
              <a:rPr sz="334" spc="6" dirty="0">
                <a:latin typeface="Trebuchet MS"/>
                <a:cs typeface="Trebuchet MS"/>
              </a:rPr>
              <a:t> </a:t>
            </a:r>
            <a:r>
              <a:rPr sz="334" spc="-3" dirty="0">
                <a:latin typeface="Trebuchet MS"/>
                <a:cs typeface="Trebuchet MS"/>
              </a:rPr>
              <a:t>regular appointment </a:t>
            </a:r>
            <a:r>
              <a:rPr sz="334" spc="-12" dirty="0">
                <a:latin typeface="Trebuchet MS"/>
                <a:cs typeface="Trebuchet MS"/>
              </a:rPr>
              <a:t>with </a:t>
            </a:r>
            <a:r>
              <a:rPr sz="334" spc="-9" dirty="0">
                <a:latin typeface="Trebuchet MS"/>
                <a:cs typeface="Trebuchet MS"/>
              </a:rPr>
              <a:t> </a:t>
            </a:r>
            <a:r>
              <a:rPr sz="334" dirty="0">
                <a:latin typeface="Trebuchet MS"/>
                <a:cs typeface="Trebuchet MS"/>
              </a:rPr>
              <a:t>yourself</a:t>
            </a:r>
            <a:r>
              <a:rPr sz="334" spc="-12" dirty="0">
                <a:latin typeface="Trebuchet MS"/>
                <a:cs typeface="Trebuchet MS"/>
              </a:rPr>
              <a:t> </a:t>
            </a:r>
            <a:r>
              <a:rPr sz="334" spc="-9" dirty="0">
                <a:latin typeface="Trebuchet MS"/>
                <a:cs typeface="Trebuchet MS"/>
              </a:rPr>
              <a:t>for</a:t>
            </a:r>
            <a:r>
              <a:rPr sz="334" spc="-12" dirty="0">
                <a:latin typeface="Trebuchet MS"/>
                <a:cs typeface="Trebuchet MS"/>
              </a:rPr>
              <a:t> </a:t>
            </a:r>
            <a:r>
              <a:rPr sz="334" spc="-3" dirty="0">
                <a:latin typeface="Trebuchet MS"/>
                <a:cs typeface="Trebuchet MS"/>
              </a:rPr>
              <a:t>newsletter</a:t>
            </a:r>
            <a:r>
              <a:rPr sz="334" spc="-12" dirty="0">
                <a:latin typeface="Trebuchet MS"/>
                <a:cs typeface="Trebuchet MS"/>
              </a:rPr>
              <a:t> </a:t>
            </a:r>
            <a:r>
              <a:rPr sz="334" spc="-3" dirty="0">
                <a:latin typeface="Trebuchet MS"/>
                <a:cs typeface="Trebuchet MS"/>
              </a:rPr>
              <a:t>creation  </a:t>
            </a:r>
            <a:r>
              <a:rPr sz="334" spc="6" dirty="0">
                <a:latin typeface="Trebuchet MS"/>
                <a:cs typeface="Trebuchet MS"/>
              </a:rPr>
              <a:t>and</a:t>
            </a:r>
            <a:r>
              <a:rPr sz="334" spc="-12" dirty="0">
                <a:latin typeface="Trebuchet MS"/>
                <a:cs typeface="Trebuchet MS"/>
              </a:rPr>
              <a:t> </a:t>
            </a:r>
            <a:r>
              <a:rPr sz="334" spc="-3" dirty="0">
                <a:latin typeface="Trebuchet MS"/>
                <a:cs typeface="Trebuchet MS"/>
              </a:rPr>
              <a:t>stick</a:t>
            </a:r>
            <a:r>
              <a:rPr sz="334" spc="-12" dirty="0">
                <a:latin typeface="Trebuchet MS"/>
                <a:cs typeface="Trebuchet MS"/>
              </a:rPr>
              <a:t> </a:t>
            </a:r>
            <a:r>
              <a:rPr sz="334" spc="-9" dirty="0">
                <a:latin typeface="Trebuchet MS"/>
                <a:cs typeface="Trebuchet MS"/>
              </a:rPr>
              <a:t>to</a:t>
            </a:r>
            <a:r>
              <a:rPr sz="334" spc="-12" dirty="0">
                <a:latin typeface="Trebuchet MS"/>
                <a:cs typeface="Trebuchet MS"/>
              </a:rPr>
              <a:t> </a:t>
            </a:r>
            <a:r>
              <a:rPr sz="334" spc="-33" dirty="0">
                <a:latin typeface="Trebuchet MS"/>
                <a:cs typeface="Trebuchet MS"/>
              </a:rPr>
              <a:t>it.</a:t>
            </a:r>
            <a:r>
              <a:rPr sz="334" spc="-12" dirty="0">
                <a:latin typeface="Trebuchet MS"/>
                <a:cs typeface="Trebuchet MS"/>
              </a:rPr>
              <a:t> </a:t>
            </a:r>
            <a:r>
              <a:rPr sz="334" spc="6" dirty="0">
                <a:latin typeface="Trebuchet MS"/>
                <a:cs typeface="Trebuchet MS"/>
              </a:rPr>
              <a:t>Set</a:t>
            </a:r>
            <a:r>
              <a:rPr sz="334" spc="-12" dirty="0">
                <a:latin typeface="Trebuchet MS"/>
                <a:cs typeface="Trebuchet MS"/>
              </a:rPr>
              <a:t> </a:t>
            </a:r>
            <a:r>
              <a:rPr sz="334" dirty="0">
                <a:latin typeface="Trebuchet MS"/>
                <a:cs typeface="Trebuchet MS"/>
              </a:rPr>
              <a:t>your</a:t>
            </a:r>
            <a:r>
              <a:rPr sz="334" spc="-12" dirty="0">
                <a:latin typeface="Trebuchet MS"/>
                <a:cs typeface="Trebuchet MS"/>
              </a:rPr>
              <a:t> </a:t>
            </a:r>
            <a:r>
              <a:rPr sz="334" spc="9" dirty="0">
                <a:latin typeface="Trebuchet MS"/>
                <a:cs typeface="Trebuchet MS"/>
              </a:rPr>
              <a:t>phone</a:t>
            </a:r>
            <a:r>
              <a:rPr sz="334" spc="-12" dirty="0">
                <a:latin typeface="Trebuchet MS"/>
                <a:cs typeface="Trebuchet MS"/>
              </a:rPr>
              <a:t> </a:t>
            </a:r>
            <a:r>
              <a:rPr sz="334" spc="-6" dirty="0">
                <a:latin typeface="Trebuchet MS"/>
                <a:cs typeface="Trebuchet MS"/>
              </a:rPr>
              <a:t>to  </a:t>
            </a:r>
            <a:r>
              <a:rPr sz="334" spc="24" dirty="0">
                <a:latin typeface="Trebuchet MS"/>
                <a:cs typeface="Trebuchet MS"/>
              </a:rPr>
              <a:t>Do </a:t>
            </a:r>
            <a:r>
              <a:rPr sz="334" spc="3" dirty="0">
                <a:latin typeface="Trebuchet MS"/>
                <a:cs typeface="Trebuchet MS"/>
              </a:rPr>
              <a:t>Not </a:t>
            </a:r>
            <a:r>
              <a:rPr sz="334" dirty="0">
                <a:latin typeface="Trebuchet MS"/>
                <a:cs typeface="Trebuchet MS"/>
              </a:rPr>
              <a:t>Disturb </a:t>
            </a:r>
            <a:r>
              <a:rPr sz="334" spc="6" dirty="0">
                <a:latin typeface="Trebuchet MS"/>
                <a:cs typeface="Trebuchet MS"/>
              </a:rPr>
              <a:t>and close </a:t>
            </a:r>
            <a:r>
              <a:rPr sz="334" dirty="0">
                <a:latin typeface="Trebuchet MS"/>
                <a:cs typeface="Trebuchet MS"/>
              </a:rPr>
              <a:t>your </a:t>
            </a:r>
            <a:r>
              <a:rPr sz="334" spc="3" dirty="0">
                <a:latin typeface="Trebuchet MS"/>
                <a:cs typeface="Trebuchet MS"/>
              </a:rPr>
              <a:t> </a:t>
            </a:r>
            <a:r>
              <a:rPr sz="334" spc="-6" dirty="0">
                <a:latin typeface="Trebuchet MS"/>
                <a:cs typeface="Trebuchet MS"/>
              </a:rPr>
              <a:t>office</a:t>
            </a:r>
            <a:r>
              <a:rPr sz="334" spc="-12" dirty="0">
                <a:latin typeface="Trebuchet MS"/>
                <a:cs typeface="Trebuchet MS"/>
              </a:rPr>
              <a:t> </a:t>
            </a:r>
            <a:r>
              <a:rPr sz="334" spc="6" dirty="0">
                <a:latin typeface="Trebuchet MS"/>
                <a:cs typeface="Trebuchet MS"/>
              </a:rPr>
              <a:t>doo</a:t>
            </a:r>
            <a:r>
              <a:rPr sz="334" spc="-27" dirty="0">
                <a:latin typeface="Trebuchet MS"/>
                <a:cs typeface="Trebuchet MS"/>
              </a:rPr>
              <a:t>r</a:t>
            </a:r>
            <a:r>
              <a:rPr sz="334" spc="-45" dirty="0">
                <a:latin typeface="Trebuchet MS"/>
                <a:cs typeface="Trebuchet MS"/>
              </a:rPr>
              <a:t>.</a:t>
            </a:r>
            <a:r>
              <a:rPr sz="334" spc="-12" dirty="0">
                <a:latin typeface="Trebuchet MS"/>
                <a:cs typeface="Trebuchet MS"/>
              </a:rPr>
              <a:t> </a:t>
            </a:r>
            <a:r>
              <a:rPr sz="334" spc="18" dirty="0">
                <a:latin typeface="Trebuchet MS"/>
                <a:cs typeface="Trebuchet MS"/>
              </a:rPr>
              <a:t>Do</a:t>
            </a:r>
            <a:r>
              <a:rPr sz="334" spc="15" dirty="0">
                <a:latin typeface="Trebuchet MS"/>
                <a:cs typeface="Trebuchet MS"/>
              </a:rPr>
              <a:t>n</a:t>
            </a:r>
            <a:r>
              <a:rPr sz="334" spc="-39" dirty="0">
                <a:latin typeface="Trebuchet MS"/>
                <a:cs typeface="Trebuchet MS"/>
              </a:rPr>
              <a:t>’t</a:t>
            </a:r>
            <a:r>
              <a:rPr sz="334" spc="-12" dirty="0">
                <a:latin typeface="Trebuchet MS"/>
                <a:cs typeface="Trebuchet MS"/>
              </a:rPr>
              <a:t> </a:t>
            </a:r>
            <a:r>
              <a:rPr sz="334" spc="-15" dirty="0">
                <a:latin typeface="Trebuchet MS"/>
                <a:cs typeface="Trebuchet MS"/>
              </a:rPr>
              <a:t>let</a:t>
            </a:r>
            <a:r>
              <a:rPr sz="334" spc="-12" dirty="0">
                <a:latin typeface="Trebuchet MS"/>
                <a:cs typeface="Trebuchet MS"/>
              </a:rPr>
              <a:t> </a:t>
            </a:r>
            <a:r>
              <a:rPr sz="334" spc="-6" dirty="0">
                <a:latin typeface="Trebuchet MS"/>
                <a:cs typeface="Trebuchet MS"/>
              </a:rPr>
              <a:t>anything,  </a:t>
            </a:r>
            <a:r>
              <a:rPr sz="334" spc="6" dirty="0">
                <a:latin typeface="Trebuchet MS"/>
                <a:cs typeface="Trebuchet MS"/>
              </a:rPr>
              <a:t>even </a:t>
            </a:r>
            <a:r>
              <a:rPr sz="334" spc="-6" dirty="0">
                <a:latin typeface="Trebuchet MS"/>
                <a:cs typeface="Trebuchet MS"/>
              </a:rPr>
              <a:t>interruptions </a:t>
            </a:r>
            <a:r>
              <a:rPr sz="334" spc="-9" dirty="0">
                <a:latin typeface="Trebuchet MS"/>
                <a:cs typeface="Trebuchet MS"/>
              </a:rPr>
              <a:t>from </a:t>
            </a:r>
            <a:r>
              <a:rPr sz="334" spc="-6" dirty="0">
                <a:latin typeface="Trebuchet MS"/>
                <a:cs typeface="Trebuchet MS"/>
              </a:rPr>
              <a:t> </a:t>
            </a:r>
            <a:r>
              <a:rPr sz="334" spc="3" dirty="0">
                <a:latin typeface="Trebuchet MS"/>
                <a:cs typeface="Trebuchet MS"/>
              </a:rPr>
              <a:t>coworkers </a:t>
            </a:r>
            <a:r>
              <a:rPr sz="334" dirty="0">
                <a:latin typeface="Trebuchet MS"/>
                <a:cs typeface="Trebuchet MS"/>
              </a:rPr>
              <a:t>or </a:t>
            </a:r>
            <a:r>
              <a:rPr sz="334" spc="-9" dirty="0">
                <a:latin typeface="Trebuchet MS"/>
                <a:cs typeface="Trebuchet MS"/>
              </a:rPr>
              <a:t>clients, interrupt </a:t>
            </a:r>
            <a:r>
              <a:rPr sz="334" spc="-6" dirty="0">
                <a:latin typeface="Trebuchet MS"/>
                <a:cs typeface="Trebuchet MS"/>
              </a:rPr>
              <a:t> you.</a:t>
            </a:r>
            <a:r>
              <a:rPr sz="334" spc="-12" dirty="0">
                <a:latin typeface="Trebuchet MS"/>
                <a:cs typeface="Trebuchet MS"/>
              </a:rPr>
              <a:t> </a:t>
            </a:r>
            <a:r>
              <a:rPr sz="334" spc="-21" dirty="0">
                <a:latin typeface="Trebuchet MS"/>
                <a:cs typeface="Trebuchet MS"/>
              </a:rPr>
              <a:t>If</a:t>
            </a:r>
            <a:r>
              <a:rPr sz="334" spc="-12" dirty="0">
                <a:latin typeface="Trebuchet MS"/>
                <a:cs typeface="Trebuchet MS"/>
              </a:rPr>
              <a:t> </a:t>
            </a:r>
            <a:r>
              <a:rPr sz="334" spc="9" dirty="0">
                <a:latin typeface="Trebuchet MS"/>
                <a:cs typeface="Trebuchet MS"/>
              </a:rPr>
              <a:t>you</a:t>
            </a:r>
            <a:r>
              <a:rPr sz="334" spc="-12" dirty="0">
                <a:latin typeface="Trebuchet MS"/>
                <a:cs typeface="Trebuchet MS"/>
              </a:rPr>
              <a:t> </a:t>
            </a:r>
            <a:r>
              <a:rPr sz="334" spc="9" dirty="0">
                <a:latin typeface="Trebuchet MS"/>
                <a:cs typeface="Trebuchet MS"/>
              </a:rPr>
              <a:t>need</a:t>
            </a:r>
            <a:r>
              <a:rPr sz="334" spc="-12" dirty="0">
                <a:latin typeface="Trebuchet MS"/>
                <a:cs typeface="Trebuchet MS"/>
              </a:rPr>
              <a:t> </a:t>
            </a:r>
            <a:r>
              <a:rPr sz="334" spc="-3" dirty="0">
                <a:latin typeface="Trebuchet MS"/>
                <a:cs typeface="Trebuchet MS"/>
              </a:rPr>
              <a:t>additional</a:t>
            </a:r>
            <a:r>
              <a:rPr sz="334" spc="-12" dirty="0">
                <a:latin typeface="Trebuchet MS"/>
                <a:cs typeface="Trebuchet MS"/>
              </a:rPr>
              <a:t> </a:t>
            </a:r>
            <a:r>
              <a:rPr sz="334" spc="-9" dirty="0">
                <a:latin typeface="Trebuchet MS"/>
                <a:cs typeface="Trebuchet MS"/>
              </a:rPr>
              <a:t>tim</a:t>
            </a:r>
            <a:r>
              <a:rPr sz="334" spc="-15" dirty="0">
                <a:latin typeface="Trebuchet MS"/>
                <a:cs typeface="Trebuchet MS"/>
              </a:rPr>
              <a:t>e</a:t>
            </a:r>
            <a:r>
              <a:rPr sz="334" spc="-39" dirty="0">
                <a:latin typeface="Trebuchet MS"/>
                <a:cs typeface="Trebuchet MS"/>
              </a:rPr>
              <a:t>,  </a:t>
            </a:r>
            <a:r>
              <a:rPr sz="334" spc="9" dirty="0">
                <a:latin typeface="Trebuchet MS"/>
                <a:cs typeface="Trebuchet MS"/>
              </a:rPr>
              <a:t>add</a:t>
            </a:r>
            <a:r>
              <a:rPr sz="334" spc="-12" dirty="0">
                <a:latin typeface="Trebuchet MS"/>
                <a:cs typeface="Trebuchet MS"/>
              </a:rPr>
              <a:t> </a:t>
            </a:r>
            <a:r>
              <a:rPr sz="334" spc="-27" dirty="0">
                <a:latin typeface="Trebuchet MS"/>
                <a:cs typeface="Trebuchet MS"/>
              </a:rPr>
              <a:t>it</a:t>
            </a:r>
            <a:r>
              <a:rPr sz="334" spc="-12" dirty="0">
                <a:latin typeface="Trebuchet MS"/>
                <a:cs typeface="Trebuchet MS"/>
              </a:rPr>
              <a:t> </a:t>
            </a:r>
            <a:r>
              <a:rPr sz="334" spc="-9" dirty="0">
                <a:latin typeface="Trebuchet MS"/>
                <a:cs typeface="Trebuchet MS"/>
              </a:rPr>
              <a:t>to</a:t>
            </a:r>
            <a:r>
              <a:rPr sz="334" spc="-12" dirty="0">
                <a:latin typeface="Trebuchet MS"/>
                <a:cs typeface="Trebuchet MS"/>
              </a:rPr>
              <a:t> </a:t>
            </a:r>
            <a:r>
              <a:rPr sz="334" dirty="0">
                <a:latin typeface="Trebuchet MS"/>
                <a:cs typeface="Trebuchet MS"/>
              </a:rPr>
              <a:t>your</a:t>
            </a:r>
            <a:r>
              <a:rPr sz="334" spc="-12" dirty="0">
                <a:latin typeface="Trebuchet MS"/>
                <a:cs typeface="Trebuchet MS"/>
              </a:rPr>
              <a:t> </a:t>
            </a:r>
            <a:r>
              <a:rPr sz="334" spc="6" dirty="0">
                <a:latin typeface="Trebuchet MS"/>
                <a:cs typeface="Trebuchet MS"/>
              </a:rPr>
              <a:t>schedul</a:t>
            </a:r>
            <a:r>
              <a:rPr sz="334" spc="3" dirty="0">
                <a:latin typeface="Trebuchet MS"/>
                <a:cs typeface="Trebuchet MS"/>
              </a:rPr>
              <a:t>e</a:t>
            </a:r>
            <a:r>
              <a:rPr sz="334" spc="-45" dirty="0">
                <a:latin typeface="Trebuchet MS"/>
                <a:cs typeface="Trebuchet MS"/>
              </a:rPr>
              <a:t>.</a:t>
            </a:r>
            <a:endParaRPr sz="334">
              <a:latin typeface="Trebuchet MS"/>
              <a:cs typeface="Trebuchet MS"/>
            </a:endParaRPr>
          </a:p>
        </p:txBody>
      </p:sp>
      <p:sp>
        <p:nvSpPr>
          <p:cNvPr id="209" name="object 211">
            <a:extLst>
              <a:ext uri="{FF2B5EF4-FFF2-40B4-BE49-F238E27FC236}">
                <a16:creationId xmlns:a16="http://schemas.microsoft.com/office/drawing/2014/main" id="{1956A73A-6282-A50A-A996-533B49FDAC53}"/>
              </a:ext>
            </a:extLst>
          </p:cNvPr>
          <p:cNvSpPr txBox="1"/>
          <p:nvPr/>
        </p:nvSpPr>
        <p:spPr>
          <a:xfrm>
            <a:off x="6419785" y="2348343"/>
            <a:ext cx="1430230" cy="64596"/>
          </a:xfrm>
          <a:prstGeom prst="rect">
            <a:avLst/>
          </a:prstGeom>
        </p:spPr>
        <p:txBody>
          <a:bodyPr vert="horz" wrap="square" lIns="0" tIns="8472" rIns="0" bIns="0" rtlCol="0">
            <a:spAutoFit/>
          </a:bodyPr>
          <a:lstStyle/>
          <a:p>
            <a:pPr marL="7701">
              <a:spcBef>
                <a:spcPts val="67"/>
              </a:spcBef>
            </a:pPr>
            <a:r>
              <a:rPr sz="364" spc="-21" dirty="0">
                <a:latin typeface="Trebuchet MS"/>
                <a:cs typeface="Trebuchet MS"/>
              </a:rPr>
              <a:t>If</a:t>
            </a:r>
            <a:r>
              <a:rPr sz="364" spc="-15" dirty="0">
                <a:latin typeface="Trebuchet MS"/>
                <a:cs typeface="Trebuchet MS"/>
              </a:rPr>
              <a:t> </a:t>
            </a:r>
            <a:r>
              <a:rPr sz="364" spc="-6" dirty="0">
                <a:latin typeface="Trebuchet MS"/>
                <a:cs typeface="Trebuchet MS"/>
              </a:rPr>
              <a:t>the</a:t>
            </a:r>
            <a:r>
              <a:rPr sz="364" spc="-15" dirty="0">
                <a:latin typeface="Trebuchet MS"/>
                <a:cs typeface="Trebuchet MS"/>
              </a:rPr>
              <a:t> </a:t>
            </a:r>
            <a:r>
              <a:rPr sz="364" dirty="0">
                <a:latin typeface="Trebuchet MS"/>
                <a:cs typeface="Trebuchet MS"/>
              </a:rPr>
              <a:t>problem</a:t>
            </a:r>
            <a:r>
              <a:rPr sz="364" spc="-15" dirty="0">
                <a:latin typeface="Trebuchet MS"/>
                <a:cs typeface="Trebuchet MS"/>
              </a:rPr>
              <a:t> </a:t>
            </a:r>
            <a:r>
              <a:rPr sz="364" dirty="0">
                <a:latin typeface="Trebuchet MS"/>
                <a:cs typeface="Trebuchet MS"/>
              </a:rPr>
              <a:t>is</a:t>
            </a:r>
            <a:r>
              <a:rPr sz="364" spc="-15" dirty="0">
                <a:latin typeface="Trebuchet MS"/>
                <a:cs typeface="Trebuchet MS"/>
              </a:rPr>
              <a:t> </a:t>
            </a:r>
            <a:r>
              <a:rPr sz="364" spc="9" dirty="0">
                <a:latin typeface="Trebuchet MS"/>
                <a:cs typeface="Trebuchet MS"/>
              </a:rPr>
              <a:t>caused</a:t>
            </a:r>
            <a:r>
              <a:rPr sz="364" spc="-15" dirty="0">
                <a:latin typeface="Trebuchet MS"/>
                <a:cs typeface="Trebuchet MS"/>
              </a:rPr>
              <a:t> </a:t>
            </a:r>
            <a:r>
              <a:rPr sz="364" spc="6" dirty="0">
                <a:latin typeface="Trebuchet MS"/>
                <a:cs typeface="Trebuchet MS"/>
              </a:rPr>
              <a:t>by</a:t>
            </a:r>
            <a:r>
              <a:rPr sz="364" spc="-15" dirty="0">
                <a:latin typeface="Trebuchet MS"/>
                <a:cs typeface="Trebuchet MS"/>
              </a:rPr>
              <a:t> </a:t>
            </a:r>
            <a:r>
              <a:rPr sz="364" spc="-3" dirty="0">
                <a:latin typeface="Trebuchet MS"/>
                <a:cs typeface="Trebuchet MS"/>
              </a:rPr>
              <a:t>rushing,</a:t>
            </a:r>
            <a:r>
              <a:rPr sz="364" spc="-15" dirty="0">
                <a:latin typeface="Trebuchet MS"/>
                <a:cs typeface="Trebuchet MS"/>
              </a:rPr>
              <a:t> </a:t>
            </a:r>
            <a:r>
              <a:rPr sz="364" spc="6" dirty="0">
                <a:latin typeface="Trebuchet MS"/>
                <a:cs typeface="Trebuchet MS"/>
              </a:rPr>
              <a:t>you</a:t>
            </a:r>
            <a:r>
              <a:rPr sz="364" spc="-15" dirty="0">
                <a:latin typeface="Trebuchet MS"/>
                <a:cs typeface="Trebuchet MS"/>
              </a:rPr>
              <a:t> </a:t>
            </a:r>
            <a:r>
              <a:rPr sz="364" spc="6" dirty="0">
                <a:latin typeface="Trebuchet MS"/>
                <a:cs typeface="Trebuchet MS"/>
              </a:rPr>
              <a:t>have</a:t>
            </a:r>
            <a:r>
              <a:rPr sz="364" spc="-15" dirty="0">
                <a:latin typeface="Trebuchet MS"/>
                <a:cs typeface="Trebuchet MS"/>
              </a:rPr>
              <a:t> </a:t>
            </a:r>
            <a:r>
              <a:rPr sz="364" spc="-6" dirty="0">
                <a:latin typeface="Trebuchet MS"/>
                <a:cs typeface="Trebuchet MS"/>
              </a:rPr>
              <a:t>two</a:t>
            </a:r>
            <a:r>
              <a:rPr sz="364" spc="-15" dirty="0">
                <a:latin typeface="Trebuchet MS"/>
                <a:cs typeface="Trebuchet MS"/>
              </a:rPr>
              <a:t> </a:t>
            </a:r>
            <a:r>
              <a:rPr sz="364" spc="6" dirty="0">
                <a:latin typeface="Trebuchet MS"/>
                <a:cs typeface="Trebuchet MS"/>
              </a:rPr>
              <a:t>possible</a:t>
            </a:r>
            <a:r>
              <a:rPr sz="364" spc="-15" dirty="0">
                <a:latin typeface="Trebuchet MS"/>
                <a:cs typeface="Trebuchet MS"/>
              </a:rPr>
              <a:t> </a:t>
            </a:r>
            <a:r>
              <a:rPr sz="364" spc="-3" dirty="0">
                <a:latin typeface="Trebuchet MS"/>
                <a:cs typeface="Trebuchet MS"/>
              </a:rPr>
              <a:t>solutions:</a:t>
            </a:r>
            <a:endParaRPr sz="364">
              <a:latin typeface="Trebuchet MS"/>
              <a:cs typeface="Trebuchet MS"/>
            </a:endParaRPr>
          </a:p>
        </p:txBody>
      </p:sp>
      <p:sp>
        <p:nvSpPr>
          <p:cNvPr id="210" name="object 212">
            <a:extLst>
              <a:ext uri="{FF2B5EF4-FFF2-40B4-BE49-F238E27FC236}">
                <a16:creationId xmlns:a16="http://schemas.microsoft.com/office/drawing/2014/main" id="{BFFF8191-9128-83C7-04AD-4E0D40DD5F03}"/>
              </a:ext>
            </a:extLst>
          </p:cNvPr>
          <p:cNvSpPr txBox="1"/>
          <p:nvPr/>
        </p:nvSpPr>
        <p:spPr>
          <a:xfrm>
            <a:off x="7357803" y="2730865"/>
            <a:ext cx="658892" cy="660137"/>
          </a:xfrm>
          <a:prstGeom prst="rect">
            <a:avLst/>
          </a:prstGeom>
          <a:solidFill>
            <a:srgbClr val="FCF280"/>
          </a:solidFill>
        </p:spPr>
        <p:txBody>
          <a:bodyPr vert="horz" wrap="square" lIns="0" tIns="1925" rIns="0" bIns="0" rtlCol="0">
            <a:spAutoFit/>
          </a:bodyPr>
          <a:lstStyle/>
          <a:p>
            <a:pPr>
              <a:spcBef>
                <a:spcPts val="15"/>
              </a:spcBef>
            </a:pPr>
            <a:endParaRPr sz="334" dirty="0">
              <a:latin typeface="Times New Roman"/>
              <a:cs typeface="Times New Roman"/>
            </a:endParaRPr>
          </a:p>
          <a:p>
            <a:pPr marL="9242" marR="4621" algn="ctr">
              <a:lnSpc>
                <a:spcPct val="107500"/>
              </a:lnSpc>
            </a:pPr>
            <a:r>
              <a:rPr sz="334" b="1" dirty="0">
                <a:latin typeface="Trebuchet MS"/>
                <a:cs typeface="Trebuchet MS"/>
              </a:rPr>
              <a:t>Hire</a:t>
            </a:r>
            <a:r>
              <a:rPr sz="334" b="1" spc="-12" dirty="0">
                <a:latin typeface="Trebuchet MS"/>
                <a:cs typeface="Trebuchet MS"/>
              </a:rPr>
              <a:t> </a:t>
            </a:r>
            <a:r>
              <a:rPr sz="334" b="1" spc="12" dirty="0">
                <a:latin typeface="Trebuchet MS"/>
                <a:cs typeface="Trebuchet MS"/>
              </a:rPr>
              <a:t>someone</a:t>
            </a:r>
            <a:r>
              <a:rPr sz="334" b="1" spc="-12" dirty="0">
                <a:latin typeface="Trebuchet MS"/>
                <a:cs typeface="Trebuchet MS"/>
              </a:rPr>
              <a:t> </a:t>
            </a:r>
            <a:r>
              <a:rPr sz="334" b="1" dirty="0">
                <a:latin typeface="Trebuchet MS"/>
                <a:cs typeface="Trebuchet MS"/>
              </a:rPr>
              <a:t>to</a:t>
            </a:r>
            <a:r>
              <a:rPr sz="334" b="1" spc="-12" dirty="0">
                <a:latin typeface="Trebuchet MS"/>
                <a:cs typeface="Trebuchet MS"/>
              </a:rPr>
              <a:t> </a:t>
            </a:r>
            <a:r>
              <a:rPr sz="334" b="1" spc="12" dirty="0">
                <a:latin typeface="Trebuchet MS"/>
                <a:cs typeface="Trebuchet MS"/>
              </a:rPr>
              <a:t>do</a:t>
            </a:r>
            <a:r>
              <a:rPr sz="334" b="1" spc="-12" dirty="0">
                <a:latin typeface="Trebuchet MS"/>
                <a:cs typeface="Trebuchet MS"/>
              </a:rPr>
              <a:t> it </a:t>
            </a:r>
            <a:r>
              <a:rPr sz="334" b="1" spc="-3" dirty="0">
                <a:latin typeface="Trebuchet MS"/>
                <a:cs typeface="Trebuchet MS"/>
              </a:rPr>
              <a:t>for</a:t>
            </a:r>
            <a:r>
              <a:rPr sz="334" b="1" spc="-12" dirty="0">
                <a:latin typeface="Trebuchet MS"/>
                <a:cs typeface="Trebuchet MS"/>
              </a:rPr>
              <a:t> </a:t>
            </a:r>
            <a:r>
              <a:rPr sz="334" b="1" spc="-3" dirty="0">
                <a:latin typeface="Trebuchet MS"/>
                <a:cs typeface="Trebuchet MS"/>
              </a:rPr>
              <a:t>you.</a:t>
            </a:r>
            <a:r>
              <a:rPr sz="334" b="1" spc="-12" dirty="0">
                <a:latin typeface="Trebuchet MS"/>
                <a:cs typeface="Trebuchet MS"/>
              </a:rPr>
              <a:t> </a:t>
            </a:r>
            <a:r>
              <a:rPr sz="334" spc="-15" dirty="0">
                <a:latin typeface="Trebuchet MS"/>
                <a:cs typeface="Trebuchet MS"/>
              </a:rPr>
              <a:t>If  </a:t>
            </a:r>
            <a:r>
              <a:rPr sz="334" spc="15" dirty="0">
                <a:latin typeface="Trebuchet MS"/>
                <a:cs typeface="Trebuchet MS"/>
              </a:rPr>
              <a:t>you </a:t>
            </a:r>
            <a:r>
              <a:rPr sz="334" spc="12" dirty="0">
                <a:latin typeface="Trebuchet MS"/>
                <a:cs typeface="Trebuchet MS"/>
              </a:rPr>
              <a:t>have </a:t>
            </a:r>
            <a:r>
              <a:rPr sz="334" spc="6" dirty="0">
                <a:latin typeface="Trebuchet MS"/>
                <a:cs typeface="Trebuchet MS"/>
              </a:rPr>
              <a:t>employees, </a:t>
            </a:r>
            <a:r>
              <a:rPr sz="334" spc="18" dirty="0">
                <a:latin typeface="Trebuchet MS"/>
                <a:cs typeface="Trebuchet MS"/>
              </a:rPr>
              <a:t>ask </a:t>
            </a:r>
            <a:r>
              <a:rPr sz="334" spc="-21" dirty="0">
                <a:latin typeface="Trebuchet MS"/>
                <a:cs typeface="Trebuchet MS"/>
              </a:rPr>
              <a:t>if </a:t>
            </a:r>
            <a:r>
              <a:rPr sz="334" spc="-18" dirty="0">
                <a:latin typeface="Trebuchet MS"/>
                <a:cs typeface="Trebuchet MS"/>
              </a:rPr>
              <a:t> </a:t>
            </a:r>
            <a:r>
              <a:rPr sz="334" spc="12" dirty="0">
                <a:latin typeface="Trebuchet MS"/>
                <a:cs typeface="Trebuchet MS"/>
              </a:rPr>
              <a:t>anyone </a:t>
            </a:r>
            <a:r>
              <a:rPr sz="334" spc="6" dirty="0">
                <a:latin typeface="Trebuchet MS"/>
                <a:cs typeface="Trebuchet MS"/>
              </a:rPr>
              <a:t>wants </a:t>
            </a:r>
            <a:r>
              <a:rPr sz="334" spc="-3" dirty="0">
                <a:latin typeface="Trebuchet MS"/>
                <a:cs typeface="Trebuchet MS"/>
              </a:rPr>
              <a:t>to </a:t>
            </a:r>
            <a:r>
              <a:rPr sz="334" spc="15" dirty="0">
                <a:latin typeface="Trebuchet MS"/>
                <a:cs typeface="Trebuchet MS"/>
              </a:rPr>
              <a:t>manage </a:t>
            </a:r>
            <a:r>
              <a:rPr sz="334" dirty="0">
                <a:latin typeface="Trebuchet MS"/>
                <a:cs typeface="Trebuchet MS"/>
              </a:rPr>
              <a:t>the </a:t>
            </a:r>
            <a:r>
              <a:rPr sz="334" spc="3" dirty="0">
                <a:latin typeface="Trebuchet MS"/>
                <a:cs typeface="Trebuchet MS"/>
              </a:rPr>
              <a:t> </a:t>
            </a:r>
            <a:r>
              <a:rPr sz="334" dirty="0">
                <a:latin typeface="Trebuchet MS"/>
                <a:cs typeface="Trebuchet MS"/>
              </a:rPr>
              <a:t>newslette</a:t>
            </a:r>
            <a:r>
              <a:rPr sz="334" spc="-30" dirty="0">
                <a:latin typeface="Trebuchet MS"/>
                <a:cs typeface="Trebuchet MS"/>
              </a:rPr>
              <a:t>r</a:t>
            </a:r>
            <a:r>
              <a:rPr sz="334" spc="-42" dirty="0">
                <a:latin typeface="Trebuchet MS"/>
                <a:cs typeface="Trebuchet MS"/>
              </a:rPr>
              <a:t>.</a:t>
            </a:r>
            <a:r>
              <a:rPr sz="334" spc="-12" dirty="0">
                <a:latin typeface="Trebuchet MS"/>
                <a:cs typeface="Trebuchet MS"/>
              </a:rPr>
              <a:t> </a:t>
            </a:r>
            <a:r>
              <a:rPr sz="334" spc="-18" dirty="0">
                <a:latin typeface="Trebuchet MS"/>
                <a:cs typeface="Trebuchet MS"/>
              </a:rPr>
              <a:t>If</a:t>
            </a:r>
            <a:r>
              <a:rPr sz="334" spc="-12" dirty="0">
                <a:latin typeface="Trebuchet MS"/>
                <a:cs typeface="Trebuchet MS"/>
              </a:rPr>
              <a:t> </a:t>
            </a:r>
            <a:r>
              <a:rPr sz="334" spc="15" dirty="0">
                <a:latin typeface="Trebuchet MS"/>
                <a:cs typeface="Trebuchet MS"/>
              </a:rPr>
              <a:t>you</a:t>
            </a:r>
            <a:r>
              <a:rPr sz="334" spc="-12" dirty="0">
                <a:latin typeface="Trebuchet MS"/>
                <a:cs typeface="Trebuchet MS"/>
              </a:rPr>
              <a:t> </a:t>
            </a:r>
            <a:r>
              <a:rPr sz="334" spc="15" dirty="0">
                <a:latin typeface="Trebuchet MS"/>
                <a:cs typeface="Trebuchet MS"/>
              </a:rPr>
              <a:t>do</a:t>
            </a:r>
            <a:r>
              <a:rPr sz="334" spc="12" dirty="0">
                <a:latin typeface="Trebuchet MS"/>
                <a:cs typeface="Trebuchet MS"/>
              </a:rPr>
              <a:t>n</a:t>
            </a:r>
            <a:r>
              <a:rPr sz="334" spc="-39" dirty="0">
                <a:latin typeface="Trebuchet MS"/>
                <a:cs typeface="Trebuchet MS"/>
              </a:rPr>
              <a:t>’t,</a:t>
            </a:r>
            <a:r>
              <a:rPr sz="334" spc="-12" dirty="0">
                <a:latin typeface="Trebuchet MS"/>
                <a:cs typeface="Trebuchet MS"/>
              </a:rPr>
              <a:t> </a:t>
            </a:r>
            <a:r>
              <a:rPr sz="334" spc="3" dirty="0">
                <a:latin typeface="Trebuchet MS"/>
                <a:cs typeface="Trebuchet MS"/>
              </a:rPr>
              <a:t>or  </a:t>
            </a:r>
            <a:r>
              <a:rPr sz="334" spc="9" dirty="0">
                <a:latin typeface="Trebuchet MS"/>
                <a:cs typeface="Trebuchet MS"/>
              </a:rPr>
              <a:t>nobody’s </a:t>
            </a:r>
            <a:r>
              <a:rPr sz="334" dirty="0">
                <a:latin typeface="Trebuchet MS"/>
                <a:cs typeface="Trebuchet MS"/>
              </a:rPr>
              <a:t>interested </a:t>
            </a:r>
            <a:r>
              <a:rPr sz="334" spc="-3" dirty="0">
                <a:latin typeface="Trebuchet MS"/>
                <a:cs typeface="Trebuchet MS"/>
              </a:rPr>
              <a:t>in </a:t>
            </a:r>
            <a:r>
              <a:rPr sz="334" spc="12" dirty="0">
                <a:latin typeface="Trebuchet MS"/>
                <a:cs typeface="Trebuchet MS"/>
              </a:rPr>
              <a:t>doing </a:t>
            </a:r>
            <a:r>
              <a:rPr sz="334" spc="-30" dirty="0">
                <a:latin typeface="Trebuchet MS"/>
                <a:cs typeface="Trebuchet MS"/>
              </a:rPr>
              <a:t>it, </a:t>
            </a:r>
            <a:r>
              <a:rPr sz="334" spc="-27" dirty="0">
                <a:latin typeface="Trebuchet MS"/>
                <a:cs typeface="Trebuchet MS"/>
              </a:rPr>
              <a:t> </a:t>
            </a:r>
            <a:r>
              <a:rPr sz="334" dirty="0">
                <a:latin typeface="Trebuchet MS"/>
                <a:cs typeface="Trebuchet MS"/>
              </a:rPr>
              <a:t>hire</a:t>
            </a:r>
            <a:r>
              <a:rPr sz="334" spc="-12" dirty="0">
                <a:latin typeface="Trebuchet MS"/>
                <a:cs typeface="Trebuchet MS"/>
              </a:rPr>
              <a:t> </a:t>
            </a:r>
            <a:r>
              <a:rPr sz="334" spc="9" dirty="0">
                <a:latin typeface="Trebuchet MS"/>
                <a:cs typeface="Trebuchet MS"/>
              </a:rPr>
              <a:t>a</a:t>
            </a:r>
            <a:r>
              <a:rPr sz="334" spc="-12" dirty="0">
                <a:latin typeface="Trebuchet MS"/>
                <a:cs typeface="Trebuchet MS"/>
              </a:rPr>
              <a:t> </a:t>
            </a:r>
            <a:r>
              <a:rPr sz="334" spc="3" dirty="0">
                <a:latin typeface="Trebuchet MS"/>
                <a:cs typeface="Trebuchet MS"/>
              </a:rPr>
              <a:t>freelance</a:t>
            </a:r>
            <a:r>
              <a:rPr sz="334" spc="-12" dirty="0">
                <a:latin typeface="Trebuchet MS"/>
                <a:cs typeface="Trebuchet MS"/>
              </a:rPr>
              <a:t> </a:t>
            </a:r>
            <a:r>
              <a:rPr sz="334" spc="-9" dirty="0">
                <a:latin typeface="Trebuchet MS"/>
                <a:cs typeface="Trebuchet MS"/>
              </a:rPr>
              <a:t>write</a:t>
            </a:r>
            <a:r>
              <a:rPr sz="334" spc="-36" dirty="0">
                <a:latin typeface="Trebuchet MS"/>
                <a:cs typeface="Trebuchet MS"/>
              </a:rPr>
              <a:t>r</a:t>
            </a:r>
            <a:r>
              <a:rPr sz="334" spc="-42" dirty="0">
                <a:latin typeface="Trebuchet MS"/>
                <a:cs typeface="Trebuchet MS"/>
              </a:rPr>
              <a:t>.</a:t>
            </a:r>
            <a:r>
              <a:rPr sz="334" spc="-12" dirty="0">
                <a:latin typeface="Trebuchet MS"/>
                <a:cs typeface="Trebuchet MS"/>
              </a:rPr>
              <a:t> </a:t>
            </a:r>
            <a:r>
              <a:rPr sz="334" spc="6" dirty="0">
                <a:latin typeface="Trebuchet MS"/>
                <a:cs typeface="Trebuchet MS"/>
              </a:rPr>
              <a:t>There</a:t>
            </a:r>
            <a:r>
              <a:rPr sz="334" spc="-12" dirty="0">
                <a:latin typeface="Trebuchet MS"/>
                <a:cs typeface="Trebuchet MS"/>
              </a:rPr>
              <a:t> </a:t>
            </a:r>
            <a:r>
              <a:rPr sz="334" spc="3" dirty="0">
                <a:latin typeface="Trebuchet MS"/>
                <a:cs typeface="Trebuchet MS"/>
              </a:rPr>
              <a:t>are  </a:t>
            </a:r>
            <a:r>
              <a:rPr sz="334" spc="9" dirty="0">
                <a:latin typeface="Trebuchet MS"/>
                <a:cs typeface="Trebuchet MS"/>
              </a:rPr>
              <a:t>many</a:t>
            </a:r>
            <a:r>
              <a:rPr sz="334" spc="-24" dirty="0">
                <a:latin typeface="Trebuchet MS"/>
                <a:cs typeface="Trebuchet MS"/>
              </a:rPr>
              <a:t> </a:t>
            </a:r>
            <a:r>
              <a:rPr sz="334" spc="3" dirty="0">
                <a:latin typeface="Trebuchet MS"/>
                <a:cs typeface="Trebuchet MS"/>
              </a:rPr>
              <a:t>freelancers</a:t>
            </a:r>
            <a:r>
              <a:rPr sz="334" spc="-24" dirty="0">
                <a:latin typeface="Trebuchet MS"/>
                <a:cs typeface="Trebuchet MS"/>
              </a:rPr>
              <a:t> </a:t>
            </a:r>
            <a:r>
              <a:rPr sz="334" spc="15" dirty="0">
                <a:latin typeface="Trebuchet MS"/>
                <a:cs typeface="Trebuchet MS"/>
              </a:rPr>
              <a:t>who</a:t>
            </a:r>
            <a:r>
              <a:rPr sz="334" spc="-21" dirty="0">
                <a:latin typeface="Trebuchet MS"/>
                <a:cs typeface="Trebuchet MS"/>
              </a:rPr>
              <a:t> </a:t>
            </a:r>
            <a:r>
              <a:rPr sz="334" spc="6" dirty="0">
                <a:latin typeface="Trebuchet MS"/>
                <a:cs typeface="Trebuchet MS"/>
              </a:rPr>
              <a:t>specialize </a:t>
            </a:r>
            <a:r>
              <a:rPr sz="334" spc="-91" dirty="0">
                <a:latin typeface="Trebuchet MS"/>
                <a:cs typeface="Trebuchet MS"/>
              </a:rPr>
              <a:t> </a:t>
            </a:r>
            <a:r>
              <a:rPr sz="334" spc="-3" dirty="0">
                <a:latin typeface="Trebuchet MS"/>
                <a:cs typeface="Trebuchet MS"/>
              </a:rPr>
              <a:t>in </a:t>
            </a:r>
            <a:r>
              <a:rPr sz="334" spc="3" dirty="0">
                <a:latin typeface="Trebuchet MS"/>
                <a:cs typeface="Trebuchet MS"/>
              </a:rPr>
              <a:t>creating </a:t>
            </a:r>
            <a:r>
              <a:rPr sz="334" dirty="0">
                <a:latin typeface="Trebuchet MS"/>
                <a:cs typeface="Trebuchet MS"/>
              </a:rPr>
              <a:t>newsletter </a:t>
            </a:r>
            <a:r>
              <a:rPr sz="334" spc="-3" dirty="0">
                <a:latin typeface="Trebuchet MS"/>
                <a:cs typeface="Trebuchet MS"/>
              </a:rPr>
              <a:t>content, </a:t>
            </a:r>
            <a:r>
              <a:rPr sz="334" dirty="0">
                <a:latin typeface="Trebuchet MS"/>
                <a:cs typeface="Trebuchet MS"/>
              </a:rPr>
              <a:t> </a:t>
            </a:r>
            <a:r>
              <a:rPr sz="334" spc="12" dirty="0">
                <a:latin typeface="Trebuchet MS"/>
                <a:cs typeface="Trebuchet MS"/>
              </a:rPr>
              <a:t>and </a:t>
            </a:r>
            <a:r>
              <a:rPr sz="334" spc="18" dirty="0">
                <a:latin typeface="Trebuchet MS"/>
                <a:cs typeface="Trebuchet MS"/>
              </a:rPr>
              <a:t>some </a:t>
            </a:r>
            <a:r>
              <a:rPr sz="334" spc="9" dirty="0">
                <a:latin typeface="Trebuchet MS"/>
                <a:cs typeface="Trebuchet MS"/>
              </a:rPr>
              <a:t>may </a:t>
            </a:r>
            <a:r>
              <a:rPr sz="334" spc="-6" dirty="0">
                <a:latin typeface="Trebuchet MS"/>
                <a:cs typeface="Trebuchet MS"/>
              </a:rPr>
              <a:t>offer </a:t>
            </a:r>
            <a:r>
              <a:rPr sz="334" spc="-3" dirty="0">
                <a:latin typeface="Trebuchet MS"/>
                <a:cs typeface="Trebuchet MS"/>
              </a:rPr>
              <a:t>template </a:t>
            </a:r>
            <a:r>
              <a:rPr sz="334" dirty="0">
                <a:latin typeface="Trebuchet MS"/>
                <a:cs typeface="Trebuchet MS"/>
              </a:rPr>
              <a:t> </a:t>
            </a:r>
            <a:r>
              <a:rPr sz="334" spc="15" dirty="0">
                <a:latin typeface="Trebuchet MS"/>
                <a:cs typeface="Trebuchet MS"/>
              </a:rPr>
              <a:t>design</a:t>
            </a:r>
            <a:r>
              <a:rPr sz="334" spc="-15" dirty="0">
                <a:latin typeface="Trebuchet MS"/>
                <a:cs typeface="Trebuchet MS"/>
              </a:rPr>
              <a:t> </a:t>
            </a:r>
            <a:r>
              <a:rPr sz="334" spc="9" dirty="0">
                <a:latin typeface="Trebuchet MS"/>
                <a:cs typeface="Trebuchet MS"/>
              </a:rPr>
              <a:t>services</a:t>
            </a:r>
            <a:r>
              <a:rPr sz="334" spc="-12" dirty="0">
                <a:latin typeface="Trebuchet MS"/>
                <a:cs typeface="Trebuchet MS"/>
              </a:rPr>
              <a:t> </a:t>
            </a:r>
            <a:r>
              <a:rPr sz="334" spc="18" dirty="0">
                <a:latin typeface="Trebuchet MS"/>
                <a:cs typeface="Trebuchet MS"/>
              </a:rPr>
              <a:t>as</a:t>
            </a:r>
            <a:r>
              <a:rPr sz="334" spc="-15" dirty="0">
                <a:latin typeface="Trebuchet MS"/>
                <a:cs typeface="Trebuchet MS"/>
              </a:rPr>
              <a:t> </a:t>
            </a:r>
            <a:r>
              <a:rPr sz="334" spc="-12" dirty="0">
                <a:latin typeface="Trebuchet MS"/>
                <a:cs typeface="Trebuchet MS"/>
              </a:rPr>
              <a:t>well.</a:t>
            </a:r>
            <a:endParaRPr lang="en-IN" sz="334" spc="-12" dirty="0">
              <a:latin typeface="Trebuchet MS"/>
              <a:cs typeface="Trebuchet MS"/>
            </a:endParaRPr>
          </a:p>
          <a:p>
            <a:pPr marL="9242" marR="4621" algn="ctr">
              <a:lnSpc>
                <a:spcPct val="107500"/>
              </a:lnSpc>
            </a:pPr>
            <a:endParaRPr sz="334" dirty="0">
              <a:latin typeface="Trebuchet MS"/>
              <a:cs typeface="Trebuchet MS"/>
            </a:endParaRPr>
          </a:p>
        </p:txBody>
      </p:sp>
      <p:grpSp>
        <p:nvGrpSpPr>
          <p:cNvPr id="211" name="object 213">
            <a:extLst>
              <a:ext uri="{FF2B5EF4-FFF2-40B4-BE49-F238E27FC236}">
                <a16:creationId xmlns:a16="http://schemas.microsoft.com/office/drawing/2014/main" id="{43FB693A-1436-4DA7-626F-8A73EEEC1C54}"/>
              </a:ext>
            </a:extLst>
          </p:cNvPr>
          <p:cNvGrpSpPr/>
          <p:nvPr/>
        </p:nvGrpSpPr>
        <p:grpSpPr>
          <a:xfrm>
            <a:off x="3798429" y="2509881"/>
            <a:ext cx="3028745" cy="565700"/>
            <a:chOff x="6253310" y="1624184"/>
            <a:chExt cx="4994275" cy="932815"/>
          </a:xfrm>
        </p:grpSpPr>
        <p:sp>
          <p:nvSpPr>
            <p:cNvPr id="212" name="object 214">
              <a:extLst>
                <a:ext uri="{FF2B5EF4-FFF2-40B4-BE49-F238E27FC236}">
                  <a16:creationId xmlns:a16="http://schemas.microsoft.com/office/drawing/2014/main" id="{8BB53430-50C3-3847-353B-600FF205A4AE}"/>
                </a:ext>
              </a:extLst>
            </p:cNvPr>
            <p:cNvSpPr/>
            <p:nvPr/>
          </p:nvSpPr>
          <p:spPr>
            <a:xfrm>
              <a:off x="6254932" y="1625805"/>
              <a:ext cx="500380" cy="920115"/>
            </a:xfrm>
            <a:custGeom>
              <a:avLst/>
              <a:gdLst/>
              <a:ahLst/>
              <a:cxnLst/>
              <a:rect l="l" t="t" r="r" b="b"/>
              <a:pathLst>
                <a:path w="500379" h="920114">
                  <a:moveTo>
                    <a:pt x="12496" y="919795"/>
                  </a:moveTo>
                  <a:lnTo>
                    <a:pt x="6486" y="919795"/>
                  </a:lnTo>
                  <a:lnTo>
                    <a:pt x="2904" y="919795"/>
                  </a:lnTo>
                  <a:lnTo>
                    <a:pt x="0" y="916891"/>
                  </a:lnTo>
                  <a:lnTo>
                    <a:pt x="0" y="913308"/>
                  </a:lnTo>
                  <a:lnTo>
                    <a:pt x="0" y="439039"/>
                  </a:lnTo>
                  <a:lnTo>
                    <a:pt x="0" y="435456"/>
                  </a:lnTo>
                  <a:lnTo>
                    <a:pt x="2904" y="432552"/>
                  </a:lnTo>
                  <a:lnTo>
                    <a:pt x="6486" y="432552"/>
                  </a:lnTo>
                  <a:lnTo>
                    <a:pt x="493488" y="432552"/>
                  </a:lnTo>
                  <a:lnTo>
                    <a:pt x="497071" y="432552"/>
                  </a:lnTo>
                  <a:lnTo>
                    <a:pt x="499975" y="429647"/>
                  </a:lnTo>
                  <a:lnTo>
                    <a:pt x="499975" y="426065"/>
                  </a:lnTo>
                  <a:lnTo>
                    <a:pt x="499975" y="6486"/>
                  </a:lnTo>
                  <a:lnTo>
                    <a:pt x="499975" y="2904"/>
                  </a:lnTo>
                  <a:lnTo>
                    <a:pt x="497071" y="0"/>
                  </a:lnTo>
                  <a:lnTo>
                    <a:pt x="493488" y="0"/>
                  </a:lnTo>
                  <a:lnTo>
                    <a:pt x="475310" y="0"/>
                  </a:lnTo>
                </a:path>
              </a:pathLst>
            </a:custGeom>
            <a:ln w="3243">
              <a:solidFill>
                <a:srgbClr val="000000"/>
              </a:solidFill>
            </a:ln>
          </p:spPr>
          <p:txBody>
            <a:bodyPr wrap="square" lIns="0" tIns="0" rIns="0" bIns="0" rtlCol="0"/>
            <a:lstStyle/>
            <a:p>
              <a:endParaRPr sz="1092"/>
            </a:p>
          </p:txBody>
        </p:sp>
        <p:sp>
          <p:nvSpPr>
            <p:cNvPr id="213" name="object 215">
              <a:extLst>
                <a:ext uri="{FF2B5EF4-FFF2-40B4-BE49-F238E27FC236}">
                  <a16:creationId xmlns:a16="http://schemas.microsoft.com/office/drawing/2014/main" id="{30364B58-6C9D-68B8-135B-A130297FE8DF}"/>
                </a:ext>
              </a:extLst>
            </p:cNvPr>
            <p:cNvSpPr/>
            <p:nvPr/>
          </p:nvSpPr>
          <p:spPr>
            <a:xfrm>
              <a:off x="6263386" y="2537371"/>
              <a:ext cx="14604" cy="16510"/>
            </a:xfrm>
            <a:custGeom>
              <a:avLst/>
              <a:gdLst/>
              <a:ahLst/>
              <a:cxnLst/>
              <a:rect l="l" t="t" r="r" b="b"/>
              <a:pathLst>
                <a:path w="14604" h="16510">
                  <a:moveTo>
                    <a:pt x="14401" y="7823"/>
                  </a:moveTo>
                  <a:lnTo>
                    <a:pt x="13817" y="7480"/>
                  </a:lnTo>
                  <a:lnTo>
                    <a:pt x="711" y="0"/>
                  </a:lnTo>
                  <a:lnTo>
                    <a:pt x="0" y="419"/>
                  </a:lnTo>
                  <a:lnTo>
                    <a:pt x="0" y="16065"/>
                  </a:lnTo>
                  <a:lnTo>
                    <a:pt x="711" y="16471"/>
                  </a:lnTo>
                  <a:lnTo>
                    <a:pt x="14401" y="8661"/>
                  </a:lnTo>
                  <a:lnTo>
                    <a:pt x="14401" y="7823"/>
                  </a:lnTo>
                  <a:close/>
                </a:path>
              </a:pathLst>
            </a:custGeom>
            <a:solidFill>
              <a:srgbClr val="000000"/>
            </a:solidFill>
          </p:spPr>
          <p:txBody>
            <a:bodyPr wrap="square" lIns="0" tIns="0" rIns="0" bIns="0" rtlCol="0"/>
            <a:lstStyle/>
            <a:p>
              <a:endParaRPr sz="1092"/>
            </a:p>
          </p:txBody>
        </p:sp>
        <p:sp>
          <p:nvSpPr>
            <p:cNvPr id="214" name="object 216">
              <a:extLst>
                <a:ext uri="{FF2B5EF4-FFF2-40B4-BE49-F238E27FC236}">
                  <a16:creationId xmlns:a16="http://schemas.microsoft.com/office/drawing/2014/main" id="{9196A5EE-1064-1E37-3F3C-25CAABA76C70}"/>
                </a:ext>
              </a:extLst>
            </p:cNvPr>
            <p:cNvSpPr/>
            <p:nvPr/>
          </p:nvSpPr>
          <p:spPr>
            <a:xfrm>
              <a:off x="11246865" y="2548320"/>
              <a:ext cx="0" cy="0"/>
            </a:xfrm>
            <a:custGeom>
              <a:avLst/>
              <a:gdLst/>
              <a:ahLst/>
              <a:cxnLst/>
              <a:rect l="l" t="t" r="r" b="b"/>
              <a:pathLst>
                <a:path>
                  <a:moveTo>
                    <a:pt x="0" y="0"/>
                  </a:moveTo>
                  <a:lnTo>
                    <a:pt x="0" y="0"/>
                  </a:lnTo>
                </a:path>
              </a:pathLst>
            </a:custGeom>
            <a:ln w="3243">
              <a:solidFill>
                <a:srgbClr val="000000"/>
              </a:solidFill>
            </a:ln>
          </p:spPr>
          <p:txBody>
            <a:bodyPr wrap="square" lIns="0" tIns="0" rIns="0" bIns="0" rtlCol="0"/>
            <a:lstStyle/>
            <a:p>
              <a:endParaRPr sz="1092"/>
            </a:p>
          </p:txBody>
        </p:sp>
        <p:sp>
          <p:nvSpPr>
            <p:cNvPr id="215" name="object 217">
              <a:extLst>
                <a:ext uri="{FF2B5EF4-FFF2-40B4-BE49-F238E27FC236}">
                  <a16:creationId xmlns:a16="http://schemas.microsoft.com/office/drawing/2014/main" id="{2D2BE37C-EE5F-B80C-E2D6-E30D2C8F2D29}"/>
                </a:ext>
              </a:extLst>
            </p:cNvPr>
            <p:cNvSpPr/>
            <p:nvPr/>
          </p:nvSpPr>
          <p:spPr>
            <a:xfrm>
              <a:off x="11232604" y="2540089"/>
              <a:ext cx="14604" cy="16510"/>
            </a:xfrm>
            <a:custGeom>
              <a:avLst/>
              <a:gdLst/>
              <a:ahLst/>
              <a:cxnLst/>
              <a:rect l="l" t="t" r="r" b="b"/>
              <a:pathLst>
                <a:path w="14604" h="16510">
                  <a:moveTo>
                    <a:pt x="14401" y="7823"/>
                  </a:moveTo>
                  <a:lnTo>
                    <a:pt x="13817" y="7480"/>
                  </a:lnTo>
                  <a:lnTo>
                    <a:pt x="711" y="0"/>
                  </a:lnTo>
                  <a:lnTo>
                    <a:pt x="0" y="419"/>
                  </a:lnTo>
                  <a:lnTo>
                    <a:pt x="0" y="16065"/>
                  </a:lnTo>
                  <a:lnTo>
                    <a:pt x="711" y="16471"/>
                  </a:lnTo>
                  <a:lnTo>
                    <a:pt x="14401" y="8661"/>
                  </a:lnTo>
                  <a:lnTo>
                    <a:pt x="14401" y="7823"/>
                  </a:lnTo>
                  <a:close/>
                </a:path>
              </a:pathLst>
            </a:custGeom>
            <a:solidFill>
              <a:srgbClr val="000000"/>
            </a:solidFill>
          </p:spPr>
          <p:txBody>
            <a:bodyPr wrap="square" lIns="0" tIns="0" rIns="0" bIns="0" rtlCol="0"/>
            <a:lstStyle/>
            <a:p>
              <a:endParaRPr sz="1092"/>
            </a:p>
          </p:txBody>
        </p:sp>
      </p:grpSp>
      <p:grpSp>
        <p:nvGrpSpPr>
          <p:cNvPr id="216" name="Group 215">
            <a:extLst>
              <a:ext uri="{FF2B5EF4-FFF2-40B4-BE49-F238E27FC236}">
                <a16:creationId xmlns:a16="http://schemas.microsoft.com/office/drawing/2014/main" id="{C03E3B93-779E-BCD5-2104-AC18263630D7}"/>
              </a:ext>
            </a:extLst>
          </p:cNvPr>
          <p:cNvGrpSpPr/>
          <p:nvPr/>
        </p:nvGrpSpPr>
        <p:grpSpPr>
          <a:xfrm>
            <a:off x="3819679" y="2903571"/>
            <a:ext cx="551505" cy="514878"/>
            <a:chOff x="3813529" y="2837921"/>
            <a:chExt cx="561401" cy="540649"/>
          </a:xfrm>
        </p:grpSpPr>
        <p:sp>
          <p:nvSpPr>
            <p:cNvPr id="217" name="object 90">
              <a:extLst>
                <a:ext uri="{FF2B5EF4-FFF2-40B4-BE49-F238E27FC236}">
                  <a16:creationId xmlns:a16="http://schemas.microsoft.com/office/drawing/2014/main" id="{7F559517-C841-0818-6248-FB066E50330D}"/>
                </a:ext>
              </a:extLst>
            </p:cNvPr>
            <p:cNvSpPr/>
            <p:nvPr/>
          </p:nvSpPr>
          <p:spPr>
            <a:xfrm>
              <a:off x="3813529" y="2837921"/>
              <a:ext cx="561401" cy="540649"/>
            </a:xfrm>
            <a:custGeom>
              <a:avLst/>
              <a:gdLst/>
              <a:ahLst/>
              <a:cxnLst/>
              <a:rect l="l" t="t" r="r" b="b"/>
              <a:pathLst>
                <a:path w="544829" h="544830">
                  <a:moveTo>
                    <a:pt x="0" y="0"/>
                  </a:moveTo>
                  <a:lnTo>
                    <a:pt x="544480" y="0"/>
                  </a:lnTo>
                  <a:lnTo>
                    <a:pt x="544480" y="544480"/>
                  </a:lnTo>
                  <a:lnTo>
                    <a:pt x="0" y="544480"/>
                  </a:lnTo>
                  <a:lnTo>
                    <a:pt x="0" y="0"/>
                  </a:lnTo>
                  <a:close/>
                </a:path>
              </a:pathLst>
            </a:custGeom>
            <a:solidFill>
              <a:srgbClr val="FCF280"/>
            </a:solidFill>
          </p:spPr>
          <p:txBody>
            <a:bodyPr wrap="square" lIns="0" tIns="0" rIns="0" bIns="0" rtlCol="0"/>
            <a:lstStyle/>
            <a:p>
              <a:endParaRPr sz="1092"/>
            </a:p>
          </p:txBody>
        </p:sp>
        <p:sp>
          <p:nvSpPr>
            <p:cNvPr id="218" name="object 91">
              <a:extLst>
                <a:ext uri="{FF2B5EF4-FFF2-40B4-BE49-F238E27FC236}">
                  <a16:creationId xmlns:a16="http://schemas.microsoft.com/office/drawing/2014/main" id="{FB33CC92-7601-A023-3B08-8DC7A4D2C440}"/>
                </a:ext>
              </a:extLst>
            </p:cNvPr>
            <p:cNvSpPr txBox="1"/>
            <p:nvPr/>
          </p:nvSpPr>
          <p:spPr>
            <a:xfrm>
              <a:off x="3873803" y="2937662"/>
              <a:ext cx="466330" cy="395707"/>
            </a:xfrm>
            <a:prstGeom prst="rect">
              <a:avLst/>
            </a:prstGeom>
          </p:spPr>
          <p:txBody>
            <a:bodyPr vert="horz" wrap="square" lIns="0" tIns="6932" rIns="0" bIns="0" rtlCol="0">
              <a:spAutoFit/>
            </a:bodyPr>
            <a:lstStyle/>
            <a:p>
              <a:pPr marL="7701" marR="3081" algn="ctr">
                <a:lnSpc>
                  <a:spcPct val="110400"/>
                </a:lnSpc>
                <a:spcBef>
                  <a:spcPts val="55"/>
                </a:spcBef>
              </a:pPr>
              <a:r>
                <a:rPr lang="en-GB" sz="200" spc="6" dirty="0">
                  <a:latin typeface="Trebuchet MS"/>
                  <a:cs typeface="Trebuchet MS"/>
                </a:rPr>
                <a:t>The best </a:t>
              </a:r>
              <a:r>
                <a:rPr lang="en-GB" sz="200" spc="-6" dirty="0">
                  <a:latin typeface="Trebuchet MS"/>
                  <a:cs typeface="Trebuchet MS"/>
                </a:rPr>
                <a:t>fix </a:t>
              </a:r>
              <a:r>
                <a:rPr lang="en-GB" sz="200" spc="9" dirty="0">
                  <a:latin typeface="Trebuchet MS"/>
                  <a:cs typeface="Trebuchet MS"/>
                </a:rPr>
                <a:t>depends on </a:t>
              </a:r>
              <a:r>
                <a:rPr lang="en-GB" sz="200" spc="3" dirty="0">
                  <a:latin typeface="Trebuchet MS"/>
                  <a:cs typeface="Trebuchet MS"/>
                </a:rPr>
                <a:t>what </a:t>
              </a:r>
              <a:r>
                <a:rPr lang="en-GB" sz="200" spc="6" dirty="0">
                  <a:latin typeface="Trebuchet MS"/>
                  <a:cs typeface="Trebuchet MS"/>
                </a:rPr>
                <a:t> changed.</a:t>
              </a:r>
              <a:r>
                <a:rPr lang="en-GB" sz="200" spc="-3" dirty="0">
                  <a:latin typeface="Trebuchet MS"/>
                  <a:cs typeface="Trebuchet MS"/>
                </a:rPr>
                <a:t> </a:t>
              </a:r>
              <a:r>
                <a:rPr lang="en-GB" sz="200" spc="-6" dirty="0">
                  <a:latin typeface="Trebuchet MS"/>
                  <a:cs typeface="Trebuchet MS"/>
                </a:rPr>
                <a:t>If</a:t>
              </a:r>
              <a:r>
                <a:rPr lang="en-GB" sz="200" spc="-3" dirty="0">
                  <a:latin typeface="Trebuchet MS"/>
                  <a:cs typeface="Trebuchet MS"/>
                </a:rPr>
                <a:t> </a:t>
              </a:r>
              <a:r>
                <a:rPr lang="en-GB" sz="200" spc="3" dirty="0">
                  <a:latin typeface="Trebuchet MS"/>
                  <a:cs typeface="Trebuchet MS"/>
                </a:rPr>
                <a:t>your</a:t>
              </a:r>
              <a:r>
                <a:rPr lang="en-GB" sz="200" spc="-3" dirty="0">
                  <a:latin typeface="Trebuchet MS"/>
                  <a:cs typeface="Trebuchet MS"/>
                </a:rPr>
                <a:t> </a:t>
              </a:r>
              <a:r>
                <a:rPr lang="en-GB" sz="200" spc="3" dirty="0">
                  <a:latin typeface="Trebuchet MS"/>
                  <a:cs typeface="Trebuchet MS"/>
                </a:rPr>
                <a:t>content</a:t>
              </a:r>
              <a:r>
                <a:rPr lang="en-GB" sz="200" spc="-3" dirty="0">
                  <a:latin typeface="Trebuchet MS"/>
                  <a:cs typeface="Trebuchet MS"/>
                </a:rPr>
                <a:t> </a:t>
              </a:r>
              <a:r>
                <a:rPr lang="en-GB" sz="200" spc="3" dirty="0">
                  <a:latin typeface="Trebuchet MS"/>
                  <a:cs typeface="Trebuchet MS"/>
                </a:rPr>
                <a:t>or</a:t>
              </a:r>
              <a:r>
                <a:rPr lang="en-GB" sz="200" spc="-3" dirty="0">
                  <a:latin typeface="Trebuchet MS"/>
                  <a:cs typeface="Trebuchet MS"/>
                </a:rPr>
                <a:t> </a:t>
              </a:r>
              <a:r>
                <a:rPr lang="en-GB" sz="200" dirty="0">
                  <a:latin typeface="Trebuchet MS"/>
                  <a:cs typeface="Trebuchet MS"/>
                </a:rPr>
                <a:t>layout  </a:t>
              </a:r>
              <a:r>
                <a:rPr lang="en-GB" sz="200" spc="9" dirty="0">
                  <a:latin typeface="Trebuchet MS"/>
                  <a:cs typeface="Trebuchet MS"/>
                </a:rPr>
                <a:t>has </a:t>
              </a:r>
              <a:r>
                <a:rPr lang="en-GB" sz="200" spc="6" dirty="0">
                  <a:latin typeface="Trebuchet MS"/>
                  <a:cs typeface="Trebuchet MS"/>
                </a:rPr>
                <a:t>changed, </a:t>
              </a:r>
              <a:r>
                <a:rPr lang="en-GB" sz="200" spc="9" dirty="0">
                  <a:latin typeface="Trebuchet MS"/>
                  <a:cs typeface="Trebuchet MS"/>
                </a:rPr>
                <a:t>you </a:t>
              </a:r>
              <a:r>
                <a:rPr lang="en-GB" sz="200" spc="3" dirty="0">
                  <a:latin typeface="Trebuchet MS"/>
                  <a:cs typeface="Trebuchet MS"/>
                </a:rPr>
                <a:t>might want </a:t>
              </a:r>
              <a:r>
                <a:rPr lang="en-GB" sz="200" dirty="0">
                  <a:latin typeface="Trebuchet MS"/>
                  <a:cs typeface="Trebuchet MS"/>
                </a:rPr>
                <a:t>to </a:t>
              </a:r>
              <a:r>
                <a:rPr lang="en-GB" sz="200" spc="3" dirty="0">
                  <a:latin typeface="Trebuchet MS"/>
                  <a:cs typeface="Trebuchet MS"/>
                </a:rPr>
                <a:t> </a:t>
              </a:r>
              <a:r>
                <a:rPr lang="en-GB" sz="200" dirty="0">
                  <a:latin typeface="Trebuchet MS"/>
                  <a:cs typeface="Trebuchet MS"/>
                </a:rPr>
                <a:t>return to </a:t>
              </a:r>
              <a:r>
                <a:rPr lang="en-GB" sz="200" spc="3" dirty="0">
                  <a:latin typeface="Trebuchet MS"/>
                  <a:cs typeface="Trebuchet MS"/>
                </a:rPr>
                <a:t>your original </a:t>
              </a:r>
              <a:r>
                <a:rPr lang="en-GB" sz="200" dirty="0">
                  <a:latin typeface="Trebuchet MS"/>
                  <a:cs typeface="Trebuchet MS"/>
                </a:rPr>
                <a:t>format </a:t>
              </a:r>
              <a:r>
                <a:rPr lang="en-GB" sz="200" spc="3" dirty="0">
                  <a:latin typeface="Trebuchet MS"/>
                  <a:cs typeface="Trebuchet MS"/>
                </a:rPr>
                <a:t>or </a:t>
              </a:r>
              <a:r>
                <a:rPr lang="en-GB" sz="200" spc="6" dirty="0">
                  <a:latin typeface="Trebuchet MS"/>
                  <a:cs typeface="Trebuchet MS"/>
                </a:rPr>
                <a:t> </a:t>
              </a:r>
              <a:r>
                <a:rPr lang="en-GB" sz="200" dirty="0">
                  <a:latin typeface="Trebuchet MS"/>
                  <a:cs typeface="Trebuchet MS"/>
                </a:rPr>
                <a:t>hire</a:t>
              </a:r>
              <a:r>
                <a:rPr lang="en-GB" sz="200" spc="-6" dirty="0">
                  <a:latin typeface="Trebuchet MS"/>
                  <a:cs typeface="Trebuchet MS"/>
                </a:rPr>
                <a:t> </a:t>
              </a:r>
              <a:r>
                <a:rPr lang="en-GB" sz="200" spc="6" dirty="0">
                  <a:latin typeface="Trebuchet MS"/>
                  <a:cs typeface="Trebuchet MS"/>
                </a:rPr>
                <a:t>a</a:t>
              </a:r>
              <a:r>
                <a:rPr lang="en-GB" sz="200" spc="-6" dirty="0">
                  <a:latin typeface="Trebuchet MS"/>
                  <a:cs typeface="Trebuchet MS"/>
                </a:rPr>
                <a:t> </a:t>
              </a:r>
              <a:r>
                <a:rPr lang="en-GB" sz="200" spc="6" dirty="0">
                  <a:latin typeface="Trebuchet MS"/>
                  <a:cs typeface="Trebuchet MS"/>
                </a:rPr>
                <a:t>designer</a:t>
              </a:r>
              <a:r>
                <a:rPr lang="en-GB" sz="200" spc="-6" dirty="0">
                  <a:latin typeface="Trebuchet MS"/>
                  <a:cs typeface="Trebuchet MS"/>
                </a:rPr>
                <a:t> </a:t>
              </a:r>
              <a:r>
                <a:rPr lang="en-GB" sz="200" dirty="0">
                  <a:latin typeface="Trebuchet MS"/>
                  <a:cs typeface="Trebuchet MS"/>
                </a:rPr>
                <a:t>to</a:t>
              </a:r>
              <a:r>
                <a:rPr lang="en-GB" sz="200" spc="-6" dirty="0">
                  <a:latin typeface="Trebuchet MS"/>
                  <a:cs typeface="Trebuchet MS"/>
                </a:rPr>
                <a:t> </a:t>
              </a:r>
              <a:r>
                <a:rPr lang="en-GB" sz="200" spc="3" dirty="0">
                  <a:latin typeface="Trebuchet MS"/>
                  <a:cs typeface="Trebuchet MS"/>
                </a:rPr>
                <a:t>build</a:t>
              </a:r>
              <a:r>
                <a:rPr lang="en-GB" sz="200" spc="-6" dirty="0">
                  <a:latin typeface="Trebuchet MS"/>
                  <a:cs typeface="Trebuchet MS"/>
                </a:rPr>
                <a:t> </a:t>
              </a:r>
              <a:r>
                <a:rPr lang="en-GB" sz="200" spc="9" dirty="0">
                  <a:latin typeface="Trebuchet MS"/>
                  <a:cs typeface="Trebuchet MS"/>
                </a:rPr>
                <a:t>new</a:t>
              </a:r>
              <a:r>
                <a:rPr lang="en-GB" sz="200" spc="-6" dirty="0">
                  <a:latin typeface="Trebuchet MS"/>
                  <a:cs typeface="Trebuchet MS"/>
                </a:rPr>
                <a:t> </a:t>
              </a:r>
              <a:r>
                <a:rPr lang="en-GB" sz="200" dirty="0">
                  <a:latin typeface="Trebuchet MS"/>
                  <a:cs typeface="Trebuchet MS"/>
                </a:rPr>
                <a:t>email </a:t>
              </a:r>
              <a:r>
                <a:rPr lang="en-GB" sz="200" spc="-36" dirty="0">
                  <a:latin typeface="Trebuchet MS"/>
                  <a:cs typeface="Trebuchet MS"/>
                </a:rPr>
                <a:t> </a:t>
              </a:r>
              <a:r>
                <a:rPr lang="en-GB" sz="200" dirty="0">
                  <a:latin typeface="Trebuchet MS"/>
                  <a:cs typeface="Trebuchet MS"/>
                </a:rPr>
                <a:t>templates.</a:t>
              </a:r>
              <a:r>
                <a:rPr lang="en-GB" sz="200" spc="-6" dirty="0">
                  <a:latin typeface="Trebuchet MS"/>
                  <a:cs typeface="Trebuchet MS"/>
                </a:rPr>
                <a:t> If </a:t>
              </a:r>
              <a:r>
                <a:rPr lang="en-GB" sz="200" spc="9" dirty="0">
                  <a:latin typeface="Trebuchet MS"/>
                  <a:cs typeface="Trebuchet MS"/>
                </a:rPr>
                <a:t>you</a:t>
              </a:r>
              <a:r>
                <a:rPr lang="en-GB" sz="200" spc="-3" dirty="0">
                  <a:latin typeface="Trebuchet MS"/>
                  <a:cs typeface="Trebuchet MS"/>
                </a:rPr>
                <a:t> </a:t>
              </a:r>
              <a:r>
                <a:rPr lang="en-GB" sz="200" spc="9" dirty="0">
                  <a:latin typeface="Trebuchet MS"/>
                  <a:cs typeface="Trebuchet MS"/>
                </a:rPr>
                <a:t>used</a:t>
              </a:r>
              <a:r>
                <a:rPr lang="en-GB" sz="200" spc="-6" dirty="0">
                  <a:latin typeface="Trebuchet MS"/>
                  <a:cs typeface="Trebuchet MS"/>
                </a:rPr>
                <a:t> </a:t>
              </a:r>
              <a:r>
                <a:rPr lang="en-GB" sz="200" dirty="0">
                  <a:latin typeface="Trebuchet MS"/>
                  <a:cs typeface="Trebuchet MS"/>
                </a:rPr>
                <a:t>to</a:t>
              </a:r>
              <a:r>
                <a:rPr lang="en-GB" sz="200" spc="-6" dirty="0">
                  <a:latin typeface="Trebuchet MS"/>
                  <a:cs typeface="Trebuchet MS"/>
                </a:rPr>
                <a:t> </a:t>
              </a:r>
              <a:r>
                <a:rPr lang="en-GB" sz="200" spc="3" dirty="0">
                  <a:latin typeface="Trebuchet MS"/>
                  <a:cs typeface="Trebuchet MS"/>
                </a:rPr>
                <a:t>publish</a:t>
              </a:r>
              <a:r>
                <a:rPr lang="en-GB" sz="200" spc="-3" dirty="0">
                  <a:latin typeface="Trebuchet MS"/>
                  <a:cs typeface="Trebuchet MS"/>
                </a:rPr>
                <a:t> </a:t>
              </a:r>
              <a:r>
                <a:rPr lang="en-GB" sz="200" spc="6" dirty="0">
                  <a:latin typeface="Trebuchet MS"/>
                  <a:cs typeface="Trebuchet MS"/>
                </a:rPr>
                <a:t>a </a:t>
              </a:r>
              <a:r>
                <a:rPr lang="en-GB" sz="200" spc="-39" dirty="0">
                  <a:latin typeface="Trebuchet MS"/>
                  <a:cs typeface="Trebuchet MS"/>
                </a:rPr>
                <a:t> </a:t>
              </a:r>
              <a:r>
                <a:rPr lang="en-GB" sz="200" spc="9" dirty="0">
                  <a:latin typeface="Trebuchet MS"/>
                  <a:cs typeface="Trebuchet MS"/>
                </a:rPr>
                <a:t>50/50 </a:t>
              </a:r>
              <a:r>
                <a:rPr lang="en-GB" sz="200" spc="6" dirty="0">
                  <a:latin typeface="Trebuchet MS"/>
                  <a:cs typeface="Trebuchet MS"/>
                </a:rPr>
                <a:t>balance </a:t>
              </a:r>
              <a:r>
                <a:rPr lang="en-GB" sz="200" dirty="0">
                  <a:latin typeface="Trebuchet MS"/>
                  <a:cs typeface="Trebuchet MS"/>
                </a:rPr>
                <a:t>of informative </a:t>
              </a:r>
              <a:r>
                <a:rPr lang="en-GB" sz="200" spc="6" dirty="0">
                  <a:latin typeface="Trebuchet MS"/>
                  <a:cs typeface="Trebuchet MS"/>
                </a:rPr>
                <a:t>and </a:t>
              </a:r>
              <a:r>
                <a:rPr lang="en-GB" sz="200" spc="-39" dirty="0">
                  <a:latin typeface="Trebuchet MS"/>
                  <a:cs typeface="Trebuchet MS"/>
                </a:rPr>
                <a:t> </a:t>
              </a:r>
              <a:r>
                <a:rPr lang="en-GB" sz="200" spc="3" dirty="0">
                  <a:latin typeface="Trebuchet MS"/>
                  <a:cs typeface="Trebuchet MS"/>
                </a:rPr>
                <a:t>promotional content </a:t>
              </a:r>
              <a:r>
                <a:rPr lang="en-GB" sz="200" dirty="0">
                  <a:latin typeface="Trebuchet MS"/>
                  <a:cs typeface="Trebuchet MS"/>
                </a:rPr>
                <a:t>but </a:t>
              </a:r>
              <a:r>
                <a:rPr lang="en-GB" sz="200" spc="9" dirty="0">
                  <a:latin typeface="Trebuchet MS"/>
                  <a:cs typeface="Trebuchet MS"/>
                </a:rPr>
                <a:t>you </a:t>
              </a:r>
              <a:r>
                <a:rPr lang="en-GB" sz="200" spc="12" dirty="0">
                  <a:latin typeface="Trebuchet MS"/>
                  <a:cs typeface="Trebuchet MS"/>
                </a:rPr>
                <a:t> </a:t>
              </a:r>
              <a:r>
                <a:rPr lang="en-GB" sz="200" dirty="0">
                  <a:latin typeface="Trebuchet MS"/>
                  <a:cs typeface="Trebuchet MS"/>
                </a:rPr>
                <a:t>haven’t </a:t>
              </a:r>
              <a:r>
                <a:rPr lang="en-GB" sz="200" spc="6" dirty="0">
                  <a:latin typeface="Trebuchet MS"/>
                  <a:cs typeface="Trebuchet MS"/>
                </a:rPr>
                <a:t>published </a:t>
              </a:r>
              <a:r>
                <a:rPr lang="en-GB" sz="200" spc="3" dirty="0">
                  <a:latin typeface="Trebuchet MS"/>
                  <a:cs typeface="Trebuchet MS"/>
                </a:rPr>
                <a:t>anything </a:t>
              </a:r>
              <a:r>
                <a:rPr lang="en-GB" sz="200" spc="6" dirty="0">
                  <a:latin typeface="Trebuchet MS"/>
                  <a:cs typeface="Trebuchet MS"/>
                </a:rPr>
                <a:t> </a:t>
              </a:r>
              <a:r>
                <a:rPr lang="en-GB" sz="200" spc="3" dirty="0">
                  <a:latin typeface="Trebuchet MS"/>
                  <a:cs typeface="Trebuchet MS"/>
                </a:rPr>
                <a:t>educational</a:t>
              </a:r>
              <a:r>
                <a:rPr lang="en-GB" sz="200" spc="-3" dirty="0">
                  <a:latin typeface="Trebuchet MS"/>
                  <a:cs typeface="Trebuchet MS"/>
                </a:rPr>
                <a:t> </a:t>
              </a:r>
              <a:r>
                <a:rPr lang="en-GB" sz="200" dirty="0">
                  <a:latin typeface="Trebuchet MS"/>
                  <a:cs typeface="Trebuchet MS"/>
                </a:rPr>
                <a:t>in</a:t>
              </a:r>
              <a:r>
                <a:rPr lang="en-GB" sz="200" spc="-3" dirty="0">
                  <a:latin typeface="Trebuchet MS"/>
                  <a:cs typeface="Trebuchet MS"/>
                </a:rPr>
                <a:t> </a:t>
              </a:r>
              <a:r>
                <a:rPr lang="en-GB" sz="200" spc="3" dirty="0">
                  <a:latin typeface="Trebuchet MS"/>
                  <a:cs typeface="Trebuchet MS"/>
                </a:rPr>
                <a:t>months,</a:t>
              </a:r>
              <a:r>
                <a:rPr lang="en-GB" sz="200" spc="-3" dirty="0">
                  <a:latin typeface="Trebuchet MS"/>
                  <a:cs typeface="Trebuchet MS"/>
                </a:rPr>
                <a:t> </a:t>
              </a:r>
              <a:r>
                <a:rPr lang="en-GB" sz="200" spc="-12" dirty="0">
                  <a:latin typeface="Trebuchet MS"/>
                  <a:cs typeface="Trebuchet MS"/>
                </a:rPr>
                <a:t>it</a:t>
              </a:r>
              <a:r>
                <a:rPr lang="en-GB" sz="200" spc="-21" dirty="0">
                  <a:latin typeface="Trebuchet MS"/>
                  <a:cs typeface="Trebuchet MS"/>
                </a:rPr>
                <a:t>’</a:t>
              </a:r>
              <a:r>
                <a:rPr lang="en-GB" sz="200" spc="15" dirty="0">
                  <a:latin typeface="Trebuchet MS"/>
                  <a:cs typeface="Trebuchet MS"/>
                </a:rPr>
                <a:t>s</a:t>
              </a:r>
              <a:r>
                <a:rPr lang="en-GB" sz="200" spc="-3" dirty="0">
                  <a:latin typeface="Trebuchet MS"/>
                  <a:cs typeface="Trebuchet MS"/>
                </a:rPr>
                <a:t> </a:t>
              </a:r>
              <a:r>
                <a:rPr lang="en-GB" sz="200" dirty="0">
                  <a:latin typeface="Trebuchet MS"/>
                  <a:cs typeface="Trebuchet MS"/>
                </a:rPr>
                <a:t>time</a:t>
              </a:r>
              <a:r>
                <a:rPr lang="en-GB" sz="200" spc="-3" dirty="0">
                  <a:latin typeface="Trebuchet MS"/>
                  <a:cs typeface="Trebuchet MS"/>
                </a:rPr>
                <a:t> </a:t>
              </a:r>
              <a:r>
                <a:rPr lang="en-GB" sz="200" dirty="0">
                  <a:latin typeface="Trebuchet MS"/>
                  <a:cs typeface="Trebuchet MS"/>
                </a:rPr>
                <a:t>to  revisit</a:t>
              </a:r>
              <a:r>
                <a:rPr lang="en-GB" sz="200" spc="-6" dirty="0">
                  <a:latin typeface="Trebuchet MS"/>
                  <a:cs typeface="Trebuchet MS"/>
                </a:rPr>
                <a:t> </a:t>
              </a:r>
              <a:r>
                <a:rPr lang="en-GB" sz="200" spc="3" dirty="0">
                  <a:latin typeface="Trebuchet MS"/>
                  <a:cs typeface="Trebuchet MS"/>
                </a:rPr>
                <a:t>your</a:t>
              </a:r>
              <a:r>
                <a:rPr lang="en-GB" sz="200" spc="-6" dirty="0">
                  <a:latin typeface="Trebuchet MS"/>
                  <a:cs typeface="Trebuchet MS"/>
                </a:rPr>
                <a:t> </a:t>
              </a:r>
              <a:r>
                <a:rPr lang="en-GB" sz="200" spc="3" dirty="0">
                  <a:latin typeface="Trebuchet MS"/>
                  <a:cs typeface="Trebuchet MS"/>
                </a:rPr>
                <a:t>content</a:t>
              </a:r>
              <a:r>
                <a:rPr lang="en-GB" sz="200" spc="-6" dirty="0">
                  <a:latin typeface="Trebuchet MS"/>
                  <a:cs typeface="Trebuchet MS"/>
                </a:rPr>
                <a:t> </a:t>
              </a:r>
              <a:r>
                <a:rPr lang="en-GB" sz="200" spc="3" dirty="0">
                  <a:latin typeface="Trebuchet MS"/>
                  <a:cs typeface="Trebuchet MS"/>
                </a:rPr>
                <a:t>schedule.</a:t>
              </a:r>
              <a:endParaRPr lang="en-GB" sz="200" dirty="0">
                <a:latin typeface="Trebuchet MS"/>
                <a:cs typeface="Trebuchet MS"/>
              </a:endParaRPr>
            </a:p>
          </p:txBody>
        </p:sp>
      </p:grpSp>
      <p:pic>
        <p:nvPicPr>
          <p:cNvPr id="221" name="Audio 220">
            <a:hlinkClick r:id="" action="ppaction://media"/>
            <a:extLst>
              <a:ext uri="{FF2B5EF4-FFF2-40B4-BE49-F238E27FC236}">
                <a16:creationId xmlns:a16="http://schemas.microsoft.com/office/drawing/2014/main" id="{9F20C4E1-5DEB-D49F-E68D-FDBD8BFA3ABD}"/>
              </a:ext>
            </a:extLst>
          </p:cNvPr>
          <p:cNvPicPr>
            <a:picLocks noChangeAspect="1"/>
          </p:cNvPicPr>
          <p:nvPr>
            <a:audioFile r:link="rId2"/>
            <p:extLst>
              <p:ext uri="{DAA4B4D4-6D71-4841-9C94-3DE7FCFB9230}">
                <p14:media xmlns:p14="http://schemas.microsoft.com/office/powerpoint/2010/main" r:embed="rId1"/>
              </p:ext>
            </p:extLst>
          </p:nvPr>
        </p:nvPicPr>
        <p:blipFill>
          <a:blip r:embed="rId34"/>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62145185"/>
      </p:ext>
    </p:extLst>
  </p:cSld>
  <p:clrMapOvr>
    <a:masterClrMapping/>
  </p:clrMapOvr>
  <mc:AlternateContent xmlns:mc="http://schemas.openxmlformats.org/markup-compatibility/2006" xmlns:p14="http://schemas.microsoft.com/office/powerpoint/2010/main">
    <mc:Choice Requires="p14">
      <p:transition spd="slow" p14:dur="2000" advTm="17045"/>
    </mc:Choice>
    <mc:Fallback xmlns="">
      <p:transition spd="slow" advTm="17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heet 1">
            <a:extLst>
              <a:ext uri="{FF2B5EF4-FFF2-40B4-BE49-F238E27FC236}">
                <a16:creationId xmlns:a16="http://schemas.microsoft.com/office/drawing/2014/main" id="{AD6D857F-C6DF-274D-04F8-4D5CF527D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369" y="692529"/>
            <a:ext cx="8763074" cy="5656433"/>
          </a:xfrm>
          <a:prstGeom prst="rect">
            <a:avLst/>
          </a:prstGeom>
        </p:spPr>
      </p:pic>
      <p:pic>
        <p:nvPicPr>
          <p:cNvPr id="4" name="Audio 3">
            <a:hlinkClick r:id="" action="ppaction://media"/>
            <a:extLst>
              <a:ext uri="{FF2B5EF4-FFF2-40B4-BE49-F238E27FC236}">
                <a16:creationId xmlns:a16="http://schemas.microsoft.com/office/drawing/2014/main" id="{DB3F1533-196D-F536-B789-BD9B7871F37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5149744"/>
      </p:ext>
    </p:extLst>
  </p:cSld>
  <p:clrMapOvr>
    <a:masterClrMapping/>
  </p:clrMapOvr>
  <mc:AlternateContent xmlns:mc="http://schemas.openxmlformats.org/markup-compatibility/2006" xmlns:p14="http://schemas.microsoft.com/office/powerpoint/2010/main">
    <mc:Choice Requires="p14">
      <p:transition spd="slow" p14:dur="2000" advTm="34882"/>
    </mc:Choice>
    <mc:Fallback xmlns="">
      <p:transition spd="slow" advTm="34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3" descr="Sheet 2">
            <a:extLst>
              <a:ext uri="{FF2B5EF4-FFF2-40B4-BE49-F238E27FC236}">
                <a16:creationId xmlns:a16="http://schemas.microsoft.com/office/drawing/2014/main" id="{7DB631B4-E7D4-8951-1207-4F5BD9815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220" y="761093"/>
            <a:ext cx="8726404" cy="5508409"/>
          </a:xfrm>
          <a:prstGeom prst="rect">
            <a:avLst/>
          </a:prstGeom>
        </p:spPr>
      </p:pic>
      <p:pic>
        <p:nvPicPr>
          <p:cNvPr id="4" name="Audio 3">
            <a:hlinkClick r:id="" action="ppaction://media"/>
            <a:extLst>
              <a:ext uri="{FF2B5EF4-FFF2-40B4-BE49-F238E27FC236}">
                <a16:creationId xmlns:a16="http://schemas.microsoft.com/office/drawing/2014/main" id="{09DB5C15-8AA0-D666-9853-4A5034784C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85040628"/>
      </p:ext>
    </p:extLst>
  </p:cSld>
  <p:clrMapOvr>
    <a:masterClrMapping/>
  </p:clrMapOvr>
  <mc:AlternateContent xmlns:mc="http://schemas.openxmlformats.org/markup-compatibility/2006" xmlns:p14="http://schemas.microsoft.com/office/powerpoint/2010/main">
    <mc:Choice Requires="p14">
      <p:transition spd="slow" p14:dur="2000" advTm="13570"/>
    </mc:Choice>
    <mc:Fallback xmlns="">
      <p:transition spd="slow" advTm="13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4" descr="Sheet 3">
            <a:extLst>
              <a:ext uri="{FF2B5EF4-FFF2-40B4-BE49-F238E27FC236}">
                <a16:creationId xmlns:a16="http://schemas.microsoft.com/office/drawing/2014/main" id="{4220FF75-3834-EAA0-835D-0ED7BBD89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013" y="439081"/>
            <a:ext cx="9333479" cy="5849178"/>
          </a:xfrm>
          <a:prstGeom prst="rect">
            <a:avLst/>
          </a:prstGeom>
        </p:spPr>
      </p:pic>
      <p:pic>
        <p:nvPicPr>
          <p:cNvPr id="5" name="Audio 4">
            <a:hlinkClick r:id="" action="ppaction://media"/>
            <a:extLst>
              <a:ext uri="{FF2B5EF4-FFF2-40B4-BE49-F238E27FC236}">
                <a16:creationId xmlns:a16="http://schemas.microsoft.com/office/drawing/2014/main" id="{6EECF18A-BB1F-FEB2-5DB9-C8C99E046D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43555714"/>
      </p:ext>
    </p:extLst>
  </p:cSld>
  <p:clrMapOvr>
    <a:masterClrMapping/>
  </p:clrMapOvr>
  <mc:AlternateContent xmlns:mc="http://schemas.openxmlformats.org/markup-compatibility/2006" xmlns:p14="http://schemas.microsoft.com/office/powerpoint/2010/main">
    <mc:Choice Requires="p14">
      <p:transition spd="slow" p14:dur="2000" advTm="42689"/>
    </mc:Choice>
    <mc:Fallback xmlns="">
      <p:transition spd="slow" advTm="42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99069C-98B0-243A-76DE-D1641F686656}"/>
              </a:ext>
            </a:extLst>
          </p:cNvPr>
          <p:cNvGrpSpPr/>
          <p:nvPr/>
        </p:nvGrpSpPr>
        <p:grpSpPr>
          <a:xfrm>
            <a:off x="1327149" y="400050"/>
            <a:ext cx="9357196" cy="6057900"/>
            <a:chOff x="1327149" y="400050"/>
            <a:chExt cx="9357196" cy="6057900"/>
          </a:xfrm>
        </p:grpSpPr>
        <p:pic>
          <p:nvPicPr>
            <p:cNvPr id="3" name="slide6" descr="Sheet 5">
              <a:extLst>
                <a:ext uri="{FF2B5EF4-FFF2-40B4-BE49-F238E27FC236}">
                  <a16:creationId xmlns:a16="http://schemas.microsoft.com/office/drawing/2014/main" id="{C302C155-3535-DD9C-0F0A-E92B50B0F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7149" y="400050"/>
              <a:ext cx="3365501" cy="6057900"/>
            </a:xfrm>
            <a:prstGeom prst="rect">
              <a:avLst/>
            </a:prstGeom>
          </p:spPr>
        </p:pic>
        <p:pic>
          <p:nvPicPr>
            <p:cNvPr id="4" name="slide5" descr="Sheet 4">
              <a:extLst>
                <a:ext uri="{FF2B5EF4-FFF2-40B4-BE49-F238E27FC236}">
                  <a16:creationId xmlns:a16="http://schemas.microsoft.com/office/drawing/2014/main" id="{2ABDE9CE-3AF6-EDDF-23D1-4C1C4C781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0954" y="400050"/>
              <a:ext cx="4363391" cy="6057900"/>
            </a:xfrm>
            <a:prstGeom prst="rect">
              <a:avLst/>
            </a:prstGeom>
          </p:spPr>
        </p:pic>
      </p:grpSp>
      <p:pic>
        <p:nvPicPr>
          <p:cNvPr id="5" name="Audio 4">
            <a:hlinkClick r:id="" action="ppaction://media"/>
            <a:extLst>
              <a:ext uri="{FF2B5EF4-FFF2-40B4-BE49-F238E27FC236}">
                <a16:creationId xmlns:a16="http://schemas.microsoft.com/office/drawing/2014/main" id="{2B18777C-49DD-DA16-5E2A-1ED866F2CA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0000" t="-231250" r="-450000" b="-231250"/>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86263668"/>
      </p:ext>
    </p:extLst>
  </p:cSld>
  <p:clrMapOvr>
    <a:masterClrMapping/>
  </p:clrMapOvr>
  <mc:AlternateContent xmlns:mc="http://schemas.openxmlformats.org/markup-compatibility/2006" xmlns:p14="http://schemas.microsoft.com/office/powerpoint/2010/main">
    <mc:Choice Requires="p14">
      <p:transition spd="slow" p14:dur="2000" advTm="38250"/>
    </mc:Choice>
    <mc:Fallback xmlns="">
      <p:transition spd="slow" advTm="38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Java Island by Slidesgo">
  <a:themeElements>
    <a:clrScheme name="Simple Light">
      <a:dk1>
        <a:srgbClr val="226B90"/>
      </a:dk1>
      <a:lt1>
        <a:srgbClr val="292929"/>
      </a:lt1>
      <a:dk2>
        <a:srgbClr val="D9F7FF"/>
      </a:dk2>
      <a:lt2>
        <a:srgbClr val="75CDE4"/>
      </a:lt2>
      <a:accent1>
        <a:srgbClr val="FFFEFE"/>
      </a:accent1>
      <a:accent2>
        <a:srgbClr val="A16834"/>
      </a:accent2>
      <a:accent3>
        <a:srgbClr val="24A69A"/>
      </a:accent3>
      <a:accent4>
        <a:srgbClr val="FCDA6A"/>
      </a:accent4>
      <a:accent5>
        <a:srgbClr val="F86F62"/>
      </a:accent5>
      <a:accent6>
        <a:srgbClr val="9991DB"/>
      </a:accent6>
      <a:hlink>
        <a:srgbClr val="29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Java Island by Slidesgo</Template>
  <TotalTime>1669</TotalTime>
  <Words>1670</Words>
  <Application>Microsoft Office PowerPoint</Application>
  <PresentationFormat>Widescreen</PresentationFormat>
  <Paragraphs>195</Paragraphs>
  <Slides>13</Slides>
  <Notes>0</Notes>
  <HiddenSlides>0</HiddenSlides>
  <MMClips>13</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13</vt:i4>
      </vt:variant>
    </vt:vector>
  </HeadingPairs>
  <TitlesOfParts>
    <vt:vector size="29" baseType="lpstr">
      <vt:lpstr>Albert Sans</vt:lpstr>
      <vt:lpstr>Anton</vt:lpstr>
      <vt:lpstr>Arial</vt:lpstr>
      <vt:lpstr>Kaushan Script</vt:lpstr>
      <vt:lpstr>Loved by the King</vt:lpstr>
      <vt:lpstr>Montserrat</vt:lpstr>
      <vt:lpstr>Mulish SemiBold</vt:lpstr>
      <vt:lpstr>Nunito Light</vt:lpstr>
      <vt:lpstr>Proxima Nova</vt:lpstr>
      <vt:lpstr>Proxima Nova Semibold</vt:lpstr>
      <vt:lpstr>PT Sans</vt:lpstr>
      <vt:lpstr>Roboto Condensed</vt:lpstr>
      <vt:lpstr>Times New Roman</vt:lpstr>
      <vt:lpstr>Trebuchet MS</vt:lpstr>
      <vt:lpstr>Java Island by Slidesgo</vt:lpstr>
      <vt:lpstr>Slidesgo Final Pages</vt:lpstr>
      <vt:lpstr>Subscribers Galore : Exploring World’s Top YouTube Channels…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gjsm gaje</dc:creator>
  <cp:lastModifiedBy>gjsm gaje</cp:lastModifiedBy>
  <cp:revision>17</cp:revision>
  <dcterms:created xsi:type="dcterms:W3CDTF">2023-10-13T10:29:19Z</dcterms:created>
  <dcterms:modified xsi:type="dcterms:W3CDTF">2023-10-18T02:46:57Z</dcterms:modified>
</cp:coreProperties>
</file>